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2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1D81F-89D7-1399-E96A-16330A401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F97318-A150-0D18-B201-D8087070D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7C1C2-31DD-37C9-CF06-32DC355B5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93074-6579-48A1-964F-26FA7A06D9A3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092D9-9104-D251-CEB1-0A67198D2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33F52-7855-771F-16A9-3FEA55AFE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1D3BF-907B-4041-9AAA-8DD4C7A96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378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61A9C-1D92-886D-E2A6-6DD5E6617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4C52A7-1EEA-8199-84C6-E31E956A3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CEBEE-0339-15BB-07A0-B96D31FA7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93074-6579-48A1-964F-26FA7A06D9A3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868CC-402F-0F31-15C3-C50FBEDEE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C1B8B-601A-BCF4-4B3B-071F16F9A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1D3BF-907B-4041-9AAA-8DD4C7A96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85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DED55D-2D65-6F1B-15A9-0758AE905F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641C39-6B1C-9CCA-B2FE-0AF68C52B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23FF1-A27D-CF01-95AA-57B64A1D2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93074-6579-48A1-964F-26FA7A06D9A3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2C879-9489-8CAB-2A9B-24FF3D736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52777-5AEE-94DD-C551-1E7437C6C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1D3BF-907B-4041-9AAA-8DD4C7A96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7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D1296-1D2B-1427-21BF-26060347D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B2767-68C2-B0D2-2F81-CB3A31C3C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30471-FF66-C3B7-D637-1A741E0A1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93074-6579-48A1-964F-26FA7A06D9A3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C22FF-28EA-57CF-6B33-A273B5479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79D72-A1F0-73F7-266F-FB96CF899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1D3BF-907B-4041-9AAA-8DD4C7A96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2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4F18A-66B6-4C8F-25CB-70EBDB05A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5E3F09-C823-AC42-439D-832584B16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B939A-9838-EC76-55A2-9D34B0500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93074-6579-48A1-964F-26FA7A06D9A3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FEA64-C56C-DD54-69E7-D22A6333F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D587E-40A4-89D3-B25A-F8F698656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1D3BF-907B-4041-9AAA-8DD4C7A96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41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8103A-8D0E-4173-F8A5-6661E2B9D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52993-E869-7008-F30B-29EC418307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6092D-3721-1754-C837-58E1334B3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1F001-0757-D66F-9398-86A53D115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93074-6579-48A1-964F-26FA7A06D9A3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BFDB3-5FED-09D6-BE19-4990A8BB4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1421C-085E-62A4-6C5E-B0021954D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1D3BF-907B-4041-9AAA-8DD4C7A96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54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41FBA-3A99-15EA-41FF-F830ABE29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9C639-0A46-5EAA-5AB5-933A245E1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20ED30-8F65-3460-7BAE-603A39C98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4D7546-E05B-35A9-5945-3AB48E4241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862C48-F74C-75C6-4B81-7D9024E7AD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DE5567-ADAF-469E-D8D9-E45D2803E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93074-6579-48A1-964F-26FA7A06D9A3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04A1CB-A4D4-C11E-B846-869A439AB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A08938-CF7C-E907-1A7D-BAB4B25CE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1D3BF-907B-4041-9AAA-8DD4C7A96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32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0470-BE38-6279-4057-8582CB3A7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9A154D-C559-D4F7-C841-2FDEC0846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93074-6579-48A1-964F-26FA7A06D9A3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F99B2E-5105-AC48-FEC1-F3D9AA11A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7428CD-7124-79FB-7F93-4DADD0C1E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1D3BF-907B-4041-9AAA-8DD4C7A96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90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37F59D-CE5A-E31E-A27E-FA3FA5C60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93074-6579-48A1-964F-26FA7A06D9A3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663DB7-842C-B9CD-57C4-3CC9530D9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84F86C-5023-59AC-A46B-D4A38A411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1D3BF-907B-4041-9AAA-8DD4C7A96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85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FCE9E-4D28-87C9-DED2-AAD6A1B57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CD2E2-3B48-090D-78EE-19891E93F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0CF38D-6DA6-3322-54E1-76E42168C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F1874-DAC1-76A7-5085-838838E8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93074-6579-48A1-964F-26FA7A06D9A3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920FB-A8B3-D1C2-02F2-E59B32C82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B9D8B-7994-31C0-4F7A-3531ADD35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1D3BF-907B-4041-9AAA-8DD4C7A96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17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214DD-2030-08A3-C4C7-DB2A90AC7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5E30CD-56D0-AE6B-DFC2-6094F1C2E8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13B0EF-42F9-D56D-F455-AABAEA9BA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6D682A-16DF-B010-7318-8AEE09FCD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93074-6579-48A1-964F-26FA7A06D9A3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D4E1D-69A1-C13C-34FF-B02B5069B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CD0C3-95CC-D1E2-CA48-AC63DD8E8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1D3BF-907B-4041-9AAA-8DD4C7A96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26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70B1AB-8605-9B67-9225-C1B336559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4C742-7DC9-D7F3-9506-387847F64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BAFA1-8A57-8AEA-A7D6-112474B3C6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93074-6579-48A1-964F-26FA7A06D9A3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723E7-3B05-9DCA-31CD-76E75421A6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90FC2-3B76-5E49-E9B8-A5A8E97F39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1D3BF-907B-4041-9AAA-8DD4C7A96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47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channel/UCoHZv72AstTldhWyz4Y-u_Q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usty-nv/jetson-inferenc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3B829-9D04-0F20-55A2-9E348B6D5C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Security-Detection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5508ED-AE4D-C807-72FA-8556D31DBC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Jacob Yu</a:t>
            </a:r>
          </a:p>
        </p:txBody>
      </p:sp>
    </p:spTree>
    <p:extLst>
      <p:ext uri="{BB962C8B-B14F-4D97-AF65-F5344CB8AC3E}">
        <p14:creationId xmlns:p14="http://schemas.microsoft.com/office/powerpoint/2010/main" val="2250998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FB834-9D73-B5EA-31E2-E121F1A72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8B036-1BA0-20D0-E2A2-2FC5B9D98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dirty="0"/>
              <a:t>In many places such as airports, big events, and government complexes, seeing a professional security team and giant metal detectors are a common sight.</a:t>
            </a:r>
          </a:p>
          <a:p>
            <a:r>
              <a:rPr lang="en-US" dirty="0"/>
              <a:t>This is all done to ensure safety, however there is one problem…</a:t>
            </a:r>
          </a:p>
          <a:p>
            <a:r>
              <a:rPr lang="en-US" dirty="0"/>
              <a:t>This whole process relies on humans which would always give room for human error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Airport Metal Detectors History - PTI">
            <a:extLst>
              <a:ext uri="{FF2B5EF4-FFF2-40B4-BE49-F238E27FC236}">
                <a16:creationId xmlns:a16="http://schemas.microsoft.com/office/drawing/2014/main" id="{B1F943B9-9D54-51CC-7FC0-928283563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817" y="1825625"/>
            <a:ext cx="4913982" cy="327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364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3F0FD-7794-84F2-FC1A-F049B0D84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A3424-A058-9C5A-AA5B-151D41C7C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With my program, it utilizes both machine learning/artificial intelligence as well as cameras to detect objects</a:t>
            </a:r>
          </a:p>
          <a:p>
            <a:r>
              <a:rPr lang="en-US" dirty="0"/>
              <a:t>With the use of artificial intelligence, it can fully avoid human errors making it more efficient and accurate to find any dangerous objects</a:t>
            </a:r>
          </a:p>
          <a:p>
            <a:endParaRPr lang="en-US" dirty="0"/>
          </a:p>
          <a:p>
            <a:r>
              <a:rPr lang="en-US" dirty="0"/>
              <a:t>In my program, it ensures accurate results detecting objects such as phones, wallets, keys, and knives</a:t>
            </a:r>
          </a:p>
          <a:p>
            <a:r>
              <a:rPr lang="en-US" dirty="0"/>
              <a:t>When it detects a knife, the program would start alerting that it detects a weapon</a:t>
            </a:r>
          </a:p>
          <a:p>
            <a:r>
              <a:rPr lang="en-US" dirty="0"/>
              <a:t>With this streamlined process, security detection would never be made easier!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148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41175-2A27-9B42-3D22-03AD61236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00C77-2801-CAAD-97ED-0077B2899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7108"/>
            <a:ext cx="10515600" cy="47998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First, I took around 120 images for each individual object in different positions and directions. This process is very long, but ensures the most accurate results</a:t>
            </a:r>
          </a:p>
          <a:p>
            <a:r>
              <a:rPr lang="en-US" dirty="0"/>
              <a:t>Next, I started the training process of neuro network (</a:t>
            </a:r>
            <a:r>
              <a:rPr lang="en-US" dirty="0" err="1"/>
              <a:t>ssd-mobilenet</a:t>
            </a:r>
            <a:r>
              <a:rPr lang="en-US" dirty="0"/>
              <a:t>), running around 5 epochs. Each epoch takes around 20 minutes. In the future, I would definitely run more epochs to improve the confidence.</a:t>
            </a:r>
          </a:p>
          <a:p>
            <a:r>
              <a:rPr lang="en-US" dirty="0"/>
              <a:t>Next, I exported my newly created network to onnx in order to run </a:t>
            </a:r>
            <a:r>
              <a:rPr lang="en-US" dirty="0" err="1"/>
              <a:t>detectnet</a:t>
            </a:r>
            <a:r>
              <a:rPr lang="en-US" dirty="0"/>
              <a:t>. </a:t>
            </a:r>
          </a:p>
          <a:p>
            <a:r>
              <a:rPr lang="en-US" dirty="0"/>
              <a:t>I then created a python code, that opens </a:t>
            </a:r>
            <a:r>
              <a:rPr lang="en-US" dirty="0" err="1"/>
              <a:t>detectnet</a:t>
            </a:r>
            <a:r>
              <a:rPr lang="en-US" dirty="0"/>
              <a:t>, but also alerts you if it detects any weapons.</a:t>
            </a:r>
          </a:p>
          <a:p>
            <a:r>
              <a:rPr lang="en-US" dirty="0"/>
              <a:t>After running “python3 my-detection.py” a live video feed should pop up, showing that the code is working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23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0299B-10BC-777D-AD90-C9BE7A1D5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8845A16-6025-4A7F-A6A6-2FFF21207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45665" cy="4351338"/>
          </a:xfrm>
        </p:spPr>
        <p:txBody>
          <a:bodyPr/>
          <a:lstStyle/>
          <a:p>
            <a:r>
              <a:rPr lang="en-US" dirty="0"/>
              <a:t>In this photo, two knives are being detected although, one of the knives have not been trained. This shows that the program could detect different shapes/sizes of knives.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47C8B32-1463-4220-33C3-F2BADCEA4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822" y="1027906"/>
            <a:ext cx="6239003" cy="467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67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A1924-46D9-62F8-9436-CCF5DB541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Photos 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71F37-70B3-2EC8-822F-EB7BFD1B6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79564" cy="4351338"/>
          </a:xfrm>
        </p:spPr>
        <p:txBody>
          <a:bodyPr/>
          <a:lstStyle/>
          <a:p>
            <a:r>
              <a:rPr lang="en-US" dirty="0"/>
              <a:t>This picture shows that it detects a knife among the many other objects. Behind in the black screen, you could barely make out the alert pop up.</a:t>
            </a:r>
          </a:p>
        </p:txBody>
      </p:sp>
      <p:pic>
        <p:nvPicPr>
          <p:cNvPr id="4" name="Content Placeholder 12">
            <a:extLst>
              <a:ext uri="{FF2B5EF4-FFF2-40B4-BE49-F238E27FC236}">
                <a16:creationId xmlns:a16="http://schemas.microsoft.com/office/drawing/2014/main" id="{1DFD557C-3EBE-D9CE-1C76-76DDF04A1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060" y="1792411"/>
            <a:ext cx="5508217" cy="413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965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02CBC-EBCF-BE88-4FC6-327BD9290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FAB41-DBA8-9754-25E0-80BB355A3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importantly you would need a jetson nano kit consisting of:</a:t>
            </a:r>
          </a:p>
          <a:p>
            <a:pPr lvl="1"/>
            <a:r>
              <a:rPr lang="en-US" dirty="0"/>
              <a:t>Power supply</a:t>
            </a:r>
          </a:p>
          <a:p>
            <a:pPr lvl="1"/>
            <a:r>
              <a:rPr lang="en-US" dirty="0"/>
              <a:t>HDMI cable(optional if you run it on computer)</a:t>
            </a:r>
          </a:p>
          <a:p>
            <a:pPr lvl="1"/>
            <a:r>
              <a:rPr lang="en-US" dirty="0"/>
              <a:t>WIFI dongle</a:t>
            </a:r>
          </a:p>
          <a:p>
            <a:pPr lvl="1"/>
            <a:r>
              <a:rPr lang="en-US" dirty="0"/>
              <a:t>USB Mouse(optional if you run it on computer)</a:t>
            </a:r>
          </a:p>
          <a:p>
            <a:pPr lvl="1"/>
            <a:r>
              <a:rPr lang="en-US" dirty="0"/>
              <a:t>USB Keyboard(optional if you run it on computer)</a:t>
            </a:r>
          </a:p>
          <a:p>
            <a:pPr lvl="1"/>
            <a:r>
              <a:rPr lang="en-US" dirty="0"/>
              <a:t>Camera(IMPORTANT)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092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713A3-D1FC-5EC0-9852-7A290748E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A112B-4E23-0F60-C792-76DC94246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752" y="1690688"/>
            <a:ext cx="10996212" cy="4351338"/>
          </a:xfrm>
        </p:spPr>
        <p:txBody>
          <a:bodyPr/>
          <a:lstStyle/>
          <a:p>
            <a:r>
              <a:rPr lang="en-US" dirty="0"/>
              <a:t>Below is the link to my YouTube channel pages, where you can view my video demonstration, to help you get a better idea on how it works and the results of my program:</a:t>
            </a:r>
          </a:p>
          <a:p>
            <a:r>
              <a:rPr lang="en-US" dirty="0">
                <a:hlinkClick r:id="rId2"/>
              </a:rPr>
              <a:t>https://www.youtube.com/channel/UCoHZv72AstTldhWyz4Y-u_Q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140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BE6A-CEAE-760D-802E-205E0F461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Helpful links/materials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0DD7C-3449-58BD-02E2-EB3F74734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any trouble setting up the project, I recommend you to watch the videos on </a:t>
            </a:r>
            <a:r>
              <a:rPr lang="en-US" dirty="0" err="1"/>
              <a:t>Youtube</a:t>
            </a:r>
            <a:r>
              <a:rPr lang="en-US" dirty="0"/>
              <a:t> as well as the jetson-inference </a:t>
            </a:r>
            <a:r>
              <a:rPr lang="en-US" dirty="0" err="1"/>
              <a:t>github</a:t>
            </a:r>
            <a:r>
              <a:rPr lang="en-US" dirty="0"/>
              <a:t> page. Link: </a:t>
            </a:r>
            <a:r>
              <a:rPr lang="en-US" b="0" i="0" u="none" strike="noStrike" dirty="0">
                <a:effectLst/>
                <a:latin typeface="-apple-system"/>
                <a:hlinkClick r:id="rId2"/>
              </a:rPr>
              <a:t>https://github.com/dusty-nv/jetson-inference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 </a:t>
            </a:r>
          </a:p>
          <a:p>
            <a:r>
              <a:rPr lang="en-US" dirty="0"/>
              <a:t>If you have anymore doubts, you should also check out other types of projects that you can also do on your own in the jetson nano </a:t>
            </a:r>
          </a:p>
        </p:txBody>
      </p:sp>
    </p:spTree>
    <p:extLst>
      <p:ext uri="{BB962C8B-B14F-4D97-AF65-F5344CB8AC3E}">
        <p14:creationId xmlns:p14="http://schemas.microsoft.com/office/powerpoint/2010/main" val="3830853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526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Office Theme</vt:lpstr>
      <vt:lpstr>Security-Detection</vt:lpstr>
      <vt:lpstr>Overview</vt:lpstr>
      <vt:lpstr>My program</vt:lpstr>
      <vt:lpstr>Process</vt:lpstr>
      <vt:lpstr>Photos</vt:lpstr>
      <vt:lpstr>Photos continued…</vt:lpstr>
      <vt:lpstr>Materials</vt:lpstr>
      <vt:lpstr>Video</vt:lpstr>
      <vt:lpstr>Helpful links/materials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Security-Detection</dc:title>
  <dc:creator>Jacob Yu</dc:creator>
  <cp:lastModifiedBy>Jacob Yu</cp:lastModifiedBy>
  <cp:revision>1</cp:revision>
  <dcterms:created xsi:type="dcterms:W3CDTF">2022-08-07T22:33:05Z</dcterms:created>
  <dcterms:modified xsi:type="dcterms:W3CDTF">2022-08-07T22:58:10Z</dcterms:modified>
</cp:coreProperties>
</file>