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1" r:id="rId16"/>
    <p:sldId id="274" r:id="rId17"/>
    <p:sldId id="275" r:id="rId18"/>
    <p:sldId id="294" r:id="rId19"/>
    <p:sldId id="295" r:id="rId20"/>
    <p:sldId id="296" r:id="rId21"/>
    <p:sldId id="276" r:id="rId22"/>
    <p:sldId id="277" r:id="rId23"/>
    <p:sldId id="278" r:id="rId24"/>
    <p:sldId id="281" r:id="rId25"/>
    <p:sldId id="293" r:id="rId26"/>
    <p:sldId id="282" r:id="rId27"/>
    <p:sldId id="259" r:id="rId28"/>
    <p:sldId id="283" r:id="rId29"/>
    <p:sldId id="284" r:id="rId30"/>
    <p:sldId id="285" r:id="rId31"/>
    <p:sldId id="291" r:id="rId32"/>
    <p:sldId id="299" r:id="rId33"/>
    <p:sldId id="300" r:id="rId34"/>
    <p:sldId id="297" r:id="rId35"/>
    <p:sldId id="301" r:id="rId36"/>
    <p:sldId id="302" r:id="rId37"/>
    <p:sldId id="303" r:id="rId38"/>
    <p:sldId id="307" r:id="rId39"/>
    <p:sldId id="304" r:id="rId40"/>
    <p:sldId id="305" r:id="rId41"/>
    <p:sldId id="306" r:id="rId42"/>
    <p:sldId id="286" r:id="rId43"/>
    <p:sldId id="287" r:id="rId44"/>
    <p:sldId id="288" r:id="rId45"/>
    <p:sldId id="289" r:id="rId46"/>
    <p:sldId id="290" r:id="rId47"/>
    <p:sldId id="2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C94"/>
    <a:srgbClr val="272822"/>
    <a:srgbClr val="040404"/>
    <a:srgbClr val="3B6469"/>
    <a:srgbClr val="35585D"/>
    <a:srgbClr val="33305C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533" autoAdjust="0"/>
  </p:normalViewPr>
  <p:slideViewPr>
    <p:cSldViewPr snapToGrid="0">
      <p:cViewPr>
        <p:scale>
          <a:sx n="50" d="100"/>
          <a:sy n="50" d="100"/>
        </p:scale>
        <p:origin x="858" y="45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009-4574-49AA-B876-48CDFD5BB680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F09B-B73F-41E8-9F34-ADBE2E9CA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1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We</a:t>
            </a:r>
            <a:r>
              <a:rPr lang="en-ZA" baseline="0" dirty="0" smtClean="0"/>
              <a:t> as developer live in a wonderful time. Our tools are excellent, Our internet fast (mostly) and as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developers we have awesome new play things every other week.</a:t>
            </a:r>
          </a:p>
          <a:p>
            <a:r>
              <a:rPr lang="en-ZA" baseline="0" dirty="0" smtClean="0"/>
              <a:t>We have </a:t>
            </a:r>
          </a:p>
          <a:p>
            <a:r>
              <a:rPr lang="en-ZA" baseline="0" dirty="0" smtClean="0"/>
              <a:t>great practices and principles.</a:t>
            </a:r>
          </a:p>
          <a:p>
            <a:r>
              <a:rPr lang="en-ZA" baseline="0" dirty="0" smtClean="0"/>
              <a:t>amazing services - mundane tasks.</a:t>
            </a:r>
          </a:p>
          <a:p>
            <a:r>
              <a:rPr lang="en-ZA" baseline="0" dirty="0" smtClean="0"/>
              <a:t>team members on the other side of the globe.</a:t>
            </a:r>
          </a:p>
          <a:p>
            <a:endParaRPr lang="en-ZA" baseline="0" dirty="0" smtClean="0"/>
          </a:p>
          <a:p>
            <a:r>
              <a:rPr lang="en-ZA" baseline="0" dirty="0" smtClean="0"/>
              <a:t>All Are Great</a:t>
            </a:r>
          </a:p>
          <a:p>
            <a:r>
              <a:rPr lang="en-ZA" baseline="0" dirty="0" smtClean="0"/>
              <a:t>each one creates a new point of integration </a:t>
            </a:r>
          </a:p>
          <a:p>
            <a:r>
              <a:rPr lang="en-ZA" baseline="0" dirty="0" smtClean="0"/>
              <a:t>that we now have to pay attention to. </a:t>
            </a:r>
          </a:p>
          <a:p>
            <a:r>
              <a:rPr lang="en-ZA" baseline="0" dirty="0" smtClean="0"/>
              <a:t>More date in different places</a:t>
            </a:r>
          </a:p>
          <a:p>
            <a:r>
              <a:rPr lang="en-ZA" baseline="0" dirty="0" smtClean="0"/>
              <a:t>And with movement towards continues integration and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, we need to find a way to consolidate all these processes and information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831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 makes new team members part of your team much faster</a:t>
            </a:r>
          </a:p>
          <a:p>
            <a:r>
              <a:rPr lang="en-ZA" dirty="0" smtClean="0"/>
              <a:t>It creates a passive learning mechanism. New team members see how everything is done from day one.</a:t>
            </a:r>
          </a:p>
          <a:p>
            <a:r>
              <a:rPr lang="en-ZA" dirty="0" smtClean="0"/>
              <a:t>It is like pair</a:t>
            </a:r>
            <a:r>
              <a:rPr lang="en-ZA" baseline="0" dirty="0" smtClean="0"/>
              <a:t> programing for team processes</a:t>
            </a:r>
            <a:endParaRPr lang="en-ZA" dirty="0" smtClean="0"/>
          </a:p>
          <a:p>
            <a:r>
              <a:rPr lang="en-ZA" dirty="0" smtClean="0"/>
              <a:t>We</a:t>
            </a:r>
            <a:r>
              <a:rPr lang="en-ZA" baseline="0" dirty="0" smtClean="0"/>
              <a:t> are </a:t>
            </a:r>
            <a:r>
              <a:rPr lang="en-ZA" dirty="0" smtClean="0"/>
              <a:t>Teaching by doing normal</a:t>
            </a:r>
            <a:r>
              <a:rPr lang="en-ZA" baseline="0" dirty="0" smtClean="0"/>
              <a:t> day to day things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623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also improves speed.</a:t>
            </a:r>
          </a:p>
          <a:p>
            <a:r>
              <a:rPr lang="en-ZA" dirty="0" smtClean="0"/>
              <a:t>No more clicking around to various tools</a:t>
            </a:r>
            <a:r>
              <a:rPr lang="en-ZA" baseline="0" dirty="0" smtClean="0"/>
              <a:t> to complete a chain of tasks. </a:t>
            </a:r>
          </a:p>
          <a:p>
            <a:r>
              <a:rPr lang="en-ZA" baseline="0" dirty="0" smtClean="0"/>
              <a:t>Just type a command or two in your chat room.</a:t>
            </a:r>
          </a:p>
          <a:p>
            <a:r>
              <a:rPr lang="en-ZA" baseline="0" dirty="0" smtClean="0"/>
              <a:t>It also helps with </a:t>
            </a:r>
            <a:r>
              <a:rPr lang="en-ZA" baseline="0" dirty="0" err="1" smtClean="0"/>
              <a:t>remoting</a:t>
            </a:r>
            <a:r>
              <a:rPr lang="en-ZA" baseline="0" dirty="0" smtClean="0"/>
              <a:t>. You can easily trigger a deploy from your phone, from anywhere.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7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Because</a:t>
            </a:r>
            <a:r>
              <a:rPr lang="en-ZA" baseline="0" dirty="0" smtClean="0"/>
              <a:t> everybody loves email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9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To be success</a:t>
            </a:r>
            <a:r>
              <a:rPr lang="en-ZA" baseline="0" dirty="0" smtClean="0"/>
              <a:t>ful 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, you need to build a culture of </a:t>
            </a:r>
            <a:r>
              <a:rPr lang="en-ZA" baseline="0" dirty="0" err="1" smtClean="0"/>
              <a:t>chatops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95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Get a Chat App that does not suck</a:t>
            </a:r>
            <a:r>
              <a:rPr lang="en-ZA" baseline="0" dirty="0" smtClean="0"/>
              <a:t> and has an API and inline images.</a:t>
            </a:r>
          </a:p>
          <a:p>
            <a:r>
              <a:rPr lang="en-ZA" baseline="0" dirty="0" smtClean="0"/>
              <a:t>Apps like Slack, Campfire and </a:t>
            </a:r>
            <a:r>
              <a:rPr lang="en-ZA" baseline="0" dirty="0" err="1" smtClean="0"/>
              <a:t>Hipchat</a:t>
            </a:r>
            <a:r>
              <a:rPr lang="en-ZA" baseline="0" dirty="0" smtClean="0"/>
              <a:t> are great to start with.</a:t>
            </a:r>
          </a:p>
          <a:p>
            <a:r>
              <a:rPr lang="en-ZA" baseline="0" dirty="0" smtClean="0"/>
              <a:t>Slack has won.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19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Share A Project or Team Chat And Be Active In It.</a:t>
            </a:r>
          </a:p>
          <a:p>
            <a:endParaRPr lang="en-ZA" dirty="0" smtClean="0"/>
          </a:p>
          <a:p>
            <a:r>
              <a:rPr lang="en-ZA" dirty="0" smtClean="0"/>
              <a:t>FUN</a:t>
            </a:r>
          </a:p>
          <a:p>
            <a:endParaRPr lang="en-ZA" dirty="0" smtClean="0"/>
          </a:p>
          <a:p>
            <a:r>
              <a:rPr lang="en-ZA" dirty="0" smtClean="0"/>
              <a:t>Most</a:t>
            </a:r>
            <a:r>
              <a:rPr lang="en-ZA" baseline="0" dirty="0" smtClean="0"/>
              <a:t> things can be said in a chat message rather than in an email.</a:t>
            </a:r>
          </a:p>
          <a:p>
            <a:r>
              <a:rPr lang="en-ZA" baseline="0" dirty="0" smtClean="0"/>
              <a:t>Share some interesting links.</a:t>
            </a:r>
          </a:p>
          <a:p>
            <a:r>
              <a:rPr lang="en-ZA" baseline="0" dirty="0" smtClean="0"/>
              <a:t>Make chat room games.</a:t>
            </a:r>
            <a:endParaRPr lang="en-ZA" dirty="0" smtClean="0"/>
          </a:p>
          <a:p>
            <a:r>
              <a:rPr lang="en-ZA" dirty="0" smtClean="0"/>
              <a:t>This works better with more developers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44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75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 web hook</a:t>
            </a:r>
            <a:r>
              <a:rPr lang="en-ZA" baseline="0" dirty="0" smtClean="0"/>
              <a:t> all the things. This is why your chat app needs an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.</a:t>
            </a:r>
          </a:p>
          <a:p>
            <a:r>
              <a:rPr lang="en-ZA" baseline="0" dirty="0" smtClean="0"/>
              <a:t>User services like IFTTT and </a:t>
            </a:r>
            <a:r>
              <a:rPr lang="en-ZA" baseline="0" dirty="0" err="1" smtClean="0"/>
              <a:t>Zapier</a:t>
            </a:r>
            <a:r>
              <a:rPr lang="en-ZA" baseline="0" dirty="0" smtClean="0"/>
              <a:t> to post data from various sources.</a:t>
            </a:r>
          </a:p>
          <a:p>
            <a:r>
              <a:rPr lang="en-ZA" baseline="0" dirty="0" smtClean="0"/>
              <a:t>Slack comes with a bunch of integrations right out of the box.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1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Next,</a:t>
            </a:r>
            <a:r>
              <a:rPr lang="en-ZA" baseline="0" dirty="0" smtClean="0"/>
              <a:t> Get a chat robot </a:t>
            </a:r>
          </a:p>
          <a:p>
            <a:r>
              <a:rPr lang="en-ZA" baseline="0" dirty="0" smtClean="0"/>
              <a:t>He is your chat room butler. You can ask him for many </a:t>
            </a:r>
            <a:r>
              <a:rPr lang="en-ZA" baseline="0" dirty="0" err="1" smtClean="0"/>
              <a:t>many</a:t>
            </a:r>
            <a:r>
              <a:rPr lang="en-ZA" baseline="0" dirty="0" smtClean="0"/>
              <a:t> things</a:t>
            </a:r>
            <a:endParaRPr lang="en-ZA" dirty="0" smtClean="0"/>
          </a:p>
          <a:p>
            <a:r>
              <a:rPr lang="en-ZA" dirty="0" smtClean="0"/>
              <a:t>We will talk about him a bit</a:t>
            </a:r>
            <a:r>
              <a:rPr lang="en-ZA" baseline="0" dirty="0" smtClean="0"/>
              <a:t> later.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2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Integration</a:t>
            </a:r>
            <a:r>
              <a:rPr lang="en-ZA" baseline="0" dirty="0" smtClean="0"/>
              <a:t> is where it is at.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Enter chat ops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Chat ops is about moving tasks like projects management, deployment and monitoring into one place.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placing your tools in the middle of teams conversation</a:t>
            </a:r>
          </a:p>
          <a:p>
            <a:r>
              <a:rPr lang="en-ZA" baseline="0" dirty="0" smtClean="0"/>
              <a:t>command line tool</a:t>
            </a: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16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So to </a:t>
            </a:r>
            <a:r>
              <a:rPr lang="en-ZA" dirty="0" err="1" smtClean="0"/>
              <a:t>sumarize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716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Putting everything</a:t>
            </a:r>
            <a:r>
              <a:rPr lang="en-ZA" baseline="0" dirty="0" smtClean="0"/>
              <a:t> into one place will be noisy!</a:t>
            </a:r>
          </a:p>
          <a:p>
            <a:r>
              <a:rPr lang="en-ZA" baseline="0" dirty="0" smtClean="0"/>
              <a:t>This is something that you have to manage within your team. </a:t>
            </a:r>
          </a:p>
          <a:p>
            <a:r>
              <a:rPr lang="en-ZA" baseline="0" dirty="0" smtClean="0"/>
              <a:t>Different people have different thresholds for noise. </a:t>
            </a:r>
          </a:p>
          <a:p>
            <a:r>
              <a:rPr lang="en-ZA" baseline="0" dirty="0" smtClean="0"/>
              <a:t>I can see through the noise, my </a:t>
            </a:r>
            <a:r>
              <a:rPr lang="en-ZA" baseline="0" dirty="0" err="1" smtClean="0"/>
              <a:t>coleage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brett</a:t>
            </a:r>
            <a:r>
              <a:rPr lang="en-ZA" baseline="0" dirty="0" smtClean="0"/>
              <a:t> hates it.</a:t>
            </a:r>
          </a:p>
          <a:p>
            <a:r>
              <a:rPr lang="en-ZA" baseline="0" dirty="0" smtClean="0"/>
              <a:t>A good starting point would be to split tasks into different chat rooms. We have a team room, and projects specific chat rooms. Funny cats goes in the team room.</a:t>
            </a:r>
          </a:p>
          <a:p>
            <a:r>
              <a:rPr lang="en-ZA" baseline="0" dirty="0" smtClean="0"/>
              <a:t>Don’t be afraid to change things. Ask your team what they want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77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Lets talk about chat robots.</a:t>
            </a:r>
          </a:p>
          <a:p>
            <a:r>
              <a:rPr lang="en-ZA" dirty="0" smtClean="0"/>
              <a:t>There are a few</a:t>
            </a:r>
            <a:r>
              <a:rPr lang="en-ZA" baseline="0" dirty="0" smtClean="0"/>
              <a:t> on the market namely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lita</a:t>
            </a:r>
            <a:r>
              <a:rPr lang="en-ZA" baseline="0" dirty="0" smtClean="0"/>
              <a:t>, err, </a:t>
            </a:r>
            <a:r>
              <a:rPr lang="en-ZA" baseline="0" dirty="0" err="1" smtClean="0"/>
              <a:t>mmbot</a:t>
            </a:r>
            <a:r>
              <a:rPr lang="en-ZA" baseline="0" dirty="0" smtClean="0"/>
              <a:t>. Or you can just roll your own.</a:t>
            </a:r>
          </a:p>
          <a:p>
            <a:r>
              <a:rPr lang="en-ZA" baseline="0" dirty="0" smtClean="0"/>
              <a:t>As this is a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 conference we will look at </a:t>
            </a:r>
            <a:r>
              <a:rPr lang="en-ZA" baseline="0" dirty="0" err="1" smtClean="0"/>
              <a:t>hubot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6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err="1" smtClean="0"/>
              <a:t>Hubot</a:t>
            </a:r>
            <a:r>
              <a:rPr lang="en-ZA" baseline="0" dirty="0" smtClean="0"/>
              <a:t> is a chat robot made by </a:t>
            </a:r>
            <a:r>
              <a:rPr lang="en-ZA" baseline="0" dirty="0" err="1" smtClean="0"/>
              <a:t>github</a:t>
            </a:r>
            <a:endParaRPr lang="en-ZA" baseline="0" dirty="0" smtClean="0"/>
          </a:p>
          <a:p>
            <a:r>
              <a:rPr lang="en-ZA" baseline="0" dirty="0" smtClean="0"/>
              <a:t>He is largely responsible for the chat ops movement.</a:t>
            </a:r>
          </a:p>
          <a:p>
            <a:r>
              <a:rPr lang="en-ZA" baseline="0" dirty="0" smtClean="0"/>
              <a:t>He runs node so he is all hipster and what not. </a:t>
            </a:r>
          </a:p>
          <a:p>
            <a:r>
              <a:rPr lang="en-ZA" baseline="0" dirty="0" smtClean="0"/>
              <a:t>He is written in coffee script so that makes him even more hipster. I wonder why he does not have a beard?</a:t>
            </a:r>
          </a:p>
          <a:p>
            <a:r>
              <a:rPr lang="en-ZA" baseline="0" dirty="0" smtClean="0"/>
              <a:t>You can easily write scripts for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 that you just drop in a folder (either coffee script or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)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91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Find him at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5321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He is easy to make. You will need node.js and </a:t>
            </a:r>
            <a:r>
              <a:rPr lang="en-ZA" dirty="0" err="1" smtClean="0"/>
              <a:t>npm</a:t>
            </a:r>
            <a:r>
              <a:rPr lang="en-ZA" dirty="0" smtClean="0"/>
              <a:t>.</a:t>
            </a:r>
          </a:p>
          <a:p>
            <a:r>
              <a:rPr lang="en-ZA" dirty="0" smtClean="0"/>
              <a:t>Install his yeoman</a:t>
            </a:r>
            <a:r>
              <a:rPr lang="en-ZA" baseline="0" dirty="0" smtClean="0"/>
              <a:t> </a:t>
            </a:r>
            <a:r>
              <a:rPr lang="en-ZA" dirty="0" smtClean="0"/>
              <a:t>generator</a:t>
            </a:r>
          </a:p>
          <a:p>
            <a:r>
              <a:rPr lang="en-ZA" dirty="0" smtClean="0"/>
              <a:t>Go</a:t>
            </a:r>
            <a:r>
              <a:rPr lang="en-ZA" baseline="0" dirty="0" smtClean="0"/>
              <a:t> to a folder of choice and say </a:t>
            </a:r>
            <a:r>
              <a:rPr lang="en-ZA" baseline="0" dirty="0" err="1" smtClean="0"/>
              <a:t>yo</a:t>
            </a:r>
            <a:endParaRPr lang="en-ZA" baseline="0" dirty="0" smtClean="0"/>
          </a:p>
          <a:p>
            <a:r>
              <a:rPr lang="en-ZA" baseline="0" dirty="0" smtClean="0"/>
              <a:t>Optionally install a chat room adapter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301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Run him</a:t>
            </a:r>
            <a:r>
              <a:rPr lang="en-ZA" baseline="0" dirty="0" smtClean="0"/>
              <a:t> (demo here)</a:t>
            </a:r>
          </a:p>
          <a:p>
            <a:r>
              <a:rPr lang="en-ZA" baseline="0" dirty="0" smtClean="0"/>
              <a:t>Show some funnies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425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7984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76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Hubot</a:t>
            </a:r>
            <a:r>
              <a:rPr lang="en-ZA" baseline="0" dirty="0" smtClean="0"/>
              <a:t> calls a fabric script that through that deploys changes to a server through </a:t>
            </a:r>
            <a:r>
              <a:rPr lang="en-ZA" baseline="0" dirty="0" err="1" smtClean="0"/>
              <a:t>ssh</a:t>
            </a:r>
            <a:r>
              <a:rPr lang="en-ZA" baseline="0" dirty="0" smtClean="0"/>
              <a:t>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895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Simply put,</a:t>
            </a:r>
            <a:r>
              <a:rPr lang="en-ZA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1186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More info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292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099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But first lets talk</a:t>
            </a:r>
            <a:r>
              <a:rPr lang="en-ZA" baseline="0" dirty="0" smtClean="0"/>
              <a:t> about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. </a:t>
            </a:r>
            <a:r>
              <a:rPr lang="en-ZA" dirty="0" err="1" smtClean="0"/>
              <a:t>Devops</a:t>
            </a:r>
            <a:r>
              <a:rPr lang="en-ZA" dirty="0" smtClean="0"/>
              <a:t> is about knocking down barriers between developers and operations teams, and in doing so reducing organizational frictions wherever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want to move fast. And we want to move smoothly.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</a:t>
            </a:r>
            <a:r>
              <a:rPr lang="en-ZA" baseline="0" dirty="0" smtClean="0"/>
              <a:t> out of this philosophy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was born.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91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Heart Of </a:t>
            </a:r>
            <a:r>
              <a:rPr lang="en-ZA" baseline="0" dirty="0" err="1" smtClean="0"/>
              <a:t>DevOps</a:t>
            </a:r>
            <a:endParaRPr lang="en-Z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To move fast and maintain stability it is important to have a culture of Automation, measurement and Sharing.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 exactly</a:t>
            </a:r>
            <a:r>
              <a:rPr lang="en-ZA" baseline="0" dirty="0" smtClean="0"/>
              <a:t> this culture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tries to cultivate.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48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Chat ops gives us One centralized place to do tasks</a:t>
            </a:r>
          </a:p>
          <a:p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communicate by doing everyday things in the chat room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13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No longer do you have to ask. </a:t>
            </a:r>
          </a:p>
          <a:p>
            <a:endParaRPr lang="en-ZA" dirty="0" smtClean="0"/>
          </a:p>
          <a:p>
            <a:r>
              <a:rPr lang="en-ZA" dirty="0" smtClean="0"/>
              <a:t>To</a:t>
            </a:r>
            <a:r>
              <a:rPr lang="en-ZA" baseline="0" dirty="0" smtClean="0"/>
              <a:t> see what is going on you merely have to look at your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049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You simply just look in the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029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next benefit</a:t>
            </a:r>
            <a:r>
              <a:rPr lang="en-ZA" baseline="0" dirty="0" smtClean="0"/>
              <a:t> we get by default is </a:t>
            </a:r>
            <a:r>
              <a:rPr lang="en-ZA" dirty="0" smtClean="0"/>
              <a:t>a history</a:t>
            </a:r>
            <a:r>
              <a:rPr lang="en-ZA" baseline="0" dirty="0" smtClean="0"/>
              <a:t> of events.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You can go back at anytime and see what has happened</a:t>
            </a:r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48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34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20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78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1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8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1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0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0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jsinsa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4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34" y="874514"/>
            <a:ext cx="4330460" cy="4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 can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haz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noobs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?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66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Less Email</a:t>
            </a:r>
          </a:p>
        </p:txBody>
      </p:sp>
    </p:spTree>
    <p:extLst>
      <p:ext uri="{BB962C8B-B14F-4D97-AF65-F5344CB8AC3E}">
        <p14:creationId xmlns:p14="http://schemas.microsoft.com/office/powerpoint/2010/main" val="31405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9013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7" y="732692"/>
            <a:ext cx="2731477" cy="2731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16" y="3216519"/>
            <a:ext cx="3360161" cy="2779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2" y="527538"/>
            <a:ext cx="2549769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954456"/>
            <a:ext cx="11180886" cy="30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414337"/>
            <a:ext cx="4799156" cy="991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1405467"/>
            <a:ext cx="10526183" cy="5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47" y="626534"/>
            <a:ext cx="9069586" cy="52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407532"/>
            <a:ext cx="8178800" cy="60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1" y="264675"/>
            <a:ext cx="9214985" cy="3243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29" y="3372267"/>
            <a:ext cx="10287215" cy="23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8" y="540971"/>
            <a:ext cx="5949463" cy="594946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9567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n.balter.com/digital-strategy-reporting/img/api-all-the-thin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1" y="907262"/>
            <a:ext cx="6822001" cy="51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Fun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Informative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Productive</a:t>
            </a:r>
            <a:endParaRPr lang="en-ZA" sz="66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What about noise?</a:t>
            </a: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 to chat robot?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105"/>
            <a:ext cx="6821048" cy="454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48" y="1281105"/>
            <a:ext cx="4547365" cy="45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https://hubot.github.com/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2579" y="1843949"/>
            <a:ext cx="9939867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–g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generator-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-slack --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save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9718" y="1186934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install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8" y="4536500"/>
            <a:ext cx="1197368" cy="1197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0" y="4536500"/>
            <a:ext cx="1197368" cy="1197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66" y="4536500"/>
            <a:ext cx="1197368" cy="119736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8124" y="534572"/>
            <a:ext cx="7891975" cy="3334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48C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rgbClr val="548C9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11125" y="3728584"/>
            <a:ext cx="526094" cy="648216"/>
            <a:chOff x="3411125" y="3728584"/>
            <a:chExt cx="526094" cy="648216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20" y="762000"/>
            <a:ext cx="1231900" cy="123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29" y="2256570"/>
            <a:ext cx="2338062" cy="1408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2" y="1905871"/>
            <a:ext cx="1323636" cy="1310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629" y="1266049"/>
            <a:ext cx="2020231" cy="75758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832953" y="3718750"/>
            <a:ext cx="526094" cy="648216"/>
            <a:chOff x="3411125" y="3728584"/>
            <a:chExt cx="526094" cy="648216"/>
          </a:xfrm>
        </p:grpSpPr>
        <p:sp>
          <p:nvSpPr>
            <p:cNvPr id="30" name="Isosceles Triangle 29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91003" y="3718750"/>
            <a:ext cx="526094" cy="648216"/>
            <a:chOff x="3411125" y="3728584"/>
            <a:chExt cx="526094" cy="648216"/>
          </a:xfrm>
        </p:grpSpPr>
        <p:sp>
          <p:nvSpPr>
            <p:cNvPr id="33" name="Isosceles Triangle 32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2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177" y="2459504"/>
            <a:ext cx="6806672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--adapter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slack</a:t>
            </a:r>
            <a:endParaRPr lang="en-ZA" sz="4000" dirty="0">
              <a:solidFill>
                <a:schemeClr val="bg1"/>
              </a:solidFill>
              <a:latin typeface="News Gothic" panose="020B0503020103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59268" y="1167884"/>
            <a:ext cx="7729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run</a:t>
            </a:r>
          </a:p>
          <a:p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4321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528" y="2743309"/>
            <a:ext cx="8361969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robot.hear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hear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things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4018" y="1186934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hear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7" y="598815"/>
            <a:ext cx="7314939" cy="56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69" y="2420952"/>
            <a:ext cx="3540461" cy="20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791" y="2800459"/>
            <a:ext cx="9115444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robot.respond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do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things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</a:p>
          <a:p>
            <a:pPr algn="ctr"/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0168" y="1186934"/>
            <a:ext cx="1600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respond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74" y="471544"/>
            <a:ext cx="6501626" cy="62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20" y="2500312"/>
            <a:ext cx="610978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72" y="2400300"/>
            <a:ext cx="457646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16" y="546288"/>
            <a:ext cx="5862593" cy="57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818" y="116602"/>
            <a:ext cx="3685390" cy="66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Why?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81" y="1852612"/>
            <a:ext cx="8703406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06" y="1735931"/>
            <a:ext cx="5056013" cy="3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90725"/>
            <a:ext cx="1143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248823"/>
            <a:ext cx="7513160" cy="3591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3784207"/>
            <a:ext cx="7513160" cy="27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77" y="317295"/>
            <a:ext cx="6705845" cy="62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57" y="195409"/>
            <a:ext cx="9322886" cy="2210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81" y="2405576"/>
            <a:ext cx="8075203" cy="31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48" y="349274"/>
            <a:ext cx="9637620" cy="2773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37" y="3123028"/>
            <a:ext cx="8514726" cy="18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96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?</a:t>
            </a:r>
            <a:endParaRPr lang="en-ZA" sz="9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sneakycode.net/getting-started-with-chat-ops/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p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luralsight.com</a:t>
            </a: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r/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for dummies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290" y="374073"/>
            <a:ext cx="12378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548C94"/>
                </a:solidFill>
              </a:rPr>
              <a:t>C</a:t>
            </a:r>
          </a:p>
          <a:p>
            <a:r>
              <a:rPr lang="en-ZA" sz="9600" dirty="0" smtClean="0">
                <a:solidFill>
                  <a:srgbClr val="548C94"/>
                </a:solidFill>
              </a:rPr>
              <a:t>A</a:t>
            </a:r>
          </a:p>
          <a:p>
            <a:r>
              <a:rPr lang="en-ZA" sz="9600" dirty="0" smtClean="0">
                <a:solidFill>
                  <a:srgbClr val="548C94"/>
                </a:solidFill>
              </a:rPr>
              <a:t>M</a:t>
            </a:r>
          </a:p>
          <a:p>
            <a:r>
              <a:rPr lang="en-ZA" sz="9600" dirty="0">
                <a:solidFill>
                  <a:srgbClr val="548C94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8009" y="374073"/>
            <a:ext cx="4502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ulture</a:t>
            </a:r>
            <a:r>
              <a:rPr lang="en-ZA" sz="9600" dirty="0" smtClean="0">
                <a:solidFill>
                  <a:srgbClr val="464547"/>
                </a:solidFill>
              </a:rPr>
              <a:t> </a:t>
            </a:r>
            <a:r>
              <a:rPr lang="en-ZA" sz="9600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009" y="1805234"/>
            <a:ext cx="56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utomation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8009" y="3305645"/>
            <a:ext cx="6297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easurement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219" y="4736806"/>
            <a:ext cx="3361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464547"/>
                </a:solidFill>
              </a:rPr>
              <a:t>haring</a:t>
            </a:r>
            <a:endParaRPr lang="en-ZA" sz="96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Benefits?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148535"/>
            <a:ext cx="8395532" cy="6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574430" y="2961113"/>
            <a:ext cx="10515600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58611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ZA" sz="54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did you push to master?</a:t>
            </a:r>
            <a:endParaRPr lang="en-ZA" sz="54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-381001" y="1561511"/>
            <a:ext cx="10515600" cy="12024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8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i</a:t>
            </a:r>
            <a:r>
              <a:rPr lang="en-ZA" sz="8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s the build green?</a:t>
            </a:r>
            <a:endParaRPr lang="en-ZA" sz="8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12984" y="620368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how does the load look?</a:t>
            </a:r>
            <a:endParaRPr lang="en-ZA" sz="4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74430" y="4267117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6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a</a:t>
            </a:r>
            <a:r>
              <a:rPr lang="en-ZA" sz="6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re you finished deploying?</a:t>
            </a:r>
            <a:endParaRPr lang="en-ZA" sz="6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4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54" y="446810"/>
            <a:ext cx="10601146" cy="5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1085</Words>
  <Application>Microsoft Office PowerPoint</Application>
  <PresentationFormat>Widescreen</PresentationFormat>
  <Paragraphs>185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Adobe Gothic Std B</vt:lpstr>
      <vt:lpstr>Aharoni</vt:lpstr>
      <vt:lpstr>Arial</vt:lpstr>
      <vt:lpstr>Calibri</vt:lpstr>
      <vt:lpstr>Calibri Light</vt:lpstr>
      <vt:lpstr>Myriad Pro</vt:lpstr>
      <vt:lpstr>News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Koornhof</dc:creator>
  <cp:lastModifiedBy>Pieter Koornhof</cp:lastModifiedBy>
  <cp:revision>122</cp:revision>
  <dcterms:created xsi:type="dcterms:W3CDTF">2015-07-04T12:17:41Z</dcterms:created>
  <dcterms:modified xsi:type="dcterms:W3CDTF">2015-07-09T17:54:20Z</dcterms:modified>
</cp:coreProperties>
</file>