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7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31c27af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31c27af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455d28c1b_1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455d28c1b_1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455d28c1b_1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455d28c1b_1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31c27af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31c27af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55d28c1b_1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455d28c1b_1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55d28c1b_1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455d28c1b_1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31c27af7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31c27af7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55d28c1b_1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455d28c1b_1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68a88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568a88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1c27af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1c27af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55d28c1b_1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455d28c1b_1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455d28c1b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455d28c1b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55d28c1b_1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55d28c1b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1c27af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1c27af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55d28c1b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55d28c1b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455d28c1b_1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455d28c1b_1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55d28c1b_1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455d28c1b_1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31c27af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31c27af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jpg"/><Relationship Id="rId4" Type="http://schemas.openxmlformats.org/officeDocument/2006/relationships/image" Target="../media/image28.jpg"/><Relationship Id="rId5" Type="http://schemas.openxmlformats.org/officeDocument/2006/relationships/image" Target="../media/image33.jpg"/><Relationship Id="rId6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yLKPqkf2voA" TargetMode="External"/><Relationship Id="rId4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2877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latin typeface="Ubuntu Light"/>
                <a:ea typeface="Ubuntu Light"/>
                <a:cs typeface="Ubuntu Light"/>
                <a:sym typeface="Ubuntu Light"/>
              </a:rPr>
              <a:t>펫 키우기 &amp; 식단 관리 앱(Prototype)</a:t>
            </a:r>
            <a:endParaRPr sz="3600"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2925450"/>
            <a:ext cx="85206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2020025079 최영훈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2020039086 최민기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2022041081 홍준석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2022041056 윤정아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초기 개발 과정과 변경점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92500" y="1457275"/>
            <a:ext cx="83397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버튼을 직접 도트 작업을 통해 그리고, 레이아웃을 수정하며 디자인의 부실함을 고치고 색 및 경계선으로 나누어 보기 더 깔끔하게 함.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3326200" y="4098175"/>
            <a:ext cx="1882000" cy="890950"/>
            <a:chOff x="4648200" y="3785175"/>
            <a:chExt cx="1882000" cy="890950"/>
          </a:xfrm>
        </p:grpSpPr>
        <p:pic>
          <p:nvPicPr>
            <p:cNvPr id="135" name="Google Shape;13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9250" y="3785175"/>
              <a:ext cx="890950" cy="89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8200" y="3785175"/>
              <a:ext cx="890950" cy="890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2"/>
          <p:cNvGrpSpPr/>
          <p:nvPr/>
        </p:nvGrpSpPr>
        <p:grpSpPr>
          <a:xfrm>
            <a:off x="6349150" y="4125538"/>
            <a:ext cx="2588962" cy="836225"/>
            <a:chOff x="6349150" y="3896938"/>
            <a:chExt cx="2588962" cy="836225"/>
          </a:xfrm>
        </p:grpSpPr>
        <p:pic>
          <p:nvPicPr>
            <p:cNvPr id="138" name="Google Shape;13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49150" y="3896946"/>
              <a:ext cx="1254325" cy="836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83775" y="3896938"/>
              <a:ext cx="1254337" cy="836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0" name="Google Shape;140;p22"/>
          <p:cNvCxnSpPr/>
          <p:nvPr/>
        </p:nvCxnSpPr>
        <p:spPr>
          <a:xfrm>
            <a:off x="5528275" y="4592350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" name="Google Shape;141;p22"/>
          <p:cNvGrpSpPr/>
          <p:nvPr/>
        </p:nvGrpSpPr>
        <p:grpSpPr>
          <a:xfrm>
            <a:off x="347575" y="4113275"/>
            <a:ext cx="1762110" cy="844993"/>
            <a:chOff x="6589675" y="2237925"/>
            <a:chExt cx="1762110" cy="844993"/>
          </a:xfrm>
        </p:grpSpPr>
        <p:pic>
          <p:nvPicPr>
            <p:cNvPr id="142" name="Google Shape;142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32650" y="2242325"/>
              <a:ext cx="819135" cy="83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89675" y="2237925"/>
              <a:ext cx="819125" cy="8449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22"/>
          <p:cNvCxnSpPr/>
          <p:nvPr/>
        </p:nvCxnSpPr>
        <p:spPr>
          <a:xfrm>
            <a:off x="2521625" y="4534275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초기 개발 과정과 변경점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75" y="1349700"/>
            <a:ext cx="38436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캐릭터를 단순화 하여(슬라임 등으로) 치장, 도구 등의 아이템을 디자인하기 쉽게 하여 유지보수 부분을 개선함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00" y="606500"/>
            <a:ext cx="2193600" cy="41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875" y="719550"/>
            <a:ext cx="2193601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최종 개발 결과물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캐릭터 변경 - 슬라임으로 하여 추후 개발 및 아이템 추가를 쉽게 함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61" name="Google Shape;161;p24"/>
          <p:cNvGrpSpPr/>
          <p:nvPr/>
        </p:nvGrpSpPr>
        <p:grpSpPr>
          <a:xfrm>
            <a:off x="3951700" y="2917700"/>
            <a:ext cx="1828800" cy="1828800"/>
            <a:chOff x="3256225" y="3088675"/>
            <a:chExt cx="1828800" cy="1828800"/>
          </a:xfrm>
        </p:grpSpPr>
        <p:pic>
          <p:nvPicPr>
            <p:cNvPr id="162" name="Google Shape;16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6225" y="308867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025" y="32783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24"/>
          <p:cNvGrpSpPr/>
          <p:nvPr/>
        </p:nvGrpSpPr>
        <p:grpSpPr>
          <a:xfrm>
            <a:off x="5563500" y="2917700"/>
            <a:ext cx="1828800" cy="1828800"/>
            <a:chOff x="5876825" y="3125975"/>
            <a:chExt cx="1828800" cy="1828800"/>
          </a:xfrm>
        </p:grpSpPr>
        <p:pic>
          <p:nvPicPr>
            <p:cNvPr id="165" name="Google Shape;16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6825" y="312597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50950" y="34086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4"/>
          <p:cNvGrpSpPr/>
          <p:nvPr/>
        </p:nvGrpSpPr>
        <p:grpSpPr>
          <a:xfrm>
            <a:off x="7175300" y="2917700"/>
            <a:ext cx="1828800" cy="1828800"/>
            <a:chOff x="7063750" y="3254225"/>
            <a:chExt cx="1828800" cy="1828800"/>
          </a:xfrm>
        </p:grpSpPr>
        <p:pic>
          <p:nvPicPr>
            <p:cNvPr id="168" name="Google Shape;16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4750" y="34975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3750" y="3254225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503075"/>
            <a:ext cx="2473800" cy="247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4"/>
          <p:cNvCxnSpPr/>
          <p:nvPr/>
        </p:nvCxnSpPr>
        <p:spPr>
          <a:xfrm>
            <a:off x="3118350" y="4058500"/>
            <a:ext cx="495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최종 개발 결과물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UX 설계 - 한 손으로 모든 것을 접근하기 편하게 설계(오른손 기준)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675" y="797800"/>
            <a:ext cx="2115301" cy="41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376" y="797788"/>
            <a:ext cx="2115301" cy="4125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5"/>
          <p:cNvGrpSpPr/>
          <p:nvPr/>
        </p:nvGrpSpPr>
        <p:grpSpPr>
          <a:xfrm>
            <a:off x="4297375" y="797800"/>
            <a:ext cx="4376601" cy="4125839"/>
            <a:chOff x="4297375" y="797800"/>
            <a:chExt cx="4376601" cy="4125839"/>
          </a:xfrm>
        </p:grpSpPr>
        <p:pic>
          <p:nvPicPr>
            <p:cNvPr id="182" name="Google Shape;18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7375" y="797800"/>
              <a:ext cx="2115301" cy="41258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8675" y="797800"/>
              <a:ext cx="2115301" cy="41258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최종 개발 결과물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게임과 같은 UI 설계로 사용에 경직된 느낌을 주지 않으려 함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450" y="508825"/>
            <a:ext cx="2115301" cy="41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025" y="2882075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50" y="2882075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025" y="2882075"/>
            <a:ext cx="106247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925" y="2882075"/>
            <a:ext cx="1062475" cy="1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어려웠던 점과 해결 방안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데이터베이스 관리 관련하여, JSON 포맷을 처음에 활용하였으나 이를 불러오고 사용하는 과정과 수정하는 과정에서 문제가 있음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프로젝트 중간에 SQLite 프로그램을 이용해 데이터베이스를 급하게 옮긴 뒤, 빠르게 적용하여 필터링 및 검색 기능을 더 빠르게 변경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어려웠던 점과 해결 방안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각 페이지 간 전환 시 이전 페이지로 넘어가야 하는 부분에서 메모리 누수 문제가 있음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Navigation Component을 이용하여 수정하려 했는데, 복잡한 과정을 통해 제대로 구현하지 않으면 메모리 누수를 제대로 수정하지 못할 뿐만 아니라 지금 현재 있는 기능을 개선을 하는 것 만으로도 메모리 누수를 결과적으로는 고치는데 성공하였음.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프리뷰 영상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18" name="Google Shape;218;p29" title="vidma 20240613 1102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00" y="1152475"/>
            <a:ext cx="6073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향후 계획과 Q&amp;A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추가적인 기능 구현, ui/ux 개선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펫 관련 미션 아이템 추가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버그 픽스 및 추후 업데이트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목차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프로젝트 개요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기획과 목표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초기 개발 과정과 변경점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최종 개발 결과물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프리뷰 영상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어려웠던 점과 해결 방안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프로젝트 개요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기존 식단 관리 앱에서 어떤 부분을 개선할 수 있을지 고민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평소에 많이 하던 키우기 류 게임, 특히 펫 키우기 류 게임과 결합하여 펫을 다루는 데 집중.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200" y="836250"/>
            <a:ext cx="2069400" cy="40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515" y="871400"/>
            <a:ext cx="1839075" cy="39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프로젝트 개요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72" y="2571750"/>
            <a:ext cx="4559853" cy="23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191500" cy="23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식단 관리 시 동기 부여가 부족하여 중간에 그만두는 경우를 확인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-&gt;  펫의 상태와 미션 등으로 목표를 부여하여 성장과 마스코트 캐릭터의 변화를 통해 계속하게 할 동기를 부여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기획과 목표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펫 키우기 시스템과 접목시킨 </a:t>
            </a: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식단 관리 앱을 목표로 삼았다.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00" y="2020300"/>
            <a:ext cx="2827775" cy="28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6" y="2115375"/>
            <a:ext cx="3473500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기획과 목표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게임 류의 인터페이스를 적용해 보다 사용자에게 친근하게 느껴질 수 있도록 했으며, 식단에 관련된 미션을 달성해 펫을 꾸밀 수 있는 재화를 얻을 수 있다.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225" y="2338800"/>
            <a:ext cx="4586074" cy="25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기획과 목표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9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구체적으로 펫 관련 스테이터스 확인, 미션과 상점으로 꾸미기 등의 동기 부여, 다양한 식단을 원하는 카테고리에 따라 분류, 검색으로 찾아 언제 먹었는지 등록 가능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463100" y="601750"/>
            <a:ext cx="4481751" cy="4092389"/>
            <a:chOff x="3370825" y="445037"/>
            <a:chExt cx="4481751" cy="4092389"/>
          </a:xfrm>
        </p:grpSpPr>
        <p:pic>
          <p:nvPicPr>
            <p:cNvPr id="107" name="Google Shape;10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0825" y="445037"/>
              <a:ext cx="2096126" cy="4088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56450" y="448988"/>
              <a:ext cx="2096126" cy="40884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기획과 목표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4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이를 통계를 통해 어떤 식으로 섭취했는지 캘린더에 따라 분류 가능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4487475" y="641725"/>
            <a:ext cx="4469075" cy="4066028"/>
            <a:chOff x="4278800" y="322850"/>
            <a:chExt cx="4469075" cy="4066028"/>
          </a:xfrm>
        </p:grpSpPr>
        <p:pic>
          <p:nvPicPr>
            <p:cNvPr id="117" name="Google Shape;11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8800" y="322850"/>
              <a:ext cx="2084625" cy="4066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3250" y="322850"/>
              <a:ext cx="2084625" cy="40659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latin typeface="Ubuntu Light"/>
                <a:ea typeface="Ubuntu Light"/>
                <a:cs typeface="Ubuntu Light"/>
                <a:sym typeface="Ubuntu Light"/>
              </a:rPr>
              <a:t>초기 개발 과정과 변경점</a:t>
            </a:r>
            <a:endParaRPr u="sng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013300" y="1152475"/>
            <a:ext cx="58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Ubuntu Light"/>
                <a:ea typeface="Ubuntu Light"/>
                <a:cs typeface="Ubuntu Light"/>
                <a:sym typeface="Ubuntu Light"/>
              </a:rPr>
              <a:t>생각했던 것과 다르게 캐릭터 및 버튼 등의 디자인이 부실 하거나 유지보수 하기가 어려움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1017725"/>
            <a:ext cx="2193601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