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Ubuntu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UbuntuLigh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Light-italic.fntdata"/><Relationship Id="rId25" Type="http://schemas.openxmlformats.org/officeDocument/2006/relationships/font" Target="fonts/UbuntuLight-bold.fntdata"/><Relationship Id="rId27" Type="http://schemas.openxmlformats.org/officeDocument/2006/relationships/font" Target="fonts/Ubuntu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31c27af7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31c27af7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455d28c1b_1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455d28c1b_1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455d28c1b_15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455d28c1b_15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31c27af7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31c27af7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455d28c1b_15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455d28c1b_15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455d28c1b_15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e455d28c1b_15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31c27af7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31c27af7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3807d7bc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73807d7b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455d28c1b_15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e455d28c1b_15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31c27af7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731c27af7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455d28c1b_15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455d28c1b_15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455d28c1b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455d28c1b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455d28c1b_1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455d28c1b_1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31c27af7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31c27af7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455d28c1b_1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455d28c1b_1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455d28c1b_1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455d28c1b_1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455d28c1b_1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455d28c1b_1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31c27af7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31c27af7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2.jpg"/><Relationship Id="rId8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jp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jpg"/><Relationship Id="rId4" Type="http://schemas.openxmlformats.org/officeDocument/2006/relationships/image" Target="../media/image31.jpg"/><Relationship Id="rId5" Type="http://schemas.openxmlformats.org/officeDocument/2006/relationships/image" Target="../media/image32.jpg"/><Relationship Id="rId6" Type="http://schemas.openxmlformats.org/officeDocument/2006/relationships/image" Target="../media/image2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jp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Relationship Id="rId7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youtube.com/watch?v=yLKPqkf2voA" TargetMode="External"/><Relationship Id="rId4" Type="http://schemas.openxmlformats.org/officeDocument/2006/relationships/image" Target="../media/image3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3.jpg"/><Relationship Id="rId4" Type="http://schemas.openxmlformats.org/officeDocument/2006/relationships/image" Target="../media/image2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2877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33025"/>
            <a:ext cx="8520600" cy="22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u="sng">
                <a:latin typeface="Ubuntu Light"/>
                <a:ea typeface="Ubuntu Light"/>
                <a:cs typeface="Ubuntu Light"/>
                <a:sym typeface="Ubuntu Light"/>
              </a:rPr>
              <a:t>Diet Manager with Pet Growth System</a:t>
            </a:r>
            <a:endParaRPr sz="3600"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2925450"/>
            <a:ext cx="8520600" cy="16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2020025079 </a:t>
            </a: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최영훈 - Management, Coding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2020039086 최민기 - DB, Coding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2022041081 홍준석 - Coding, Testing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2022041056 윤정아 - UI/UX, Designer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756100" y="4586000"/>
            <a:ext cx="2110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Team OSF(Team 2)</a:t>
            </a:r>
            <a:endParaRPr sz="18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Changes in early development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492500" y="1457275"/>
            <a:ext cx="8339700" cy="24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-</a:t>
            </a: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&gt; We decided to draw the buttons using a pixelated theme + edit the layout to fix the incomplete design and separate each elements using more decisive lines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grpSp>
        <p:nvGrpSpPr>
          <p:cNvPr id="136" name="Google Shape;136;p22"/>
          <p:cNvGrpSpPr/>
          <p:nvPr/>
        </p:nvGrpSpPr>
        <p:grpSpPr>
          <a:xfrm>
            <a:off x="3326200" y="4098175"/>
            <a:ext cx="1882000" cy="890950"/>
            <a:chOff x="4648200" y="3785175"/>
            <a:chExt cx="1882000" cy="890950"/>
          </a:xfrm>
        </p:grpSpPr>
        <p:pic>
          <p:nvPicPr>
            <p:cNvPr id="137" name="Google Shape;137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39250" y="3785175"/>
              <a:ext cx="890950" cy="890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48200" y="3785175"/>
              <a:ext cx="890950" cy="890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" name="Google Shape;139;p22"/>
          <p:cNvGrpSpPr/>
          <p:nvPr/>
        </p:nvGrpSpPr>
        <p:grpSpPr>
          <a:xfrm>
            <a:off x="6349150" y="4125538"/>
            <a:ext cx="2588962" cy="836225"/>
            <a:chOff x="6349150" y="3896938"/>
            <a:chExt cx="2588962" cy="836225"/>
          </a:xfrm>
        </p:grpSpPr>
        <p:pic>
          <p:nvPicPr>
            <p:cNvPr id="140" name="Google Shape;140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49150" y="3896946"/>
              <a:ext cx="1254325" cy="836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683775" y="3896938"/>
              <a:ext cx="1254337" cy="8362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2" name="Google Shape;142;p22"/>
          <p:cNvCxnSpPr/>
          <p:nvPr/>
        </p:nvCxnSpPr>
        <p:spPr>
          <a:xfrm>
            <a:off x="5528275" y="4592350"/>
            <a:ext cx="4953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3" name="Google Shape;143;p22"/>
          <p:cNvGrpSpPr/>
          <p:nvPr/>
        </p:nvGrpSpPr>
        <p:grpSpPr>
          <a:xfrm>
            <a:off x="347575" y="4113275"/>
            <a:ext cx="1762110" cy="844993"/>
            <a:chOff x="6589675" y="2237925"/>
            <a:chExt cx="1762110" cy="844993"/>
          </a:xfrm>
        </p:grpSpPr>
        <p:pic>
          <p:nvPicPr>
            <p:cNvPr id="144" name="Google Shape;144;p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532650" y="2242325"/>
              <a:ext cx="819135" cy="83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2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589675" y="2237925"/>
              <a:ext cx="819125" cy="84499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6" name="Google Shape;146;p22"/>
          <p:cNvCxnSpPr/>
          <p:nvPr/>
        </p:nvCxnSpPr>
        <p:spPr>
          <a:xfrm>
            <a:off x="2521625" y="4534275"/>
            <a:ext cx="4953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457275" y="1349700"/>
            <a:ext cx="3843600" cy="32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-&gt; By simplifying the character(For example, the slime on the screen) we tried to make it easier for the after designs like wearings, and tools that the pet can use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0852" y="1017725"/>
            <a:ext cx="2036399" cy="383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375" y="1063875"/>
            <a:ext cx="2128500" cy="37840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Changes in early development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Mid-Final Production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152475"/>
            <a:ext cx="84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Change in our main character(mascot) -&gt; We used a slime to add better support in designs and future item development + fixes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grpSp>
        <p:nvGrpSpPr>
          <p:cNvPr id="163" name="Google Shape;163;p24"/>
          <p:cNvGrpSpPr/>
          <p:nvPr/>
        </p:nvGrpSpPr>
        <p:grpSpPr>
          <a:xfrm>
            <a:off x="3951700" y="2917700"/>
            <a:ext cx="1828800" cy="1828800"/>
            <a:chOff x="3256225" y="3088675"/>
            <a:chExt cx="1828800" cy="1828800"/>
          </a:xfrm>
        </p:grpSpPr>
        <p:pic>
          <p:nvPicPr>
            <p:cNvPr id="164" name="Google Shape;16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56225" y="3088675"/>
              <a:ext cx="1828800" cy="182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61025" y="3278375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" name="Google Shape;166;p24"/>
          <p:cNvGrpSpPr/>
          <p:nvPr/>
        </p:nvGrpSpPr>
        <p:grpSpPr>
          <a:xfrm>
            <a:off x="5563500" y="2917700"/>
            <a:ext cx="1828800" cy="1828800"/>
            <a:chOff x="5876825" y="3125975"/>
            <a:chExt cx="1828800" cy="1828800"/>
          </a:xfrm>
        </p:grpSpPr>
        <p:pic>
          <p:nvPicPr>
            <p:cNvPr id="167" name="Google Shape;167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76825" y="3125975"/>
              <a:ext cx="1828800" cy="182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50950" y="3408675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" name="Google Shape;169;p24"/>
          <p:cNvGrpSpPr/>
          <p:nvPr/>
        </p:nvGrpSpPr>
        <p:grpSpPr>
          <a:xfrm>
            <a:off x="7175300" y="2917700"/>
            <a:ext cx="1828800" cy="1828800"/>
            <a:chOff x="7063750" y="3254225"/>
            <a:chExt cx="1828800" cy="1828800"/>
          </a:xfrm>
        </p:grpSpPr>
        <p:pic>
          <p:nvPicPr>
            <p:cNvPr id="170" name="Google Shape;170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44750" y="3497575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63750" y="3254225"/>
              <a:ext cx="1828800" cy="1828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2" name="Google Shape;172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2503075"/>
            <a:ext cx="2473800" cy="247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4"/>
          <p:cNvCxnSpPr/>
          <p:nvPr/>
        </p:nvCxnSpPr>
        <p:spPr>
          <a:xfrm>
            <a:off x="3118350" y="4058500"/>
            <a:ext cx="4953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79" name="Google Shape;17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Mid-Final Production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311700" y="1152475"/>
            <a:ext cx="394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Designing the UX - The app was designed for better one hand usage(for right hand users, mostly)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8675" y="797800"/>
            <a:ext cx="2115301" cy="4125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376" y="797788"/>
            <a:ext cx="2115301" cy="41257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25"/>
          <p:cNvGrpSpPr/>
          <p:nvPr/>
        </p:nvGrpSpPr>
        <p:grpSpPr>
          <a:xfrm>
            <a:off x="4297375" y="797800"/>
            <a:ext cx="4376601" cy="4125839"/>
            <a:chOff x="4297375" y="797800"/>
            <a:chExt cx="4376601" cy="4125839"/>
          </a:xfrm>
        </p:grpSpPr>
        <p:pic>
          <p:nvPicPr>
            <p:cNvPr id="184" name="Google Shape;184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97375" y="797800"/>
              <a:ext cx="2115301" cy="41258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58675" y="797800"/>
              <a:ext cx="2115301" cy="41258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91" name="Google Shape;19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Mid-Final Production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11700" y="1152475"/>
            <a:ext cx="571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Game-like UI - We designed the UI to look like somewhat of a game to not give a constricted, professional look - rather a casual look for better approach to the casual users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450" y="508825"/>
            <a:ext cx="2115301" cy="412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3050" y="3727350"/>
            <a:ext cx="1062475" cy="106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675" y="3727350"/>
            <a:ext cx="1062475" cy="106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6050" y="3727350"/>
            <a:ext cx="1062475" cy="106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07950" y="3727350"/>
            <a:ext cx="1062475" cy="10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03" name="Google Shape;20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Difficulties during </a:t>
            </a: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development</a:t>
            </a: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 and Fixes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While we developed the database, we first tried the JSON format for easier access - but it was actually harder in Java, which wasn’t expected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-&gt; In the middle of our project, we had to change the database management system to SQLite which was done quick enough, but still was a miss in initial designing of the app development scheduling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10" name="Google Shape;21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Difficulties during development and Fixes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There is a memory leak issue when transitioning between pages, especially when navigating back to the previous page.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-&gt; We attempted to fix it using the Navigation Component, but without proper implementation through a complex process, the memory leak issue </a:t>
            </a: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remains</a:t>
            </a: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 unresolved. So in conclusion, we succeeded in fixing the memory leak by improving the already existing functionalities.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17" name="Google Shape;21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Preview Video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218" name="Google Shape;218;p29" title="vidma 20240613 11025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5200" y="1152475"/>
            <a:ext cx="6073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24" name="Google Shape;22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Future Plans, Q&amp;A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-"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Additional Features + UI/UX improvements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-"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Missions related to our Pet Growth + More methods for getting in-app currencies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-"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Bug fixes + Future Updates(and an actual release of the app)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Table of Contents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-"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Project Layout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-"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Ideas and Goals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-"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Changes in Early Development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-"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Mid-Final Development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-"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Difficulties during</a:t>
            </a: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 development and Fixes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-"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Preview Video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-"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Future Plans, Q&amp;A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Project Layout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4260300" cy="30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What is the issue on the original ‘Diet Management Apps’?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-&gt; We’ve decided to focus on what we usually played - Games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Games on Idle-RPG style, especially watching pets grow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grpSp>
        <p:nvGrpSpPr>
          <p:cNvPr id="73" name="Google Shape;73;p15"/>
          <p:cNvGrpSpPr/>
          <p:nvPr/>
        </p:nvGrpSpPr>
        <p:grpSpPr>
          <a:xfrm>
            <a:off x="4739800" y="760050"/>
            <a:ext cx="4099390" cy="4048850"/>
            <a:chOff x="4892200" y="836250"/>
            <a:chExt cx="4099390" cy="4048850"/>
          </a:xfrm>
        </p:grpSpPr>
        <p:pic>
          <p:nvPicPr>
            <p:cNvPr id="74" name="Google Shape;7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92200" y="836250"/>
              <a:ext cx="2069400" cy="404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52515" y="871400"/>
              <a:ext cx="1839075" cy="39785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Project Layout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Multiple cases of users quitting </a:t>
            </a: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mid while</a:t>
            </a: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 the progress, due to low motivation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-&gt; Our app will provide better motivation and goals using showcases of our pet’s status and changes, with goals and missions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700" y="2632975"/>
            <a:ext cx="4443225" cy="233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Ideas and Goals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Main goal - Diet Management App ‘but’ combined with a pet growth system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900" y="2020300"/>
            <a:ext cx="2827775" cy="28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176" y="2115375"/>
            <a:ext cx="3473500" cy="26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Ideas and Goals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Using an interface style that looks like somewhat from a game, we provided a friendly interface to anyone using this app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+"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get additional in-app currencies to decorate our pet using in-app missions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025" y="2438250"/>
            <a:ext cx="4409274" cy="24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Ideas and Goals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391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Specific Goals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○"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Motivation related - Pet(Status checks, Decorate the pet using missions and in-app shop)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○"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User’s desired diet - Giving a choice from our database which is filtered with the wanted categories, with the search function to find out which is needed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grpSp>
        <p:nvGrpSpPr>
          <p:cNvPr id="108" name="Google Shape;108;p19"/>
          <p:cNvGrpSpPr/>
          <p:nvPr/>
        </p:nvGrpSpPr>
        <p:grpSpPr>
          <a:xfrm>
            <a:off x="4539300" y="601750"/>
            <a:ext cx="4405551" cy="4092389"/>
            <a:chOff x="3447025" y="445037"/>
            <a:chExt cx="4405551" cy="4092389"/>
          </a:xfrm>
        </p:grpSpPr>
        <p:pic>
          <p:nvPicPr>
            <p:cNvPr id="109" name="Google Shape;10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47025" y="445037"/>
              <a:ext cx="2096126" cy="40884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56450" y="448988"/>
              <a:ext cx="2096126" cy="408843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Ideas and Goals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391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This and by analysis, we can determine what type of food + how much nutrients were consumed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This can also be viewed easier using our in-app Calendar tab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grpSp>
        <p:nvGrpSpPr>
          <p:cNvPr id="118" name="Google Shape;118;p20"/>
          <p:cNvGrpSpPr/>
          <p:nvPr/>
        </p:nvGrpSpPr>
        <p:grpSpPr>
          <a:xfrm>
            <a:off x="4563675" y="641725"/>
            <a:ext cx="4392875" cy="4066028"/>
            <a:chOff x="4355000" y="322850"/>
            <a:chExt cx="4392875" cy="4066028"/>
          </a:xfrm>
        </p:grpSpPr>
        <p:pic>
          <p:nvPicPr>
            <p:cNvPr id="119" name="Google Shape;119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55000" y="322850"/>
              <a:ext cx="2084625" cy="40660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3250" y="322850"/>
              <a:ext cx="2084625" cy="406599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Changes in early development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013300" y="1152475"/>
            <a:ext cx="581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At first designs, the icons and character, button designs were acceptable - but when put together, a lot felt was missing, which was different from our first designs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25" y="1017725"/>
            <a:ext cx="2193601" cy="38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