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2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DA1CD-CB82-4A27-8C36-01CB4DD0E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D4B02A-4892-47C7-BD5E-5B831C72E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656432-F532-4111-B03B-F680A8FCF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2B9D-75EB-43ED-A7E2-66113A80B2C5}" type="datetimeFigureOut">
              <a:rPr lang="ru-RU" smtClean="0"/>
              <a:t>22.01.2022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77BFD0-BAF1-4825-B0B8-3496F42C6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6605CF-6D0E-484E-9861-BD1814A24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C65A-1B89-4887-869E-88861CA958E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971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2A4E85-AF10-4A64-BA19-D879C983E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F38062D-93D6-48D1-953D-F71C1693E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556E3F-EA30-4156-BF5A-619DEDCBC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2B9D-75EB-43ED-A7E2-66113A80B2C5}" type="datetimeFigureOut">
              <a:rPr lang="ru-RU" smtClean="0"/>
              <a:t>22.01.2022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20BA29-3F64-40F9-86B6-04570B561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6CFC3D-815F-4C19-9287-3AA1AA0D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C65A-1B89-4887-869E-88861CA958E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085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0470304-77E5-4138-9B64-55E30A9735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3F98546-62DB-443C-8D2B-9DCAC445E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AF1237-32B9-4072-B82B-0D3579AC4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2B9D-75EB-43ED-A7E2-66113A80B2C5}" type="datetimeFigureOut">
              <a:rPr lang="ru-RU" smtClean="0"/>
              <a:t>22.01.2022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FCD364-5CED-4235-95AA-173682F8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D01E80-05C3-498E-917A-69E22BCB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C65A-1B89-4887-869E-88861CA958E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69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0246C-3B19-44EF-B9E6-D186D472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FEB010-61EB-4615-B788-DE876059B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EDD223-E7ED-4645-857C-52AA4C031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2B9D-75EB-43ED-A7E2-66113A80B2C5}" type="datetimeFigureOut">
              <a:rPr lang="ru-RU" smtClean="0"/>
              <a:t>22.01.2022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B7D6F0-C281-45BF-A149-46014A7CD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5D985E-D952-469D-B52C-55F267DD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C65A-1B89-4887-869E-88861CA958E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470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BFE12D-EB4A-4997-B90B-D3B01B753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59A858-62B8-4DC6-8BF8-E2A8AABD5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74E375-554B-4D41-BBE3-854EFC12C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2B9D-75EB-43ED-A7E2-66113A80B2C5}" type="datetimeFigureOut">
              <a:rPr lang="ru-RU" smtClean="0"/>
              <a:t>22.01.2022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40E77C-2C9C-4F7F-A368-C87692667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21DA4B-CE7A-49E8-97FA-B1352CAE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C65A-1B89-4887-869E-88861CA958E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599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4F74A5-AA96-44F6-9590-5CCED7BB5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69612A-0D46-4DB5-824A-23A269C24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870E0BD-36E0-44DB-86FD-A6DA5427C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A385E7-552D-44FD-8BE0-9AE80616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2B9D-75EB-43ED-A7E2-66113A80B2C5}" type="datetimeFigureOut">
              <a:rPr lang="ru-RU" smtClean="0"/>
              <a:t>22.01.2022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16C8AB-9B3D-464E-90C1-E26FDF06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278C57-1D47-4F21-BDBE-4F81F06D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C65A-1B89-4887-869E-88861CA958E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388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8CDA21-4788-4E0B-81EE-9724344A9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41A15C-9DEF-48B3-97C6-A3C54A830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76E784-A72F-4877-88E8-CBAE964B6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9400A8A-183B-4832-9EDE-6DC59EB85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328736E-1595-486B-AEC1-AE7E89488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9A68FDD-524A-4BC4-BA27-18257C74D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2B9D-75EB-43ED-A7E2-66113A80B2C5}" type="datetimeFigureOut">
              <a:rPr lang="ru-RU" smtClean="0"/>
              <a:t>22.01.2022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63690E4-9BA1-4C1D-BBB5-11F59D18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3E6E0A9-3345-4543-8E5E-D7FA0CB25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C65A-1B89-4887-869E-88861CA958E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976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D64241-457E-44E1-A7CC-A017BF5D9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5F5E545-0D68-4E73-B525-AC656B86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2B9D-75EB-43ED-A7E2-66113A80B2C5}" type="datetimeFigureOut">
              <a:rPr lang="ru-RU" smtClean="0"/>
              <a:t>22.01.2022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034C939-81F0-48C8-BA5C-BE4B70EE2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20300A-F087-415E-A239-C1DAE66D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C65A-1B89-4887-869E-88861CA958E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421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DE41E3C-F149-4692-A7E8-64DC4FD3F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2B9D-75EB-43ED-A7E2-66113A80B2C5}" type="datetimeFigureOut">
              <a:rPr lang="ru-RU" smtClean="0"/>
              <a:t>22.01.2022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2FB62F6-9966-438E-A5E3-4BAC94072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BB46023-1F2F-4493-8E70-FAF5CC3C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C65A-1B89-4887-869E-88861CA958E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551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689458-137B-43E7-BD8F-5709F6E68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C194A4-62C2-4E5F-995F-7A31C2DB9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DFC290-F931-4130-8BA9-84F51F295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844FD8-9571-4702-85A7-3945B7F5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2B9D-75EB-43ED-A7E2-66113A80B2C5}" type="datetimeFigureOut">
              <a:rPr lang="ru-RU" smtClean="0"/>
              <a:t>22.01.2022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AD9DED-6B7A-4907-BC62-C8D8B2C56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CF9F94-C304-4028-8B25-CA9CA369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C65A-1B89-4887-869E-88861CA958E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68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D18D96-75D1-4653-B533-43B0509B8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482C63F-C23B-48A8-9C96-9D975E341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42A6247-7465-4925-804E-130FED0E6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016376-AB00-4308-92D4-C8FDC915E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2B9D-75EB-43ED-A7E2-66113A80B2C5}" type="datetimeFigureOut">
              <a:rPr lang="ru-RU" smtClean="0"/>
              <a:t>22.01.2022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5334AE-75C8-42C6-841A-381BDF7E4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15C4D9-0079-4C2C-8547-62F90753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C65A-1B89-4887-869E-88861CA958E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105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011D3-9F9E-4741-9A71-D0504036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FC9FA0-CF10-499B-97C5-183A0D00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8BEC9F-E0C2-4778-B70D-D5FE90F311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72B9D-75EB-43ED-A7E2-66113A80B2C5}" type="datetimeFigureOut">
              <a:rPr lang="ru-RU" smtClean="0"/>
              <a:t>22.01.2022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A0942D-780D-4263-A56D-A6FC876D6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9FB646-2411-43F9-BA88-C1355EB59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BC65A-1B89-4887-869E-88861CA958E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185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B4A4EC-A635-447C-8229-BB27868B5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17763"/>
            <a:ext cx="9144000" cy="381584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Игра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Carrier Operations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E3F960-88AB-40B3-B568-0E0C919AD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07631"/>
            <a:ext cx="9144000" cy="436562"/>
          </a:xfrm>
        </p:spPr>
        <p:txBody>
          <a:bodyPr>
            <a:normAutofit/>
          </a:bodyPr>
          <a:lstStyle/>
          <a:p>
            <a:r>
              <a:rPr lang="ru-RU" sz="1600" dirty="0"/>
              <a:t>Авторы: И. А. Стафеев, А. С. Ершов</a:t>
            </a:r>
          </a:p>
        </p:txBody>
      </p:sp>
    </p:spTree>
    <p:extLst>
      <p:ext uri="{BB962C8B-B14F-4D97-AF65-F5344CB8AC3E}">
        <p14:creationId xmlns:p14="http://schemas.microsoft.com/office/powerpoint/2010/main" val="307484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F41971-DD04-4656-9EAC-137483EB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4CEF86-81AB-44E7-BB88-B503841DC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/>
              <a:t>Основная идея состоит в том, чтобы 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 относительно простую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RTS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-игру, где игрок будет играть против ИИ. Основная концепция – игрок должен сражаться с ИИ в условиях ограниченности расходуемых ресурсов. Для их пополнения необходимо захватывать базы. Условие победы – захват всех баз на карте.</a:t>
            </a:r>
          </a:p>
          <a:p>
            <a:pPr marL="0" indent="0">
              <a:buNone/>
            </a:pPr>
            <a:endParaRPr lang="ru-RU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Данная игра прежде всего несет развлекательную цель, </a:t>
            </a:r>
            <a:r>
              <a:rPr lang="ru-RU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также она </a:t>
            </a:r>
            <a:r>
              <a:rPr lang="ru-RU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развивает тактическое и стратегическое мышление, как и любая игра в жанре стратегии.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7900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20117"/>
            <a:ext cx="10515600" cy="56568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Таким образом, </a:t>
            </a:r>
            <a:r>
              <a:rPr lang="ru-RU" b="1" dirty="0" smtClean="0"/>
              <a:t>цель </a:t>
            </a:r>
            <a:r>
              <a:rPr lang="ru-RU" dirty="0" smtClean="0"/>
              <a:t>проекта – создать развлекательный продукт - игру в жанре </a:t>
            </a:r>
            <a:r>
              <a:rPr lang="en-US" dirty="0" smtClean="0"/>
              <a:t>RTS</a:t>
            </a:r>
            <a:r>
              <a:rPr lang="ru-RU" dirty="0" smtClean="0"/>
              <a:t>, где игрок должен захватить все базы, сражаясь с ИИ в условиях ограниченного числа ресурсов</a:t>
            </a:r>
          </a:p>
          <a:p>
            <a:pPr marL="0" indent="0">
              <a:buNone/>
            </a:pPr>
            <a:r>
              <a:rPr lang="ru-RU" b="1" dirty="0" smtClean="0"/>
              <a:t>Поставленные задачи:</a:t>
            </a:r>
          </a:p>
          <a:p>
            <a:r>
              <a:rPr lang="ru-RU" dirty="0" smtClean="0"/>
              <a:t>Продумать сюжет</a:t>
            </a:r>
          </a:p>
          <a:p>
            <a:r>
              <a:rPr lang="ru-RU" dirty="0" smtClean="0"/>
              <a:t>Создать пользовательский интерфейс</a:t>
            </a:r>
          </a:p>
          <a:p>
            <a:r>
              <a:rPr lang="ru-RU" dirty="0" smtClean="0"/>
              <a:t>Создать карту и базы</a:t>
            </a:r>
          </a:p>
          <a:p>
            <a:r>
              <a:rPr lang="ru-RU" dirty="0" smtClean="0"/>
              <a:t>Продумать логику поведения ИИ</a:t>
            </a:r>
          </a:p>
          <a:p>
            <a:r>
              <a:rPr lang="ru-RU" dirty="0" smtClean="0"/>
              <a:t>Ввести систему ресурсов</a:t>
            </a:r>
          </a:p>
          <a:p>
            <a:r>
              <a:rPr lang="ru-RU" dirty="0" smtClean="0"/>
              <a:t>Ввести систему сохранений</a:t>
            </a:r>
          </a:p>
          <a:p>
            <a:r>
              <a:rPr lang="ru-RU" dirty="0" smtClean="0"/>
              <a:t>Провести тестирование и отладку игры</a:t>
            </a:r>
          </a:p>
          <a:p>
            <a:r>
              <a:rPr lang="ru-RU" dirty="0" smtClean="0"/>
              <a:t>Собрать готовое приложение</a:t>
            </a:r>
          </a:p>
          <a:p>
            <a:endParaRPr lang="ru-RU" dirty="0" smtClean="0"/>
          </a:p>
          <a:p>
            <a:endParaRPr lang="ru-RU" dirty="0" smtClean="0"/>
          </a:p>
          <a:p>
            <a:pPr marL="0" indent="0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78568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7F8784-9DF8-4F71-A95F-946B97015629}"/>
              </a:ext>
            </a:extLst>
          </p:cNvPr>
          <p:cNvSpPr txBox="1"/>
          <p:nvPr/>
        </p:nvSpPr>
        <p:spPr>
          <a:xfrm>
            <a:off x="5369740" y="52598"/>
            <a:ext cx="145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Начало игры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D04F36-FD62-4F13-9895-84B95DF24A73}"/>
              </a:ext>
            </a:extLst>
          </p:cNvPr>
          <p:cNvSpPr txBox="1"/>
          <p:nvPr/>
        </p:nvSpPr>
        <p:spPr>
          <a:xfrm>
            <a:off x="5057859" y="995320"/>
            <a:ext cx="2076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Стадия захвата баз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04C0EB-DE7D-49C5-984B-E180BD75CDC7}"/>
              </a:ext>
            </a:extLst>
          </p:cNvPr>
          <p:cNvSpPr txBox="1"/>
          <p:nvPr/>
        </p:nvSpPr>
        <p:spPr>
          <a:xfrm>
            <a:off x="2112694" y="1938042"/>
            <a:ext cx="796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Все нейтральные базы захвачены, стадия прямой конфронтации игрока и 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31B163-9309-4991-A9BC-8E718B3AA908}"/>
              </a:ext>
            </a:extLst>
          </p:cNvPr>
          <p:cNvSpPr txBox="1"/>
          <p:nvPr/>
        </p:nvSpPr>
        <p:spPr>
          <a:xfrm>
            <a:off x="0" y="3116464"/>
            <a:ext cx="528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Игрок умирает от ИИ или ИИ захватывает все базы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C36A9-E986-49CC-8DBE-FDAC00938B1E}"/>
              </a:ext>
            </a:extLst>
          </p:cNvPr>
          <p:cNvSpPr txBox="1"/>
          <p:nvPr/>
        </p:nvSpPr>
        <p:spPr>
          <a:xfrm>
            <a:off x="1078263" y="4402067"/>
            <a:ext cx="3131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Поражение игрока и подсчет результатов кампании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D2754F-5855-4BFF-A144-29AEF68DBEA9}"/>
              </a:ext>
            </a:extLst>
          </p:cNvPr>
          <p:cNvSpPr txBox="1"/>
          <p:nvPr/>
        </p:nvSpPr>
        <p:spPr>
          <a:xfrm>
            <a:off x="8003023" y="3105834"/>
            <a:ext cx="2909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Игрок захватывает все базы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E60A8B-0492-4F4E-97A2-590B2D1079EB}"/>
              </a:ext>
            </a:extLst>
          </p:cNvPr>
          <p:cNvSpPr txBox="1"/>
          <p:nvPr/>
        </p:nvSpPr>
        <p:spPr>
          <a:xfrm>
            <a:off x="7891757" y="4402067"/>
            <a:ext cx="3131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Победа игрока и подсчет результатов кампании.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72D2DC1-0233-4E26-936B-9696DCFF7A11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6096000" y="421930"/>
            <a:ext cx="0" cy="573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AFAE055-2C3B-4319-B12C-5B2E85E4B974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6095999" y="1364652"/>
            <a:ext cx="1" cy="573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A2CD2CFB-96C7-4671-935A-83FB3CB7B35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644073" y="2307374"/>
            <a:ext cx="3451926" cy="80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6AEB2CA-CCAE-4A0F-9D81-9D9A7E637AA3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6095999" y="2307374"/>
            <a:ext cx="3361568" cy="79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56380BDC-6CCD-4A7B-9F4D-EACE975EAFF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644072" y="3485796"/>
            <a:ext cx="1" cy="916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B837B79-C8F8-44E1-8074-D98A2481B006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flipH="1">
            <a:off x="9457566" y="3475166"/>
            <a:ext cx="1" cy="926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CA53CC7-18A8-4696-B4CF-B009711795A8}"/>
              </a:ext>
            </a:extLst>
          </p:cNvPr>
          <p:cNvSpPr txBox="1"/>
          <p:nvPr/>
        </p:nvSpPr>
        <p:spPr>
          <a:xfrm>
            <a:off x="5433126" y="5931462"/>
            <a:ext cx="1325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Конец игры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2A56E4A0-6FD5-4BB7-8AA5-B884F7C8EC65}"/>
              </a:ext>
            </a:extLst>
          </p:cNvPr>
          <p:cNvCxnSpPr>
            <a:stCxn id="6" idx="2"/>
            <a:endCxn id="33" idx="0"/>
          </p:cNvCxnSpPr>
          <p:nvPr/>
        </p:nvCxnSpPr>
        <p:spPr>
          <a:xfrm>
            <a:off x="2644072" y="5048398"/>
            <a:ext cx="3451926" cy="88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704AD33E-C069-4C38-9100-2621CB5E2DA8}"/>
              </a:ext>
            </a:extLst>
          </p:cNvPr>
          <p:cNvCxnSpPr>
            <a:stCxn id="11" idx="2"/>
            <a:endCxn id="33" idx="0"/>
          </p:cNvCxnSpPr>
          <p:nvPr/>
        </p:nvCxnSpPr>
        <p:spPr>
          <a:xfrm flipH="1">
            <a:off x="6095998" y="5048398"/>
            <a:ext cx="3361568" cy="88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72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046AFF6-7C27-4FAD-8DE2-0EAC7B63A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346"/>
            <a:ext cx="11385884" cy="649705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Классы: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/>
              <a:t>Class Run:</a:t>
            </a:r>
            <a:r>
              <a:rPr lang="ru-RU" sz="1800" dirty="0"/>
              <a:t> класс, который обрабатывает все игровые </a:t>
            </a:r>
            <a:r>
              <a:rPr lang="ru-RU" sz="1800" dirty="0" smtClean="0"/>
              <a:t>события</a:t>
            </a:r>
            <a:endParaRPr lang="en-US" sz="1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Aircraft: </a:t>
            </a: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определяет параметры и спрайт всех самолетов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AnimatedSprite: </a:t>
            </a: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реализует анимированные спрайты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Base</a:t>
            </a: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определяет спрайт, местоположение и состояние базы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Board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рисует сетчатое поле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Camera</a:t>
            </a: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позволяет игроку передвигать </a:t>
            </a:r>
            <a:r>
              <a:rPr lang="ru-RU" sz="1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карту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Missile</a:t>
            </a:r>
            <a:r>
              <a:rPr lang="ru-RU" sz="1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определяет параметры и спрайт </a:t>
            </a:r>
            <a:r>
              <a:rPr lang="ru-RU" sz="1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ракеты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EntryLine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1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строка ввода названия сохранения</a:t>
            </a: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OptionList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список с различными позициями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HorizontalSlider: </a:t>
            </a: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горизонтальный ползунок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WindowSizes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Menu:</a:t>
            </a: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выпадающий список с разрешениями экрана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Label: </a:t>
            </a: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подпись элементов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Button: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кнопка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Title</a:t>
            </a: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название игры в меню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9644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B9876D1-54C1-46EF-8652-020B85C3F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221"/>
            <a:ext cx="10515600" cy="589374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Class Icon </a:t>
            </a:r>
            <a:r>
              <a:rPr lang="ru-RU" sz="1800" dirty="0" smtClean="0"/>
              <a:t>и </a:t>
            </a:r>
            <a:r>
              <a:rPr lang="en-US" sz="1800" dirty="0" smtClean="0"/>
              <a:t>class IconText: </a:t>
            </a:r>
            <a:r>
              <a:rPr lang="ru-RU" sz="1800" dirty="0" smtClean="0"/>
              <a:t>определяют иконки ресурсов и подписи ним </a:t>
            </a:r>
          </a:p>
          <a:p>
            <a:r>
              <a:rPr lang="en-US" sz="1800" dirty="0" smtClean="0"/>
              <a:t>Class </a:t>
            </a:r>
            <a:r>
              <a:rPr lang="en-US" sz="1800" dirty="0"/>
              <a:t>Map: </a:t>
            </a:r>
            <a:r>
              <a:rPr lang="ru-RU" sz="1800" dirty="0"/>
              <a:t>определяет параметры и спрайт </a:t>
            </a:r>
            <a:r>
              <a:rPr lang="ru-RU" sz="1800" dirty="0" smtClean="0"/>
              <a:t>карт.</a:t>
            </a:r>
            <a:endParaRPr lang="ru-RU" sz="1800" dirty="0"/>
          </a:p>
          <a:p>
            <a:r>
              <a:rPr lang="en-US" sz="1800" dirty="0"/>
              <a:t>Class Carrier: </a:t>
            </a:r>
            <a:r>
              <a:rPr lang="ru-RU" sz="1800" dirty="0"/>
              <a:t>определяет основные параметры авианосца, родительский для </a:t>
            </a:r>
            <a:r>
              <a:rPr lang="en-US" sz="1800" dirty="0"/>
              <a:t>Player </a:t>
            </a:r>
            <a:r>
              <a:rPr lang="ru-RU" sz="1800" dirty="0"/>
              <a:t>и </a:t>
            </a:r>
            <a:r>
              <a:rPr lang="en-US" sz="1800" dirty="0"/>
              <a:t>AI.</a:t>
            </a:r>
            <a:endParaRPr lang="ru-RU" sz="1800" dirty="0"/>
          </a:p>
          <a:p>
            <a:r>
              <a:rPr lang="en-US" sz="1800" dirty="0"/>
              <a:t>Class Player:</a:t>
            </a:r>
            <a:r>
              <a:rPr lang="ru-RU" sz="1800" dirty="0"/>
              <a:t> определяет параметры и спрайт игрока</a:t>
            </a:r>
          </a:p>
          <a:p>
            <a:r>
              <a:rPr lang="en-US" sz="1800" dirty="0"/>
              <a:t>Class AI:</a:t>
            </a:r>
            <a:r>
              <a:rPr lang="ru-RU" sz="1800" dirty="0"/>
              <a:t> определяет параметры и спрайт ИИ</a:t>
            </a:r>
          </a:p>
          <a:p>
            <a:r>
              <a:rPr lang="en-US" sz="1800" dirty="0"/>
              <a:t>Class BasesLost: </a:t>
            </a:r>
            <a:r>
              <a:rPr lang="ru-RU" sz="1800" dirty="0"/>
              <a:t>надпись о том, что все базы были захвачены противником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r>
              <a:rPr lang="en-US" sz="1800" dirty="0" smtClean="0"/>
              <a:t>Class Particle: </a:t>
            </a:r>
            <a:r>
              <a:rPr lang="ru-RU" sz="1800" dirty="0" smtClean="0"/>
              <a:t>определяет параметры и спрайты частиц</a:t>
            </a:r>
          </a:p>
          <a:p>
            <a:r>
              <a:rPr lang="en-US" sz="1800" dirty="0" smtClean="0"/>
              <a:t>Class Explosion: </a:t>
            </a:r>
            <a:r>
              <a:rPr lang="ru-RU" sz="1800" dirty="0" smtClean="0"/>
              <a:t>определяет параметры и спрайт взрыва ракеты</a:t>
            </a:r>
            <a:endParaRPr lang="ru-RU" sz="1800" dirty="0"/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76931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C05A4D9-FE21-40BE-8163-CB85B768D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716"/>
            <a:ext cx="10515600" cy="590424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Библиотеки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создания и работы с графическим пользовательским интерфейсом используется библиотека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ygame-gui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откуда берется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UISelectionList, UIHorizontalSlider, UIDropDownMenu, UILabel, UIButton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Основная логика программы построена на библиотеке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8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ygame</a:t>
            </a:r>
            <a:endParaRPr lang="ru-RU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работы с БД используется библиотека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завершения работы программы используется библиотека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</a:t>
            </a: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получения путей к файлам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используется библиотека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1800" dirty="0"/>
              <a:t>Для сохранения данных используется библиотека </a:t>
            </a:r>
            <a:r>
              <a:rPr lang="en-US" sz="1800" b="1" dirty="0"/>
              <a:t>s</a:t>
            </a:r>
            <a:r>
              <a:rPr lang="en-US" sz="1800" b="1" dirty="0" smtClean="0"/>
              <a:t>helve</a:t>
            </a:r>
            <a:r>
              <a:rPr lang="ru-RU" sz="1800" dirty="0"/>
              <a:t>.</a:t>
            </a:r>
          </a:p>
          <a:p>
            <a:r>
              <a:rPr lang="ru-RU" sz="1800" dirty="0"/>
              <a:t>Для работы с разрешениями окна используется библиотека </a:t>
            </a:r>
            <a:r>
              <a:rPr lang="en-US" sz="1800" b="1" dirty="0"/>
              <a:t>c</a:t>
            </a:r>
            <a:r>
              <a:rPr lang="en-US" sz="1800" b="1" dirty="0" smtClean="0"/>
              <a:t>types</a:t>
            </a:r>
            <a:r>
              <a:rPr lang="ru-RU" sz="1800" dirty="0"/>
              <a:t>.</a:t>
            </a:r>
          </a:p>
          <a:p>
            <a:r>
              <a:rPr lang="ru-RU" sz="1800" dirty="0"/>
              <a:t>Для некоторых вычислений используется библиотека </a:t>
            </a:r>
            <a:r>
              <a:rPr lang="en-US" sz="1800" b="1" dirty="0"/>
              <a:t>m</a:t>
            </a:r>
            <a:r>
              <a:rPr lang="en-US" sz="1800" b="1" dirty="0" smtClean="0"/>
              <a:t>ath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r>
              <a:rPr lang="ru-RU" sz="1800" dirty="0" smtClean="0"/>
              <a:t>Для алгоритма поиска пути противника используется </a:t>
            </a:r>
            <a:r>
              <a:rPr lang="en-US" sz="1800" dirty="0" smtClean="0"/>
              <a:t>deque </a:t>
            </a:r>
            <a:r>
              <a:rPr lang="ru-RU" sz="1800" dirty="0" smtClean="0"/>
              <a:t>из модуля </a:t>
            </a:r>
            <a:r>
              <a:rPr lang="en-US" sz="1800" b="1" dirty="0" smtClean="0"/>
              <a:t>collections</a:t>
            </a:r>
          </a:p>
          <a:p>
            <a:r>
              <a:rPr lang="ru-RU" sz="1800" dirty="0" smtClean="0"/>
              <a:t>Для генерации случайных значений используется библиотека </a:t>
            </a:r>
            <a:r>
              <a:rPr lang="en-US" sz="1800" b="1" dirty="0" smtClean="0"/>
              <a:t>random</a:t>
            </a:r>
            <a:endParaRPr lang="ru-RU" sz="1800" b="1" dirty="0"/>
          </a:p>
          <a:p>
            <a:r>
              <a:rPr lang="ru-RU" sz="1800" dirty="0" smtClean="0"/>
              <a:t>Для генерации случайной строки названия сохранения используется библиотека </a:t>
            </a:r>
            <a:r>
              <a:rPr lang="en-US" sz="1800" b="1" dirty="0" smtClean="0"/>
              <a:t>string</a:t>
            </a:r>
          </a:p>
          <a:p>
            <a:r>
              <a:rPr lang="ru-RU" sz="1800" dirty="0" smtClean="0"/>
              <a:t>Для получения времени создания сохранения используется библиотек </a:t>
            </a:r>
            <a:r>
              <a:rPr lang="en-US" sz="1800" b="1" dirty="0" smtClean="0"/>
              <a:t>datetime</a:t>
            </a:r>
            <a:endParaRPr lang="ru-RU" sz="1800" b="1" dirty="0" smtClean="0"/>
          </a:p>
          <a:p>
            <a:r>
              <a:rPr lang="ru-RU" sz="1800" dirty="0" smtClean="0"/>
              <a:t>Для перемещения игрового окна используется библиотека </a:t>
            </a:r>
            <a:r>
              <a:rPr lang="en-US" sz="1800" b="1" dirty="0" smtClean="0"/>
              <a:t>win32gui</a:t>
            </a: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70209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19D2890-FCAF-4A44-940F-04BB20296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737"/>
            <a:ext cx="10515600" cy="5896226"/>
          </a:xfrm>
        </p:spPr>
        <p:txBody>
          <a:bodyPr/>
          <a:lstStyle/>
          <a:p>
            <a:pPr marL="0" indent="0" algn="ctr">
              <a:buNone/>
            </a:pPr>
            <a:r>
              <a:rPr lang="ru-RU" b="1" dirty="0"/>
              <a:t>Заключение</a:t>
            </a:r>
          </a:p>
          <a:p>
            <a:pPr marL="0" indent="0">
              <a:buNone/>
            </a:pPr>
            <a:r>
              <a:rPr lang="ru-RU" sz="1600" b="1" dirty="0"/>
              <a:t>Вывод:</a:t>
            </a:r>
            <a:r>
              <a:rPr lang="ru-RU" sz="1600" dirty="0"/>
              <a:t> удалось создать игру, отображающую изначальную концепцию. Изучены методы работы с </a:t>
            </a:r>
            <a:r>
              <a:rPr lang="en-US" sz="1600" dirty="0"/>
              <a:t>pygame</a:t>
            </a:r>
            <a:r>
              <a:rPr lang="ru-RU" sz="1600" dirty="0"/>
              <a:t>, а также другими, не менее важными, библиотеками </a:t>
            </a:r>
            <a:r>
              <a:rPr lang="en-US" sz="1600" dirty="0"/>
              <a:t>Python</a:t>
            </a:r>
            <a:r>
              <a:rPr lang="ru-RU" sz="1600" dirty="0"/>
              <a:t>. Создан конечный продукт в виде приложения-игры.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b="1" dirty="0"/>
              <a:t>Возможности для доработки и развития: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6C3FA0-A25C-472F-B963-6957C2BE4601}"/>
              </a:ext>
            </a:extLst>
          </p:cNvPr>
          <p:cNvSpPr txBox="1"/>
          <p:nvPr/>
        </p:nvSpPr>
        <p:spPr>
          <a:xfrm>
            <a:off x="942722" y="2245540"/>
            <a:ext cx="108837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Возможность кооперативной игры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3</a:t>
            </a:r>
            <a:r>
              <a:rPr lang="en-US" dirty="0" smtClean="0"/>
              <a:t>D</a:t>
            </a:r>
            <a:r>
              <a:rPr lang="ru-RU" dirty="0" smtClean="0"/>
              <a:t> </a:t>
            </a:r>
            <a:r>
              <a:rPr lang="ru-RU" dirty="0"/>
              <a:t>движок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Улучшенная система ресурсов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Улучшенный 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Боссфайт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Доработать изменение разрешения</a:t>
            </a:r>
          </a:p>
        </p:txBody>
      </p:sp>
    </p:spTree>
    <p:extLst>
      <p:ext uri="{BB962C8B-B14F-4D97-AF65-F5344CB8AC3E}">
        <p14:creationId xmlns:p14="http://schemas.microsoft.com/office/powerpoint/2010/main" val="382473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529485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Спасибо за внимание!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7534016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560</Words>
  <Application>Microsoft Office PowerPoint</Application>
  <PresentationFormat>Широкоэкранный</PresentationFormat>
  <Paragraphs>73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Игра Carrier Operations.</vt:lpstr>
      <vt:lpstr>Введение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Изучение методов парсинга интернет-страниц с помощью библиотек Python.</dc:title>
  <dc:creator>Sergey Ershov</dc:creator>
  <cp:lastModifiedBy>Иван Стафеев</cp:lastModifiedBy>
  <cp:revision>17</cp:revision>
  <dcterms:created xsi:type="dcterms:W3CDTF">2021-11-09T17:52:32Z</dcterms:created>
  <dcterms:modified xsi:type="dcterms:W3CDTF">2022-01-22T14:55:39Z</dcterms:modified>
</cp:coreProperties>
</file>