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9" r:id="rId5"/>
    <p:sldId id="270" r:id="rId6"/>
    <p:sldId id="264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EB2BB-EC86-4C8E-B8E8-8D641BB72DB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2F1A7-A339-4656-9E16-2DD710042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2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F1A7-A339-4656-9E16-2DD7100424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F1A7-A339-4656-9E16-2DD71004244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F1A7-A339-4656-9E16-2DD7100424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F1A7-A339-4656-9E16-2DD7100424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3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F1A7-A339-4656-9E16-2DD7100424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F1A7-A339-4656-9E16-2DD7100424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3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F1A7-A339-4656-9E16-2DD7100424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5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F1A7-A339-4656-9E16-2DD7100424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82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2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74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8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20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49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8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2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9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1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3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0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0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3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4AD0-EB1C-4EE8-9ACD-FFBD226865D2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E16F89-E8F7-4376-813D-124D2EC9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A5F5-175A-C0FA-6A9C-2AE89A091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8831551" cy="1443856"/>
          </a:xfrm>
        </p:spPr>
        <p:txBody>
          <a:bodyPr/>
          <a:lstStyle/>
          <a:p>
            <a:r>
              <a:rPr lang="en-IN" b="1" dirty="0"/>
              <a:t>J-UNIT AND MOKITO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5ABE2-8093-CA4C-AFA2-30AF7E20C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69552" cy="1096899"/>
          </a:xfrm>
        </p:spPr>
        <p:txBody>
          <a:bodyPr/>
          <a:lstStyle/>
          <a:p>
            <a:r>
              <a:rPr lang="en-IN" dirty="0"/>
              <a:t>                                                                       Done by</a:t>
            </a:r>
          </a:p>
          <a:p>
            <a:r>
              <a:rPr lang="en-IN" dirty="0"/>
              <a:t>                                                                                                Sriram K</a:t>
            </a:r>
          </a:p>
        </p:txBody>
      </p:sp>
    </p:spTree>
    <p:extLst>
      <p:ext uri="{BB962C8B-B14F-4D97-AF65-F5344CB8AC3E}">
        <p14:creationId xmlns:p14="http://schemas.microsoft.com/office/powerpoint/2010/main" val="154860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FAFB-0FD8-0458-0B21-72C7134E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we(developer) need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2BBB-F980-3CB9-5AEA-F74BFA18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Unit testing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ensures that all code meets quality standards before it's deployed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This ensures a reliable engineering environment where quality is paramount. 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 the course of the product development life cycle, unit testing saves time and money, and helps developers write better code, more efficiently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48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3084-F5A1-DCBE-6376-2496646F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J-Unit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C026-68AA-AA75-9A8D-BB64C46E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Testing Framework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used by developers to implement unit testing in Java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JUnit test framework provides the following important features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                    </a:t>
            </a: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Fixtures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000000"/>
                </a:solidFill>
                <a:latin typeface="Nunito" pitchFamily="2" charset="0"/>
              </a:rPr>
              <a:t>                    </a:t>
            </a: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JUnit classes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	         Test suites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	         Test runners</a:t>
            </a:r>
          </a:p>
          <a:p>
            <a:pPr marL="0" indent="0" algn="l">
              <a:buNone/>
            </a:pPr>
            <a:r>
              <a:rPr lang="en-US" b="1" i="1" dirty="0">
                <a:solidFill>
                  <a:srgbClr val="000000"/>
                </a:solidFill>
                <a:effectLst/>
                <a:latin typeface="Nunito" pitchFamily="2" charset="0"/>
              </a:rPr>
              <a:t>		</a:t>
            </a:r>
          </a:p>
          <a:p>
            <a:pPr marL="0" indent="0" algn="l">
              <a:buNone/>
            </a:pPr>
            <a:endParaRPr lang="en-US" b="1" i="1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9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1441-AAFC-CABC-89DB-E584A57A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4"/>
            <a:ext cx="10515600" cy="566377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IMPORTANT ANONTATION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@Before </a:t>
            </a:r>
          </a:p>
          <a:p>
            <a:pPr marL="0" indent="0">
              <a:buNone/>
            </a:pPr>
            <a:r>
              <a:rPr lang="en-IN" dirty="0"/>
              <a:t>@After</a:t>
            </a:r>
          </a:p>
          <a:p>
            <a:pPr marL="0" indent="0">
              <a:buNone/>
            </a:pPr>
            <a:r>
              <a:rPr lang="en-IN" dirty="0"/>
              <a:t>@Test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@BeforeClass</a:t>
            </a:r>
          </a:p>
          <a:p>
            <a:pPr marL="0" indent="0">
              <a:buNone/>
            </a:pPr>
            <a:r>
              <a:rPr lang="en-IN" dirty="0"/>
              <a:t>@AfterClass</a:t>
            </a:r>
          </a:p>
        </p:txBody>
      </p:sp>
    </p:spTree>
    <p:extLst>
      <p:ext uri="{BB962C8B-B14F-4D97-AF65-F5344CB8AC3E}">
        <p14:creationId xmlns:p14="http://schemas.microsoft.com/office/powerpoint/2010/main" val="3682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ABC5-6E0F-1940-2A8B-9410AB32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C8F6-74BD-1A3B-A0FA-25B741D1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3097"/>
            <a:ext cx="9774356" cy="38782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D566B-CBBE-F402-540A-121453F1FE41}"/>
              </a:ext>
            </a:extLst>
          </p:cNvPr>
          <p:cNvSpPr/>
          <p:nvPr/>
        </p:nvSpPr>
        <p:spPr>
          <a:xfrm>
            <a:off x="1614196" y="3429000"/>
            <a:ext cx="2034073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testrunner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E65939-891D-2710-F019-66063CD15A70}"/>
              </a:ext>
            </a:extLst>
          </p:cNvPr>
          <p:cNvCxnSpPr/>
          <p:nvPr/>
        </p:nvCxnSpPr>
        <p:spPr>
          <a:xfrm>
            <a:off x="3679370" y="3820885"/>
            <a:ext cx="1212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338E714-833C-2908-B54A-5329C59BCE82}"/>
              </a:ext>
            </a:extLst>
          </p:cNvPr>
          <p:cNvSpPr/>
          <p:nvPr/>
        </p:nvSpPr>
        <p:spPr>
          <a:xfrm>
            <a:off x="4892350" y="3429000"/>
            <a:ext cx="2034073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Testsuite</a:t>
            </a:r>
            <a:endParaRPr lang="en-IN" dirty="0"/>
          </a:p>
          <a:p>
            <a:pPr algn="ctr"/>
            <a:r>
              <a:rPr lang="en-IN" dirty="0"/>
              <a:t>Test1</a:t>
            </a:r>
          </a:p>
          <a:p>
            <a:pPr algn="ctr"/>
            <a:r>
              <a:rPr lang="en-IN" dirty="0"/>
              <a:t>test2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631D6-749E-2059-EC23-3E1EC47F38FC}"/>
              </a:ext>
            </a:extLst>
          </p:cNvPr>
          <p:cNvSpPr/>
          <p:nvPr/>
        </p:nvSpPr>
        <p:spPr>
          <a:xfrm>
            <a:off x="8170504" y="2976464"/>
            <a:ext cx="2034073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5599E-C825-AE7C-EFC9-EC181C39D5B5}"/>
              </a:ext>
            </a:extLst>
          </p:cNvPr>
          <p:cNvSpPr/>
          <p:nvPr/>
        </p:nvSpPr>
        <p:spPr>
          <a:xfrm>
            <a:off x="8170504" y="4077479"/>
            <a:ext cx="2034073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97E4C0-CEBD-1C2B-72FC-265B1B7972C4}"/>
              </a:ext>
            </a:extLst>
          </p:cNvPr>
          <p:cNvCxnSpPr/>
          <p:nvPr/>
        </p:nvCxnSpPr>
        <p:spPr>
          <a:xfrm>
            <a:off x="6926423" y="3526971"/>
            <a:ext cx="1244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B668-EDE2-4F69-2E01-247EA51B7A09}"/>
              </a:ext>
            </a:extLst>
          </p:cNvPr>
          <p:cNvCxnSpPr/>
          <p:nvPr/>
        </p:nvCxnSpPr>
        <p:spPr>
          <a:xfrm>
            <a:off x="6926423" y="4124131"/>
            <a:ext cx="1244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5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E597-5582-352C-97A2-0EEE48B5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1441-AAFC-CABC-89DB-E584A57A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Mocking is a way to test the functionality of a class in isolation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Mocking does not require a database connection or properties file read or file server read to test a functionality.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mock object returns a dummy data corresponding to some dummy input passed to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4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E597-5582-352C-97A2-0EEE48B5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Benefits of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1441-AAFC-CABC-89DB-E584A57A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Nunito" pitchFamily="2" charset="0"/>
              </a:rPr>
              <a:t>	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No Handwriting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No need to write mock objects on your own.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 	Refactoring Safe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Renaming interface method names or reordering parameters will not break                 	the test code as Mocks are created at runtime.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	Return value support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Supports return values.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	Order check support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Supports check on order of method calls.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	Annotation support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Supports creating mocks using annotation.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36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CC0C18-F460-C6F1-7904-63627851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853"/>
            <a:ext cx="10515600" cy="1186835"/>
          </a:xfrm>
        </p:spPr>
        <p:txBody>
          <a:bodyPr/>
          <a:lstStyle/>
          <a:p>
            <a:r>
              <a:rPr lang="en-IN" b="1" dirty="0"/>
              <a:t>Working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4E2CF-4A07-10F2-F017-5A9BF128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906" y="2693373"/>
            <a:ext cx="1987422" cy="84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sz="2000" dirty="0" err="1"/>
              <a:t>testrunner</a:t>
            </a:r>
            <a:endParaRPr lang="en-IN" sz="20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46CC940-3DC9-E3D2-5BA3-5D635EDDA275}"/>
              </a:ext>
            </a:extLst>
          </p:cNvPr>
          <p:cNvSpPr txBox="1">
            <a:spLocks/>
          </p:cNvSpPr>
          <p:nvPr/>
        </p:nvSpPr>
        <p:spPr>
          <a:xfrm>
            <a:off x="4108578" y="2693373"/>
            <a:ext cx="1987422" cy="84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 err="1"/>
              <a:t>testCalc</a:t>
            </a:r>
            <a:endParaRPr lang="en-IN" sz="20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E7A7241-4101-6D56-F0CC-32C72670C442}"/>
              </a:ext>
            </a:extLst>
          </p:cNvPr>
          <p:cNvSpPr txBox="1">
            <a:spLocks/>
          </p:cNvSpPr>
          <p:nvPr/>
        </p:nvSpPr>
        <p:spPr>
          <a:xfrm>
            <a:off x="6991739" y="2693373"/>
            <a:ext cx="1987422" cy="84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/>
              <a:t>Calculator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F04F87C-5F62-01AA-C51F-6A3DC94DC2C1}"/>
              </a:ext>
            </a:extLst>
          </p:cNvPr>
          <p:cNvSpPr txBox="1">
            <a:spLocks/>
          </p:cNvSpPr>
          <p:nvPr/>
        </p:nvSpPr>
        <p:spPr>
          <a:xfrm>
            <a:off x="7064828" y="4447528"/>
            <a:ext cx="1987422" cy="84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 err="1"/>
              <a:t>CalcService</a:t>
            </a:r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58C8E9-8F50-4BB0-4607-8D8C69F7A01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52328" y="3114838"/>
            <a:ext cx="65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FCC065-0F56-F871-06A6-8379835BCFA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096000" y="3114838"/>
            <a:ext cx="8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A712B7-9A26-76F4-86C4-CFFD36692328}"/>
              </a:ext>
            </a:extLst>
          </p:cNvPr>
          <p:cNvCxnSpPr>
            <a:cxnSpLocks/>
          </p:cNvCxnSpPr>
          <p:nvPr/>
        </p:nvCxnSpPr>
        <p:spPr>
          <a:xfrm>
            <a:off x="8032052" y="3487314"/>
            <a:ext cx="0" cy="96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17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261</Words>
  <Application>Microsoft Office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</vt:lpstr>
      <vt:lpstr>Calibri</vt:lpstr>
      <vt:lpstr>Heebo</vt:lpstr>
      <vt:lpstr>Nunito</vt:lpstr>
      <vt:lpstr>Trebuchet MS</vt:lpstr>
      <vt:lpstr>Wingdings 3</vt:lpstr>
      <vt:lpstr>Facet</vt:lpstr>
      <vt:lpstr>J-UNIT AND MOKITO</vt:lpstr>
      <vt:lpstr>Why we(developer) need to test?</vt:lpstr>
      <vt:lpstr>J-Unit</vt:lpstr>
      <vt:lpstr>PowerPoint Presentation</vt:lpstr>
      <vt:lpstr>Working</vt:lpstr>
      <vt:lpstr>MOKITO</vt:lpstr>
      <vt:lpstr>Benefits of Mockito</vt:lpstr>
      <vt:lpstr>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J-UNIT AND MOKITO</dc:title>
  <dc:creator>Sriram K</dc:creator>
  <cp:lastModifiedBy>Sriram K</cp:lastModifiedBy>
  <cp:revision>6</cp:revision>
  <dcterms:created xsi:type="dcterms:W3CDTF">2022-10-11T04:35:13Z</dcterms:created>
  <dcterms:modified xsi:type="dcterms:W3CDTF">2022-10-11T11:10:48Z</dcterms:modified>
</cp:coreProperties>
</file>