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22352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O"/>
              <a:t>Taller Comandos Linux</a:t>
            </a:r>
            <a:br>
              <a:rPr lang="es-CO"/>
            </a:br>
            <a:r>
              <a:rPr lang="es-CO"/>
              <a:t>J3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606829" y="814647"/>
            <a:ext cx="3430042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Abra la terminal de Ubuntu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Indique cual es la ubicación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Cree una nueva carpeta llamada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cursosCampuslands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7833" y="448565"/>
            <a:ext cx="7301345" cy="110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7832" y="2018225"/>
            <a:ext cx="7301345" cy="110149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3923607" y="2018225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3923607" y="508079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7832" y="3187532"/>
            <a:ext cx="7301345" cy="110149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3923606" y="3187532"/>
            <a:ext cx="2647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Respuesta Comando Linux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6875" y="4544022"/>
            <a:ext cx="7301351" cy="14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192386" y="4585938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3972975" y="981100"/>
            <a:ext cx="505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+ alt + 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3972975" y="2533588"/>
            <a:ext cx="505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3972975" y="3702888"/>
            <a:ext cx="505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400" y="3756830"/>
            <a:ext cx="42672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5788" y="5984355"/>
            <a:ext cx="7362825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4251650" y="5252188"/>
            <a:ext cx="505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mkdir cursosCampuslands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340822" y="548640"/>
            <a:ext cx="4137543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Ingrese a la carpeta cursosCampuslands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Cree las siguientes carpetas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Salones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En la carpeta contenido cree un archivo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texto llamado modulos.txt</a:t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8365" y="246354"/>
            <a:ext cx="7301345" cy="110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4633880" y="288258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8375" y="1769888"/>
            <a:ext cx="7301325" cy="93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4633930" y="1769889"/>
            <a:ext cx="163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8365" y="2702981"/>
            <a:ext cx="7301344" cy="110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4633880" y="2744885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8365" y="3846381"/>
            <a:ext cx="7301344" cy="110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/>
        </p:nvSpPr>
        <p:spPr>
          <a:xfrm>
            <a:off x="4633880" y="3888285"/>
            <a:ext cx="163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8365" y="5214611"/>
            <a:ext cx="7301345" cy="110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/>
        </p:nvSpPr>
        <p:spPr>
          <a:xfrm>
            <a:off x="4633880" y="5256515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0313" y="1236463"/>
            <a:ext cx="73628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6000" y="2561257"/>
            <a:ext cx="799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6000" y="3699707"/>
            <a:ext cx="799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33300" y="4903695"/>
            <a:ext cx="799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68725" y="6282700"/>
            <a:ext cx="8116225" cy="47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/>
        </p:nvSpPr>
        <p:spPr>
          <a:xfrm>
            <a:off x="4633875" y="784938"/>
            <a:ext cx="505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 cursosCampuslands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4633875" y="2167125"/>
            <a:ext cx="505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mkdir Contenido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4679425" y="3226350"/>
            <a:ext cx="505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mkdir Salones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4679425" y="4341375"/>
            <a:ext cx="505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mkdir Stack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679425" y="5769125"/>
            <a:ext cx="505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touch modulos.txt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/>
        </p:nvSpPr>
        <p:spPr>
          <a:xfrm>
            <a:off x="412301" y="246350"/>
            <a:ext cx="39783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Copie el archivo contenido.txt que 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Encuentra en la carpeta contenido a la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Carpeta stack y renombrelo a stack.txt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Agregue contenido a el archivo stack.txt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 en Java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 en Netcore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 en NodeJs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8365" y="246354"/>
            <a:ext cx="7301345" cy="110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 txBox="1"/>
          <p:nvPr/>
        </p:nvSpPr>
        <p:spPr>
          <a:xfrm>
            <a:off x="4633880" y="288258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pic>
        <p:nvPicPr>
          <p:cNvPr id="136" name="Google Shape;13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8365" y="1601485"/>
            <a:ext cx="7301345" cy="110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/>
        </p:nvSpPr>
        <p:spPr>
          <a:xfrm>
            <a:off x="4633880" y="1643389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4633880" y="2744885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507076" y="2831676"/>
            <a:ext cx="11197244" cy="37799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590204" y="2918469"/>
            <a:ext cx="11006051" cy="35737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6"/>
          <p:cNvPicPr preferRelativeResize="0"/>
          <p:nvPr/>
        </p:nvPicPr>
        <p:blipFill rotWithShape="1">
          <a:blip r:embed="rId4">
            <a:alphaModFix/>
          </a:blip>
          <a:srcRect b="70954" l="28227" r="0" t="0"/>
          <a:stretch/>
        </p:blipFill>
        <p:spPr>
          <a:xfrm>
            <a:off x="4531875" y="1164650"/>
            <a:ext cx="7301326" cy="22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 rotWithShape="1">
          <a:blip r:embed="rId4">
            <a:alphaModFix/>
          </a:blip>
          <a:srcRect b="0" l="0" r="26373" t="51529"/>
          <a:stretch/>
        </p:blipFill>
        <p:spPr>
          <a:xfrm>
            <a:off x="4343225" y="1385975"/>
            <a:ext cx="7489975" cy="36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6"/>
          <p:cNvSpPr txBox="1"/>
          <p:nvPr/>
        </p:nvSpPr>
        <p:spPr>
          <a:xfrm>
            <a:off x="4633875" y="784938"/>
            <a:ext cx="505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 Contenido/modulos.txt Stack/stack.txt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5113" y="2918475"/>
            <a:ext cx="9421770" cy="35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/>
        </p:nvSpPr>
        <p:spPr>
          <a:xfrm>
            <a:off x="4633875" y="2124838"/>
            <a:ext cx="505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nano stack.txt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/>
        </p:nvSpPr>
        <p:spPr>
          <a:xfrm>
            <a:off x="412290" y="246354"/>
            <a:ext cx="3877077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Muestre el contenido de la carpeta stack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En la carpeta salones cree 3 Archivos de texto. (apolo.txt, Artemis.txt y sputnik.txt)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8365" y="246354"/>
            <a:ext cx="7301345" cy="110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/>
        </p:nvSpPr>
        <p:spPr>
          <a:xfrm>
            <a:off x="4633880" y="288258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 b="0" l="0" r="41025" t="0"/>
          <a:stretch/>
        </p:blipFill>
        <p:spPr>
          <a:xfrm>
            <a:off x="3669604" y="4531423"/>
            <a:ext cx="4305993" cy="110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/>
        </p:nvSpPr>
        <p:spPr>
          <a:xfrm>
            <a:off x="3825119" y="4573327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3669604" y="6488668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509846" y="1369782"/>
            <a:ext cx="11197244" cy="297777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592974" y="1456575"/>
            <a:ext cx="11006051" cy="28078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0" r="41025" t="0"/>
          <a:stretch/>
        </p:blipFill>
        <p:spPr>
          <a:xfrm>
            <a:off x="3669604" y="5632919"/>
            <a:ext cx="4305993" cy="110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3825119" y="5674823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0" l="1" r="46899" t="0"/>
          <a:stretch/>
        </p:blipFill>
        <p:spPr>
          <a:xfrm>
            <a:off x="7975597" y="4531423"/>
            <a:ext cx="3877077" cy="110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8131112" y="4573327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4633875" y="784938"/>
            <a:ext cx="505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3413" y="2221038"/>
            <a:ext cx="7458075" cy="447675"/>
          </a:xfrm>
          <a:prstGeom prst="rect">
            <a:avLst/>
          </a:prstGeom>
          <a:noFill/>
          <a:ln cap="flat" cmpd="sng" w="12700">
            <a:solidFill>
              <a:srgbClr val="1C3052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64" name="Google Shape;164;p17"/>
          <p:cNvSpPr txBox="1"/>
          <p:nvPr/>
        </p:nvSpPr>
        <p:spPr>
          <a:xfrm>
            <a:off x="3825125" y="5054775"/>
            <a:ext cx="405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touch apolo.txt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3825125" y="6156300"/>
            <a:ext cx="405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touch sputnik.txt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8131100" y="5054775"/>
            <a:ext cx="405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touch Artemis.txt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3313" y="3290100"/>
            <a:ext cx="9058275" cy="923925"/>
          </a:xfrm>
          <a:prstGeom prst="rect">
            <a:avLst/>
          </a:prstGeom>
          <a:noFill/>
          <a:ln cap="flat" cmpd="sng" w="12700">
            <a:solidFill>
              <a:srgbClr val="1C3052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/>
        </p:nvSpPr>
        <p:spPr>
          <a:xfrm>
            <a:off x="412290" y="246354"/>
            <a:ext cx="387707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En cada uno de los archivo de texto registre 3 campers con la siguiente información (Identificacion, nombre y edad)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 rotWithShape="1">
          <a:blip r:embed="rId3">
            <a:alphaModFix/>
          </a:blip>
          <a:srcRect b="0" l="1" r="46899" t="0"/>
          <a:stretch/>
        </p:blipFill>
        <p:spPr>
          <a:xfrm>
            <a:off x="4193306" y="268286"/>
            <a:ext cx="3877077" cy="110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/>
        </p:nvSpPr>
        <p:spPr>
          <a:xfrm>
            <a:off x="4348821" y="310190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3669604" y="6488668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509846" y="2513182"/>
            <a:ext cx="11197244" cy="397548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592974" y="2601884"/>
            <a:ext cx="11006051" cy="380365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 rotWithShape="1">
          <a:blip r:embed="rId3">
            <a:alphaModFix/>
          </a:blip>
          <a:srcRect b="0" l="1" r="46899" t="0"/>
          <a:stretch/>
        </p:blipFill>
        <p:spPr>
          <a:xfrm>
            <a:off x="4193306" y="1369782"/>
            <a:ext cx="3877077" cy="110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4348821" y="1411686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pic>
        <p:nvPicPr>
          <p:cNvPr id="180" name="Google Shape;180;p18"/>
          <p:cNvPicPr preferRelativeResize="0"/>
          <p:nvPr/>
        </p:nvPicPr>
        <p:blipFill rotWithShape="1">
          <a:blip r:embed="rId3">
            <a:alphaModFix/>
          </a:blip>
          <a:srcRect b="0" l="1" r="46899" t="0"/>
          <a:stretch/>
        </p:blipFill>
        <p:spPr>
          <a:xfrm>
            <a:off x="8129837" y="268286"/>
            <a:ext cx="3877077" cy="110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 txBox="1"/>
          <p:nvPr/>
        </p:nvSpPr>
        <p:spPr>
          <a:xfrm>
            <a:off x="8285352" y="310190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Linux</a:t>
            </a:r>
            <a:endParaRPr/>
          </a:p>
        </p:txBody>
      </p:sp>
      <p:sp>
        <p:nvSpPr>
          <p:cNvPr id="182" name="Google Shape;182;p18"/>
          <p:cNvSpPr txBox="1"/>
          <p:nvPr/>
        </p:nvSpPr>
        <p:spPr>
          <a:xfrm>
            <a:off x="4348825" y="791650"/>
            <a:ext cx="405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nano apolo.txt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8285350" y="791650"/>
            <a:ext cx="405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nano Artemis.txt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4348825" y="1893150"/>
            <a:ext cx="405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nano sputnik.txt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425" y="2513163"/>
            <a:ext cx="3181350" cy="4562475"/>
          </a:xfrm>
          <a:prstGeom prst="rect">
            <a:avLst/>
          </a:prstGeom>
          <a:noFill/>
          <a:ln cap="flat" cmpd="sng" w="12700">
            <a:solidFill>
              <a:srgbClr val="1C3052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86" name="Google Shape;18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9375" y="2541488"/>
            <a:ext cx="3181350" cy="4562475"/>
          </a:xfrm>
          <a:prstGeom prst="rect">
            <a:avLst/>
          </a:prstGeom>
          <a:noFill/>
          <a:ln cap="flat" cmpd="sng" w="12700">
            <a:solidFill>
              <a:srgbClr val="1C3052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87" name="Google Shape;18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1525" y="2601863"/>
            <a:ext cx="31813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