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  <p:sldId id="265" r:id="rId4"/>
    <p:sldId id="264" r:id="rId5"/>
    <p:sldId id="267" r:id="rId6"/>
    <p:sldId id="259" r:id="rId7"/>
    <p:sldId id="266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9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7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5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0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51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1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95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0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6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7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0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0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85" r:id="rId5"/>
    <p:sldLayoutId id="2147483684" r:id="rId6"/>
    <p:sldLayoutId id="2147483683" r:id="rId7"/>
    <p:sldLayoutId id="2147483682" r:id="rId8"/>
    <p:sldLayoutId id="2147483681" r:id="rId9"/>
    <p:sldLayoutId id="2147483680" r:id="rId10"/>
    <p:sldLayoutId id="214748367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9F55FD1-95FA-98DA-84AA-145D29A5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349DBCD8-ADBD-60B8-44F4-5D1A38B5DD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625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3AC9EE06-57AF-0FF5-450C-2A606C23B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906214"/>
            <a:ext cx="12192000" cy="4957314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61814">
                <a:schemeClr val="accent1">
                  <a:lumMod val="60000"/>
                  <a:lumOff val="40000"/>
                  <a:alpha val="89000"/>
                </a:schemeClr>
              </a:gs>
              <a:gs pos="94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6627D-AA83-5BEE-33B4-0156E7F86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4445"/>
            <a:ext cx="7355457" cy="1560167"/>
          </a:xfrm>
        </p:spPr>
        <p:txBody>
          <a:bodyPr>
            <a:normAutofit/>
          </a:bodyPr>
          <a:lstStyle/>
          <a:p>
            <a:r>
              <a:rPr lang="en-US" dirty="0" err="1"/>
              <a:t>Caretech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3A61A-FB0E-1601-10F3-FF091FD12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/>
          <a:p>
            <a:r>
              <a:rPr lang="en-US" dirty="0"/>
              <a:t>By Gabriel Mureseanu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12574" y="460241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92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9184DF83-39E6-4BDC-9E23-17F25AB44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3380B-13F1-ADE2-C632-5BC27CDD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1617" y="762000"/>
            <a:ext cx="4242400" cy="1141004"/>
          </a:xfrm>
        </p:spPr>
        <p:txBody>
          <a:bodyPr>
            <a:normAutofit/>
          </a:bodyPr>
          <a:lstStyle/>
          <a:p>
            <a:r>
              <a:rPr lang="en-US" dirty="0"/>
              <a:t>Project Pitch</a:t>
            </a:r>
          </a:p>
        </p:txBody>
      </p:sp>
      <p:pic>
        <p:nvPicPr>
          <p:cNvPr id="2054" name="Picture 6" descr="Tips for Playing Rimworld - Royalty – GameSpew">
            <a:extLst>
              <a:ext uri="{FF2B5EF4-FFF2-40B4-BE49-F238E27FC236}">
                <a16:creationId xmlns:a16="http://schemas.microsoft.com/office/drawing/2014/main" id="{28679B34-FF47-9F88-1C3B-C7BE45424C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" b="-1"/>
          <a:stretch/>
        </p:blipFill>
        <p:spPr bwMode="auto">
          <a:xfrm>
            <a:off x="20" y="10"/>
            <a:ext cx="6095980" cy="344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portance of Elderly Caretakers – Dry Harbor Rehab">
            <a:extLst>
              <a:ext uri="{FF2B5EF4-FFF2-40B4-BE49-F238E27FC236}">
                <a16:creationId xmlns:a16="http://schemas.microsoft.com/office/drawing/2014/main" id="{2CD9B372-7E45-5F33-22E1-1D41F3FE0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64"/>
          <a:stretch/>
        </p:blipFill>
        <p:spPr bwMode="auto">
          <a:xfrm>
            <a:off x="20" y="3429000"/>
            <a:ext cx="6095980" cy="344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102E1699-0830-EE28-6BA6-C87CE22D3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3229317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2676-FF6A-147E-B2BE-4374B3BD5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8168" y="2286000"/>
            <a:ext cx="4205849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serious simulation game </a:t>
            </a:r>
            <a:r>
              <a:rPr lang="en-US" dirty="0"/>
              <a:t>inspired by </a:t>
            </a:r>
            <a:r>
              <a:rPr lang="en-US" dirty="0" err="1"/>
              <a:t>RimWorld</a:t>
            </a:r>
            <a:r>
              <a:rPr lang="en-US" dirty="0"/>
              <a:t>/Dwarf Fortress in a First-Person perspective that will </a:t>
            </a:r>
            <a:r>
              <a:rPr lang="en-US" b="1" dirty="0"/>
              <a:t>help teach Students of Health and Wellbeing </a:t>
            </a:r>
            <a:r>
              <a:rPr lang="en-US" dirty="0"/>
              <a:t>(future caretakers) about </a:t>
            </a:r>
            <a:r>
              <a:rPr lang="en-US" b="1" dirty="0"/>
              <a:t>using caretaker technology </a:t>
            </a:r>
            <a:r>
              <a:rPr lang="en-US" dirty="0"/>
              <a:t>in a “normal day at the job” way.</a:t>
            </a:r>
          </a:p>
        </p:txBody>
      </p:sp>
    </p:spTree>
    <p:extLst>
      <p:ext uri="{BB962C8B-B14F-4D97-AF65-F5344CB8AC3E}">
        <p14:creationId xmlns:p14="http://schemas.microsoft.com/office/powerpoint/2010/main" val="421404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9BF4D-EC56-4D60-358A-19194F4C5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0" y="762001"/>
            <a:ext cx="4210050" cy="1141004"/>
          </a:xfrm>
        </p:spPr>
        <p:txBody>
          <a:bodyPr>
            <a:normAutofit/>
          </a:bodyPr>
          <a:lstStyle/>
          <a:p>
            <a:r>
              <a:rPr lang="en-US" dirty="0"/>
              <a:t>Identity of the game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719ED580-63C5-A19A-548E-20B2B7528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9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Game Console Images - Free Download on Freepik">
            <a:extLst>
              <a:ext uri="{FF2B5EF4-FFF2-40B4-BE49-F238E27FC236}">
                <a16:creationId xmlns:a16="http://schemas.microsoft.com/office/drawing/2014/main" id="{B41B46DD-555A-DEB6-A4E0-92042D3E11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 bwMode="auto">
          <a:xfrm>
            <a:off x="869342" y="1250342"/>
            <a:ext cx="4357316" cy="4357316"/>
          </a:xfrm>
          <a:custGeom>
            <a:avLst/>
            <a:gdLst/>
            <a:ahLst/>
            <a:cxnLst/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8871645A-E574-F970-F079-09F7B7C48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8796" y="2521332"/>
            <a:ext cx="6110048" cy="4339757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92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7B590-B8F4-501E-7324-9D2179BF9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0" y="2286000"/>
            <a:ext cx="4200099" cy="3810000"/>
          </a:xfrm>
        </p:spPr>
        <p:txBody>
          <a:bodyPr>
            <a:normAutofit/>
          </a:bodyPr>
          <a:lstStyle/>
          <a:p>
            <a:r>
              <a:rPr lang="en-US" dirty="0"/>
              <a:t>Type of game         : Educational</a:t>
            </a:r>
          </a:p>
          <a:p>
            <a:r>
              <a:rPr lang="en-US" dirty="0"/>
              <a:t>Genre                       : Social Simulation</a:t>
            </a:r>
          </a:p>
          <a:p>
            <a:r>
              <a:rPr lang="en-US" dirty="0"/>
              <a:t>Target audience    : Students of Health and Wellbeing</a:t>
            </a:r>
          </a:p>
          <a:p>
            <a:r>
              <a:rPr lang="en-US" dirty="0"/>
              <a:t>Platform                   : Desktop</a:t>
            </a:r>
          </a:p>
          <a:p>
            <a:r>
              <a:rPr lang="en-US" dirty="0"/>
              <a:t>Engine                      : 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8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C968D-A36D-8875-0E09-330D13A6C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12042"/>
            <a:ext cx="4264686" cy="1092958"/>
          </a:xfrm>
        </p:spPr>
        <p:txBody>
          <a:bodyPr>
            <a:normAutofit/>
          </a:bodyPr>
          <a:lstStyle/>
          <a:p>
            <a:r>
              <a:rPr lang="en-US" dirty="0"/>
              <a:t>Gameplay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DA916-2610-F894-9C2F-FF8C307E6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US" dirty="0"/>
              <a:t>The player is going to take care of non-player characters in a retirement home semi-realistic simulation.</a:t>
            </a:r>
          </a:p>
          <a:p>
            <a:r>
              <a:rPr lang="en-US" dirty="0"/>
              <a:t>The player will need to react to their needs and use caretaker technologies in order to help them.</a:t>
            </a:r>
          </a:p>
          <a:p>
            <a:r>
              <a:rPr lang="en-US" dirty="0"/>
              <a:t>The goal of the game is to keep the non-player characters happy over the duration of the game.</a:t>
            </a:r>
          </a:p>
          <a:p>
            <a:endParaRPr lang="en-US" dirty="0"/>
          </a:p>
        </p:txBody>
      </p:sp>
      <p:pic>
        <p:nvPicPr>
          <p:cNvPr id="1026" name="Picture 2" descr="Caretaker Vector Illustration 168636 Vector Art at Vecteezy">
            <a:extLst>
              <a:ext uri="{FF2B5EF4-FFF2-40B4-BE49-F238E27FC236}">
                <a16:creationId xmlns:a16="http://schemas.microsoft.com/office/drawing/2014/main" id="{E5ED59A5-C9EF-93A2-738F-6DB559D55B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04" r="15674" b="1"/>
          <a:stretch/>
        </p:blipFill>
        <p:spPr bwMode="auto">
          <a:xfrm>
            <a:off x="6096000" y="10"/>
            <a:ext cx="6095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43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7C7E4-A37F-393C-CFBE-DA325AAE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12042"/>
            <a:ext cx="4264686" cy="1092958"/>
          </a:xfrm>
        </p:spPr>
        <p:txBody>
          <a:bodyPr>
            <a:normAutofit/>
          </a:bodyPr>
          <a:lstStyle/>
          <a:p>
            <a:r>
              <a:rPr lang="en-US" dirty="0" err="1"/>
              <a:t>eDUCATION</a:t>
            </a:r>
            <a:endParaRPr lang="en-US" dirty="0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B2B41-83B4-2B30-6DBF-33D8E1CD2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US" dirty="0"/>
              <a:t>The player will learn about the technologies by using them in the game.</a:t>
            </a:r>
          </a:p>
          <a:p>
            <a:r>
              <a:rPr lang="en-US" dirty="0"/>
              <a:t>The player will learn when and how to use the technologies. </a:t>
            </a:r>
          </a:p>
          <a:p>
            <a:r>
              <a:rPr lang="en-US" dirty="0"/>
              <a:t>The player will train in how to react in certain specific situations.</a:t>
            </a:r>
          </a:p>
        </p:txBody>
      </p:sp>
      <p:pic>
        <p:nvPicPr>
          <p:cNvPr id="5122" name="Picture 2" descr="10 Benefits Showing Why Education Is Important to Our Society | Habitat for  Humanity">
            <a:extLst>
              <a:ext uri="{FF2B5EF4-FFF2-40B4-BE49-F238E27FC236}">
                <a16:creationId xmlns:a16="http://schemas.microsoft.com/office/drawing/2014/main" id="{1853B963-525B-98DF-2070-5BC46970F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1" r="5465" b="-1"/>
          <a:stretch/>
        </p:blipFill>
        <p:spPr bwMode="auto">
          <a:xfrm>
            <a:off x="6096000" y="10"/>
            <a:ext cx="6095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061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2" name="Rectangle 3101">
            <a:extLst>
              <a:ext uri="{FF2B5EF4-FFF2-40B4-BE49-F238E27FC236}">
                <a16:creationId xmlns:a16="http://schemas.microsoft.com/office/drawing/2014/main" id="{9184DF83-39E6-4BDC-9E23-17F25AB44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ADDD5-D395-0754-5F11-1658946A4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246" y="762001"/>
            <a:ext cx="4242400" cy="11410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Visuals</a:t>
            </a:r>
          </a:p>
        </p:txBody>
      </p:sp>
      <p:pic>
        <p:nvPicPr>
          <p:cNvPr id="1026" name="Picture 2" descr="screenshot">
            <a:extLst>
              <a:ext uri="{FF2B5EF4-FFF2-40B4-BE49-F238E27FC236}">
                <a16:creationId xmlns:a16="http://schemas.microsoft.com/office/drawing/2014/main" id="{F4BA7A31-E34C-7078-DFD4-EBA477B04B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5" b="8242"/>
          <a:stretch/>
        </p:blipFill>
        <p:spPr bwMode="auto">
          <a:xfrm>
            <a:off x="20" y="10"/>
            <a:ext cx="6095980" cy="344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rtStation - Low Poly House Interior and Exterior | Game Assets">
            <a:extLst>
              <a:ext uri="{FF2B5EF4-FFF2-40B4-BE49-F238E27FC236}">
                <a16:creationId xmlns:a16="http://schemas.microsoft.com/office/drawing/2014/main" id="{DC60C8CD-9F18-FEEE-AF68-7E5D2A627C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" b="-2"/>
          <a:stretch/>
        </p:blipFill>
        <p:spPr bwMode="auto">
          <a:xfrm>
            <a:off x="20" y="3429000"/>
            <a:ext cx="6095980" cy="344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4" name="Rectangle 3103">
            <a:extLst>
              <a:ext uri="{FF2B5EF4-FFF2-40B4-BE49-F238E27FC236}">
                <a16:creationId xmlns:a16="http://schemas.microsoft.com/office/drawing/2014/main" id="{102E1699-0830-EE28-6BA6-C87CE22D3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3229317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34B1B-3FE2-8173-7E88-35B01A9E2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8168" y="2286000"/>
            <a:ext cx="4205849" cy="3810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Art is not the focus of the project; therefore, asset packs will be used.</a:t>
            </a:r>
          </a:p>
          <a:p>
            <a:r>
              <a:rPr lang="en-US" dirty="0"/>
              <a:t>The game will be based around a low-poly aesthetic, using pre-made assets from the Unity Asset Store</a:t>
            </a:r>
          </a:p>
        </p:txBody>
      </p:sp>
    </p:spTree>
    <p:extLst>
      <p:ext uri="{BB962C8B-B14F-4D97-AF65-F5344CB8AC3E}">
        <p14:creationId xmlns:p14="http://schemas.microsoft.com/office/powerpoint/2010/main" val="308118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3" name="Rectangle 4102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72413-B4A4-322A-6D0D-FB93EB61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12042"/>
            <a:ext cx="4264686" cy="1092958"/>
          </a:xfrm>
        </p:spPr>
        <p:txBody>
          <a:bodyPr>
            <a:normAutofit/>
          </a:bodyPr>
          <a:lstStyle/>
          <a:p>
            <a:r>
              <a:rPr lang="en-US"/>
              <a:t>Scope</a:t>
            </a:r>
            <a:endParaRPr lang="en-US" dirty="0"/>
          </a:p>
        </p:txBody>
      </p:sp>
      <p:sp>
        <p:nvSpPr>
          <p:cNvPr id="4114" name="Rectangle 4104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01A01-6A3D-BA36-C47D-FD71319C5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US" dirty="0"/>
              <a:t>The prototype will showcase 5  caretaker specific technologies.</a:t>
            </a:r>
          </a:p>
          <a:p>
            <a:r>
              <a:rPr lang="en-US" dirty="0"/>
              <a:t>The target play time of the game is 70-100 minutes.</a:t>
            </a:r>
          </a:p>
          <a:p>
            <a:endParaRPr lang="en-US" dirty="0"/>
          </a:p>
        </p:txBody>
      </p:sp>
      <p:pic>
        <p:nvPicPr>
          <p:cNvPr id="4098" name="Picture 2" descr="What is Project Scope Management?">
            <a:extLst>
              <a:ext uri="{FF2B5EF4-FFF2-40B4-BE49-F238E27FC236}">
                <a16:creationId xmlns:a16="http://schemas.microsoft.com/office/drawing/2014/main" id="{1A754718-4871-9243-C233-220AA838FB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1" r="31864"/>
          <a:stretch/>
        </p:blipFill>
        <p:spPr bwMode="auto">
          <a:xfrm>
            <a:off x="6096000" y="10"/>
            <a:ext cx="6095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80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B26DD882-9EA6-DF4B-AF70-0C6166EA8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B2E755-2902-3512-ABBE-E472FC038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10164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5E464-768F-17BB-AA25-BAD4305C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806" y="3826502"/>
            <a:ext cx="7714388" cy="10480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Prototype Demo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A35755C-AEB2-7F7F-8415-578042431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718" r="20616"/>
          <a:stretch/>
        </p:blipFill>
        <p:spPr>
          <a:xfrm>
            <a:off x="4965675" y="761999"/>
            <a:ext cx="2125569" cy="239129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6A2EB7-6350-58C2-B619-F0C3C0C06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4" y="517139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70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09F55FD1-95FA-98DA-84AA-145D29A5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Many question marks on black background">
            <a:extLst>
              <a:ext uri="{FF2B5EF4-FFF2-40B4-BE49-F238E27FC236}">
                <a16:creationId xmlns:a16="http://schemas.microsoft.com/office/drawing/2014/main" id="{7A6D4837-80D1-2068-213E-75C5083BD0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787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3" name="Rectangle 14">
            <a:extLst>
              <a:ext uri="{FF2B5EF4-FFF2-40B4-BE49-F238E27FC236}">
                <a16:creationId xmlns:a16="http://schemas.microsoft.com/office/drawing/2014/main" id="{3AC9EE06-57AF-0FF5-450C-2A606C23B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375140"/>
            <a:ext cx="12192000" cy="4488388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61814">
                <a:schemeClr val="accent1">
                  <a:lumMod val="60000"/>
                  <a:lumOff val="40000"/>
                  <a:alpha val="89000"/>
                </a:schemeClr>
              </a:gs>
              <a:gs pos="94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DACA8-A049-D7E8-E529-BEF986A9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404558"/>
            <a:ext cx="7355457" cy="15601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Questions?</a:t>
            </a:r>
          </a:p>
        </p:txBody>
      </p:sp>
      <p:cxnSp>
        <p:nvCxnSpPr>
          <p:cNvPr id="24" name="Straight Connector 16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6825" y="529252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853732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DarkSeedLeftStep">
      <a:dk1>
        <a:srgbClr val="000000"/>
      </a:dk1>
      <a:lt1>
        <a:srgbClr val="FFFFFF"/>
      </a:lt1>
      <a:dk2>
        <a:srgbClr val="311C23"/>
      </a:dk2>
      <a:lt2>
        <a:srgbClr val="F0F3F3"/>
      </a:lt2>
      <a:accent1>
        <a:srgbClr val="C3544D"/>
      </a:accent1>
      <a:accent2>
        <a:srgbClr val="B13B65"/>
      </a:accent2>
      <a:accent3>
        <a:srgbClr val="C34DA8"/>
      </a:accent3>
      <a:accent4>
        <a:srgbClr val="9B3BB1"/>
      </a:accent4>
      <a:accent5>
        <a:srgbClr val="7C4DC3"/>
      </a:accent5>
      <a:accent6>
        <a:srgbClr val="3F42B3"/>
      </a:accent6>
      <a:hlink>
        <a:srgbClr val="873FBF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134</TotalTime>
  <Words>232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Trade Gothic Next Cond</vt:lpstr>
      <vt:lpstr>Trade Gothic Next Light</vt:lpstr>
      <vt:lpstr>AfterglowVTI</vt:lpstr>
      <vt:lpstr>Caretech</vt:lpstr>
      <vt:lpstr>Project Pitch</vt:lpstr>
      <vt:lpstr>Identity of the game</vt:lpstr>
      <vt:lpstr>Gameplay</vt:lpstr>
      <vt:lpstr>eDUCATION</vt:lpstr>
      <vt:lpstr>Visuals</vt:lpstr>
      <vt:lpstr>Scope</vt:lpstr>
      <vt:lpstr>Prototype 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Caretaker Simulator</dc:title>
  <dc:creator>Mureşeanu,Gabriel A.G.</dc:creator>
  <cp:lastModifiedBy>Mureşeanu,Gabriel A.G.</cp:lastModifiedBy>
  <cp:revision>9</cp:revision>
  <dcterms:created xsi:type="dcterms:W3CDTF">2023-03-07T21:54:51Z</dcterms:created>
  <dcterms:modified xsi:type="dcterms:W3CDTF">2023-04-12T11:53:58Z</dcterms:modified>
</cp:coreProperties>
</file>