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9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1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5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49DBCD8-ADBD-60B8-44F4-5D1A38B5D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6627D-AA83-5BEE-33B4-0156E7F8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rmAutofit/>
          </a:bodyPr>
          <a:lstStyle/>
          <a:p>
            <a:r>
              <a:rPr lang="en-US"/>
              <a:t>Caretaker Simulator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3A61A-FB0E-1601-10F3-FF091FD12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/>
          <a:p>
            <a:r>
              <a:rPr lang="en-US" dirty="0"/>
              <a:t>By Gabriel Mureseanu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A1391-78CF-F967-6838-FDEBD8ED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Project plan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B87A-E17C-60DC-471C-F580BD01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Very good feedback.</a:t>
            </a:r>
          </a:p>
          <a:p>
            <a:r>
              <a:rPr lang="en-US" dirty="0"/>
              <a:t>Very close to completion.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F7A84-431D-AB37-BF5F-AE206F3E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1769246"/>
            <a:ext cx="4708521" cy="33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4143B-0A98-AEA8-1881-37A5B4F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349" y="541856"/>
            <a:ext cx="4417522" cy="11811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Portfolio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2F2C72-ED71-6DBC-4FD3-6F4460158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668" y="2264812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Reading guide complete.</a:t>
            </a:r>
          </a:p>
          <a:p>
            <a:r>
              <a:rPr lang="en-US" dirty="0"/>
              <a:t>Good feedback on organization.</a:t>
            </a:r>
          </a:p>
          <a:p>
            <a:r>
              <a:rPr lang="en-US" dirty="0"/>
              <a:t>Started working on first sub-question :”What makes a game educational?”.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91367D-33FE-520F-8C58-1985D6C3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132406"/>
            <a:ext cx="3800862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ADDD5-D395-0754-5F11-1658946A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 fontScale="90000"/>
          </a:bodyPr>
          <a:lstStyle/>
          <a:p>
            <a:r>
              <a:rPr lang="en-US" dirty="0"/>
              <a:t>(already owned) Assets and a bit of research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4B1B-3FE2-8173-7E88-35B01A9E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Started researching about assets/packages that can help make the development faster/easier.</a:t>
            </a:r>
          </a:p>
          <a:p>
            <a:r>
              <a:rPr lang="en-US" dirty="0"/>
              <a:t>Prototyped multiple assets/packages, narrowed it down to a handful that can help me (not representative in the image)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12D1C-9F23-213C-7F94-0BFDB8DE6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57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38E08-91ED-FBA6-25F9-4DD025C0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912" y="687517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018B7D-5487-FF03-3FC4-0DFB7A57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912" y="2158012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Started working on AI</a:t>
            </a:r>
          </a:p>
          <a:p>
            <a:r>
              <a:rPr lang="en-US" dirty="0"/>
              <a:t>Implemented assets/packages that will help with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69C9C-001D-434F-4CCE-7EE5A9CDF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8" r="20616"/>
          <a:stretch/>
        </p:blipFill>
        <p:spPr>
          <a:xfrm>
            <a:off x="402998" y="1278067"/>
            <a:ext cx="4082783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5E464-768F-17BB-AA25-BAD4305C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7" y="3826502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Demo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35755C-AEB2-7F7F-8415-57804243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18" r="20616"/>
          <a:stretch/>
        </p:blipFill>
        <p:spPr>
          <a:xfrm>
            <a:off x="4965675" y="761999"/>
            <a:ext cx="2125569" cy="23912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0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7A6D4837-80D1-2068-213E-75C5083BD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DACA8-A049-D7E8-E529-BEF986A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Questions?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5373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C3544D"/>
      </a:accent1>
      <a:accent2>
        <a:srgbClr val="B13B65"/>
      </a:accent2>
      <a:accent3>
        <a:srgbClr val="C34DA8"/>
      </a:accent3>
      <a:accent4>
        <a:srgbClr val="9B3BB1"/>
      </a:accent4>
      <a:accent5>
        <a:srgbClr val="7C4DC3"/>
      </a:accent5>
      <a:accent6>
        <a:srgbClr val="3F42B3"/>
      </a:accent6>
      <a:hlink>
        <a:srgbClr val="873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26</TotalTime>
  <Words>104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AfterglowVTI</vt:lpstr>
      <vt:lpstr>Caretaker Simulator</vt:lpstr>
      <vt:lpstr>Project plan</vt:lpstr>
      <vt:lpstr>Portfolio</vt:lpstr>
      <vt:lpstr>(already owned) Assets and a bit of research</vt:lpstr>
      <vt:lpstr>Development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Caretaker Simulator</dc:title>
  <dc:creator>Mureşeanu,Gabriel A.G.</dc:creator>
  <cp:lastModifiedBy>Mureşeanu,Gabriel A.G.</cp:lastModifiedBy>
  <cp:revision>3</cp:revision>
  <dcterms:created xsi:type="dcterms:W3CDTF">2023-03-07T21:54:51Z</dcterms:created>
  <dcterms:modified xsi:type="dcterms:W3CDTF">2023-03-07T22:21:44Z</dcterms:modified>
</cp:coreProperties>
</file>