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63" r:id="rId3"/>
    <p:sldId id="257" r:id="rId4"/>
    <p:sldId id="258" r:id="rId5"/>
    <p:sldId id="264" r:id="rId6"/>
    <p:sldId id="259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D96F2-02BD-E71F-EFBD-14FECCF2D3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7172325" cy="3152251"/>
          </a:xfrm>
        </p:spPr>
        <p:txBody>
          <a:bodyPr anchor="b">
            <a:normAutofit/>
          </a:bodyPr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E90113-E8E1-4E48-41BC-583802BFC9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0137"/>
            <a:ext cx="7172325" cy="112236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AC7EE5-BFF0-D779-4261-E239DB450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89492-34ED-FE24-4F29-E4C8F5497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B0C886-7F1E-7BC1-9A9E-B24C2AC2F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C74AEE6-9CA7-5247-DC34-99634247DF50}"/>
              </a:ext>
            </a:extLst>
          </p:cNvPr>
          <p:cNvCxnSpPr>
            <a:cxnSpLocks/>
          </p:cNvCxnSpPr>
          <p:nvPr/>
        </p:nvCxnSpPr>
        <p:spPr>
          <a:xfrm>
            <a:off x="1638300" y="459663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7791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F4143-3C41-D626-8F64-36A9C9F1A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914400"/>
            <a:ext cx="9962791" cy="990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52C4FB-B560-A0FC-6435-952981BC9A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52500" y="2285997"/>
            <a:ext cx="9962791" cy="389096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7CEC4F-0A90-11E2-E43E-B9E765AFB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B2A5B4-1D77-B0AC-49E7-CAE9556B1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396EF9-2FDA-8E87-D546-8840CEBF0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476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085AB7-38B3-7F80-0B2D-7960F56375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24513" y="1052423"/>
            <a:ext cx="1771292" cy="491705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ADBDC3-E9EA-8699-B2E4-4C7784455B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06414" y="1052424"/>
            <a:ext cx="7873043" cy="49170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1DBEDE-3A67-6FCA-25F3-B91F7C82E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9EFF51-4318-20EA-3A3A-8FE203B1A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CD9703-5BAD-DE95-98D9-0F30E7C09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350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532FD-157B-437C-E9D5-B66E8B3B1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90A51-A7E8-7A6A-5FD0-F9B250BE41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78C8B8-F999-7D95-435D-17CE6ACCD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427265-C89C-937F-1DA3-F377F6877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6EB89E-4530-3632-3485-F481DB042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901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8056A-761D-1DBC-276A-2A46D153C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1613" y="1355763"/>
            <a:ext cx="6972300" cy="2255794"/>
          </a:xfrm>
        </p:spPr>
        <p:txBody>
          <a:bodyPr anchor="t">
            <a:normAutofit/>
          </a:bodyPr>
          <a:lstStyle>
            <a:lvl1pPr>
              <a:lnSpc>
                <a:spcPct val="110000"/>
              </a:lnSpc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3904B3-6AC1-19D5-3EAE-2009A3B4C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0" y="4921820"/>
            <a:ext cx="5524500" cy="1150934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A2A86D-493D-5BF6-8AA6-F1231E3BA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CCCD76-6623-164A-7BFA-207AFA057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A64312-1F20-5486-62B0-A8BB8829D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703F1C9-9114-4426-6F07-F7FF9CCD5FC4}"/>
              </a:ext>
            </a:extLst>
          </p:cNvPr>
          <p:cNvCxnSpPr>
            <a:cxnSpLocks/>
          </p:cNvCxnSpPr>
          <p:nvPr/>
        </p:nvCxnSpPr>
        <p:spPr>
          <a:xfrm>
            <a:off x="1638300" y="459663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4518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CFC4C-4D16-E5A8-F934-8B158F6F2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BDE54-F935-945D-3E4F-B659695E84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52500" y="2286002"/>
            <a:ext cx="5067300" cy="389096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8F3710-E06B-05DE-937A-C92E52569E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286001"/>
            <a:ext cx="5067300" cy="389096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302EFD-42D3-11C1-677E-0E478B93F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4C2F08-0D93-B14B-6106-2925DF3E1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A5DE81-F2AB-CCB9-8B68-5E4F31011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411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2D81B-4E36-1511-E9A7-8FB931B41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1004888"/>
            <a:ext cx="10287000" cy="90011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FA73DE-183B-9473-20AD-2D3BFED843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1" y="2085959"/>
            <a:ext cx="4886325" cy="590566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70FB3D-60AC-DEF2-4472-31B4E076CB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52501" y="3048001"/>
            <a:ext cx="4886325" cy="322263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6E5BDB-B29C-788F-E2FB-6C154E8FE8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53174" y="2085959"/>
            <a:ext cx="4886325" cy="590566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13FF49-3276-24CA-BC81-FA92C0A930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53174" y="3048000"/>
            <a:ext cx="4886325" cy="322263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8FA1C8-C196-9BE1-F603-3FC17EDD9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B79692-E142-E1D7-AD17-30C5F1365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90FCF2-7B78-2A2A-F878-58335FEA3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C2D0356-1ECF-682B-F87A-811BDD28B2CB}"/>
              </a:ext>
            </a:extLst>
          </p:cNvPr>
          <p:cNvCxnSpPr>
            <a:cxnSpLocks/>
          </p:cNvCxnSpPr>
          <p:nvPr/>
        </p:nvCxnSpPr>
        <p:spPr>
          <a:xfrm>
            <a:off x="1052513" y="287681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906CA06-9701-E645-C0A5-594B227B288F}"/>
              </a:ext>
            </a:extLst>
          </p:cNvPr>
          <p:cNvCxnSpPr>
            <a:cxnSpLocks/>
          </p:cNvCxnSpPr>
          <p:nvPr/>
        </p:nvCxnSpPr>
        <p:spPr>
          <a:xfrm>
            <a:off x="6435725" y="287681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1959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214DA-C0D4-E152-7F42-F6352C961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914400"/>
            <a:ext cx="9715500" cy="9906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C2AA04-1E84-460C-F560-A228F930F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AB260E-3910-7D1B-5074-24F5F0AB5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2020F1-A878-9B80-6B4F-7D71406BB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205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7652D6-7AE9-3E3B-5C1B-2B4399B15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A7127E-2A63-6F45-4C40-835843630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56FB79-D9D1-5381-0019-E24F8B4DA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260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C23B5-7DA9-0E4F-DA39-4624DB8A2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369065"/>
            <a:ext cx="3266536" cy="2312979"/>
          </a:xfrm>
        </p:spPr>
        <p:txBody>
          <a:bodyPr anchor="b">
            <a:no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A5E77-518A-1FB9-B473-E19CADE046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4423" y="987425"/>
            <a:ext cx="5615077" cy="4873625"/>
          </a:xfrm>
        </p:spPr>
        <p:txBody>
          <a:bodyPr anchor="ctr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65344F-7D06-2406-D113-D24587835D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24000" y="3947801"/>
            <a:ext cx="3266536" cy="2382838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2BE708-BAD0-A0A6-9332-9D2179E67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A70050-9362-4EC4-6B73-3A38445B7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CDA991-8608-CAB4-33FA-03D380D2F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078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7B837-332D-9100-E007-7DE279481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3999" y="1385457"/>
            <a:ext cx="3312543" cy="2304288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0DE983-0B0E-07CC-8C57-4EA529E27D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24423" y="957263"/>
            <a:ext cx="5372189" cy="4962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CAB867-3FC6-5007-61B0-D9B7E5B0C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24000" y="3958315"/>
            <a:ext cx="3312542" cy="196147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C7E0F-BFE1-7134-163B-B777970B7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395D0B-4F98-F3BE-FB23-22D8C5D41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FB2E3D-2188-B7A9-0ECE-978147358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408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5258B98-3BD5-0A20-B0E7-944EAEB2654A}"/>
              </a:ext>
            </a:extLst>
          </p:cNvPr>
          <p:cNvSpPr/>
          <p:nvPr/>
        </p:nvSpPr>
        <p:spPr>
          <a:xfrm>
            <a:off x="0" y="3510612"/>
            <a:ext cx="12192000" cy="3347388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D404C1-E8A5-65FC-C068-21EA0397E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757238"/>
            <a:ext cx="10287000" cy="1147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DCFD78-F171-BA47-AAF3-C6EB75F94C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0" y="2285997"/>
            <a:ext cx="10287000" cy="38909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965A77-B1AB-D608-A6C5-F0F99B6913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568087" y="4756249"/>
            <a:ext cx="24763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fld id="{9D0D92BC-42A9-434B-8530-ADBF4485E407}" type="datetimeFigureOut">
              <a:rPr lang="en-US" smtClean="0"/>
              <a:pPr/>
              <a:t>3/8/2023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E34E5-5E9B-7786-05B5-B93241EE2F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589519" y="1758059"/>
            <a:ext cx="24334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25CD4B-611E-32FA-419D-326099EEF3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39542" y="3246437"/>
            <a:ext cx="5333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 cap="all" baseline="0">
                <a:solidFill>
                  <a:schemeClr val="tx1"/>
                </a:solidFill>
                <a:latin typeface="+mj-lt"/>
              </a:defRPr>
            </a:lvl1pPr>
          </a:lstStyle>
          <a:p>
            <a:fld id="{A0289F9E-9962-4B7B-BA18-A15907CCC6B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0604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88" r:id="rId2"/>
    <p:sldLayoutId id="2147483687" r:id="rId3"/>
    <p:sldLayoutId id="2147483686" r:id="rId4"/>
    <p:sldLayoutId id="2147483685" r:id="rId5"/>
    <p:sldLayoutId id="2147483684" r:id="rId6"/>
    <p:sldLayoutId id="2147483683" r:id="rId7"/>
    <p:sldLayoutId id="2147483682" r:id="rId8"/>
    <p:sldLayoutId id="2147483681" r:id="rId9"/>
    <p:sldLayoutId id="2147483680" r:id="rId10"/>
    <p:sldLayoutId id="2147483679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cap="all" spc="6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56032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521208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9496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832104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8">
            <a:extLst>
              <a:ext uri="{FF2B5EF4-FFF2-40B4-BE49-F238E27FC236}">
                <a16:creationId xmlns:a16="http://schemas.microsoft.com/office/drawing/2014/main" id="{09F55FD1-95FA-98DA-84AA-145D29A53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3">
            <a:extLst>
              <a:ext uri="{FF2B5EF4-FFF2-40B4-BE49-F238E27FC236}">
                <a16:creationId xmlns:a16="http://schemas.microsoft.com/office/drawing/2014/main" id="{349DBCD8-ADBD-60B8-44F4-5D1A38B5DDF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b="6250"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>
        <p:nvSpPr>
          <p:cNvPr id="16" name="Rectangle 10">
            <a:extLst>
              <a:ext uri="{FF2B5EF4-FFF2-40B4-BE49-F238E27FC236}">
                <a16:creationId xmlns:a16="http://schemas.microsoft.com/office/drawing/2014/main" id="{3AC9EE06-57AF-0FF5-450C-2A606C23B8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906214"/>
            <a:ext cx="12192000" cy="4957314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  <a:alpha val="0"/>
                </a:schemeClr>
              </a:gs>
              <a:gs pos="61814">
                <a:schemeClr val="accent1">
                  <a:lumMod val="60000"/>
                  <a:lumOff val="40000"/>
                  <a:alpha val="89000"/>
                </a:schemeClr>
              </a:gs>
              <a:gs pos="94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56627D-AA83-5BEE-33B4-0156E7F866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14445"/>
            <a:ext cx="7355457" cy="1560167"/>
          </a:xfrm>
        </p:spPr>
        <p:txBody>
          <a:bodyPr>
            <a:normAutofit/>
          </a:bodyPr>
          <a:lstStyle/>
          <a:p>
            <a:r>
              <a:rPr lang="en-US"/>
              <a:t>Caretaker Simulator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A3A61A-FB0E-1601-10F3-FF091FD12C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0137"/>
            <a:ext cx="7172325" cy="1122363"/>
          </a:xfrm>
        </p:spPr>
        <p:txBody>
          <a:bodyPr>
            <a:normAutofit/>
          </a:bodyPr>
          <a:lstStyle/>
          <a:p>
            <a:r>
              <a:rPr lang="en-US" dirty="0"/>
              <a:t>By Gabriel Mureseanu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13FECB8-44EE-4A45-9F7B-66ECF1C3C8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612574" y="460241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1929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9" name="Rectangle 2058">
            <a:extLst>
              <a:ext uri="{FF2B5EF4-FFF2-40B4-BE49-F238E27FC236}">
                <a16:creationId xmlns:a16="http://schemas.microsoft.com/office/drawing/2014/main" id="{9184DF83-39E6-4BDC-9E23-17F25AB44C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C3380B-13F1-ADE2-C632-5BC27CDDA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1617" y="762000"/>
            <a:ext cx="4242400" cy="1141004"/>
          </a:xfrm>
        </p:spPr>
        <p:txBody>
          <a:bodyPr>
            <a:normAutofit/>
          </a:bodyPr>
          <a:lstStyle/>
          <a:p>
            <a:r>
              <a:rPr lang="en-US" dirty="0"/>
              <a:t>Project Pitch</a:t>
            </a:r>
          </a:p>
        </p:txBody>
      </p:sp>
      <p:pic>
        <p:nvPicPr>
          <p:cNvPr id="2054" name="Picture 6" descr="Tips for Playing Rimworld - Royalty – GameSpew">
            <a:extLst>
              <a:ext uri="{FF2B5EF4-FFF2-40B4-BE49-F238E27FC236}">
                <a16:creationId xmlns:a16="http://schemas.microsoft.com/office/drawing/2014/main" id="{28679B34-FF47-9F88-1C3B-C7BE45424C1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4" b="-1"/>
          <a:stretch/>
        </p:blipFill>
        <p:spPr bwMode="auto">
          <a:xfrm>
            <a:off x="20" y="10"/>
            <a:ext cx="6095980" cy="3440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portance of Elderly Caretakers – Dry Harbor Rehab">
            <a:extLst>
              <a:ext uri="{FF2B5EF4-FFF2-40B4-BE49-F238E27FC236}">
                <a16:creationId xmlns:a16="http://schemas.microsoft.com/office/drawing/2014/main" id="{2CD9B372-7E45-5F33-22E1-1D41F3FE0B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464"/>
          <a:stretch/>
        </p:blipFill>
        <p:spPr bwMode="auto">
          <a:xfrm>
            <a:off x="20" y="3429000"/>
            <a:ext cx="6095980" cy="3440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61" name="Rectangle 2060">
            <a:extLst>
              <a:ext uri="{FF2B5EF4-FFF2-40B4-BE49-F238E27FC236}">
                <a16:creationId xmlns:a16="http://schemas.microsoft.com/office/drawing/2014/main" id="{102E1699-0830-EE28-6BA6-C87CE22D36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3229317"/>
            <a:ext cx="6096000" cy="3640219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92676-FF6A-147E-B2BE-4374B3BD51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8168" y="2286000"/>
            <a:ext cx="4205849" cy="3810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 </a:t>
            </a:r>
            <a:r>
              <a:rPr lang="en-US" b="1" dirty="0"/>
              <a:t>serious simulation game </a:t>
            </a:r>
            <a:r>
              <a:rPr lang="en-US" dirty="0"/>
              <a:t>inspired by </a:t>
            </a:r>
            <a:r>
              <a:rPr lang="en-US" dirty="0" err="1"/>
              <a:t>RimWorld</a:t>
            </a:r>
            <a:r>
              <a:rPr lang="en-US" dirty="0"/>
              <a:t>/Dwarf Fortress in a First-Person perspective that will </a:t>
            </a:r>
            <a:r>
              <a:rPr lang="en-US" b="1" dirty="0"/>
              <a:t>help teach Students of Health and Wellbeing </a:t>
            </a:r>
            <a:r>
              <a:rPr lang="en-US" dirty="0"/>
              <a:t>(future caretakers) about </a:t>
            </a:r>
            <a:r>
              <a:rPr lang="en-US" b="1" dirty="0"/>
              <a:t>using caretaker technology </a:t>
            </a:r>
            <a:r>
              <a:rPr lang="en-US" dirty="0"/>
              <a:t>in a “normal day at the job” way.</a:t>
            </a:r>
          </a:p>
        </p:txBody>
      </p:sp>
    </p:spTree>
    <p:extLst>
      <p:ext uri="{BB962C8B-B14F-4D97-AF65-F5344CB8AC3E}">
        <p14:creationId xmlns:p14="http://schemas.microsoft.com/office/powerpoint/2010/main" val="4214049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70BC64E-B094-49DE-BD9C-DB662FCF59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1A1391-78CF-F967-6838-FDEBD8EDA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723900"/>
            <a:ext cx="4417522" cy="1181100"/>
          </a:xfrm>
        </p:spPr>
        <p:txBody>
          <a:bodyPr>
            <a:normAutofit/>
          </a:bodyPr>
          <a:lstStyle/>
          <a:p>
            <a:r>
              <a:rPr lang="en-US" dirty="0"/>
              <a:t>Project plan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718E0F5-1EF3-64D6-0802-B7983AC63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37234"/>
            <a:ext cx="12192000" cy="3120318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92B87A-E17C-60DC-471C-F580BD0156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500" y="2285997"/>
            <a:ext cx="4191000" cy="3890965"/>
          </a:xfrm>
        </p:spPr>
        <p:txBody>
          <a:bodyPr>
            <a:normAutofit/>
          </a:bodyPr>
          <a:lstStyle/>
          <a:p>
            <a:r>
              <a:rPr lang="en-US" dirty="0"/>
              <a:t>Very good feedback.</a:t>
            </a:r>
          </a:p>
          <a:p>
            <a:r>
              <a:rPr lang="en-US" dirty="0"/>
              <a:t>Very close to completion.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CF7A84-431D-AB37-BF5F-AE206F3EEC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2521" y="1769246"/>
            <a:ext cx="4708521" cy="3319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0575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D70BC64E-B094-49DE-BD9C-DB662FCF59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54143B-0A98-AEA8-1881-37A5B4F5B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6349" y="541856"/>
            <a:ext cx="4417522" cy="118110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Portfolio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718E0F5-1EF3-64D6-0802-B7983AC63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37234"/>
            <a:ext cx="12192000" cy="3120318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A2F2C72-ED71-6DBC-4FD3-6F44601588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6668" y="2264812"/>
            <a:ext cx="4191000" cy="3890965"/>
          </a:xfrm>
        </p:spPr>
        <p:txBody>
          <a:bodyPr>
            <a:normAutofit/>
          </a:bodyPr>
          <a:lstStyle/>
          <a:p>
            <a:r>
              <a:rPr lang="en-US" dirty="0"/>
              <a:t>Reading guide complete.</a:t>
            </a:r>
          </a:p>
          <a:p>
            <a:r>
              <a:rPr lang="en-US" dirty="0"/>
              <a:t>Good feedback on organization.</a:t>
            </a:r>
          </a:p>
          <a:p>
            <a:r>
              <a:rPr lang="en-US" dirty="0"/>
              <a:t>Started working on first sub-question :”What makes a game educational?”.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B91367D-33FE-520F-8C58-1985D6C3D7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460" y="1132406"/>
            <a:ext cx="3800862" cy="4593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0155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98" name="Rectangle 3082">
            <a:extLst>
              <a:ext uri="{FF2B5EF4-FFF2-40B4-BE49-F238E27FC236}">
                <a16:creationId xmlns:a16="http://schemas.microsoft.com/office/drawing/2014/main" id="{D70BC64E-B094-49DE-BD9C-DB662FCF59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08A860-6E51-C699-247A-5F52D82DB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914400"/>
            <a:ext cx="4731923" cy="990600"/>
          </a:xfrm>
        </p:spPr>
        <p:txBody>
          <a:bodyPr>
            <a:normAutofit/>
          </a:bodyPr>
          <a:lstStyle/>
          <a:p>
            <a:r>
              <a:rPr lang="en-US" dirty="0"/>
              <a:t>Pipeline</a:t>
            </a:r>
          </a:p>
        </p:txBody>
      </p:sp>
      <p:sp>
        <p:nvSpPr>
          <p:cNvPr id="3099" name="Rectangle 3084">
            <a:extLst>
              <a:ext uri="{FF2B5EF4-FFF2-40B4-BE49-F238E27FC236}">
                <a16:creationId xmlns:a16="http://schemas.microsoft.com/office/drawing/2014/main" id="{A718E0F5-1EF3-64D6-0802-B7983AC63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37234"/>
            <a:ext cx="12192000" cy="3120318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479E17-7DAF-88EA-808F-C1195E3BF9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500" y="2285997"/>
            <a:ext cx="4731923" cy="3890965"/>
          </a:xfrm>
        </p:spPr>
        <p:txBody>
          <a:bodyPr>
            <a:normAutofit/>
          </a:bodyPr>
          <a:lstStyle/>
          <a:p>
            <a:r>
              <a:rPr lang="en-US" dirty="0"/>
              <a:t>GitHub set up and running (already using)</a:t>
            </a:r>
          </a:p>
          <a:p>
            <a:r>
              <a:rPr lang="en-US" dirty="0"/>
              <a:t>Trello set up in SCRUM style.</a:t>
            </a:r>
          </a:p>
          <a:p>
            <a:r>
              <a:rPr lang="en-US" dirty="0"/>
              <a:t>Sprint definition complete.</a:t>
            </a:r>
          </a:p>
        </p:txBody>
      </p:sp>
      <p:pic>
        <p:nvPicPr>
          <p:cNvPr id="3076" name="Picture 4" descr="Download Trello Logo in SVG Vector or PNG File Format - Logo ...">
            <a:extLst>
              <a:ext uri="{FF2B5EF4-FFF2-40B4-BE49-F238E27FC236}">
                <a16:creationId xmlns:a16="http://schemas.microsoft.com/office/drawing/2014/main" id="{84D161D3-B029-98C7-2EB4-18A6BEA64A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98954" y="1862476"/>
            <a:ext cx="2122424" cy="1414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GitHub Logo and symbol, meaning, history, PNG, brand">
            <a:extLst>
              <a:ext uri="{FF2B5EF4-FFF2-40B4-BE49-F238E27FC236}">
                <a16:creationId xmlns:a16="http://schemas.microsoft.com/office/drawing/2014/main" id="{AE357A19-1A11-DF79-364D-76D120898B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10754" y="2070714"/>
            <a:ext cx="2128745" cy="1197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What is Scrum? | Scrum.org">
            <a:extLst>
              <a:ext uri="{FF2B5EF4-FFF2-40B4-BE49-F238E27FC236}">
                <a16:creationId xmlns:a16="http://schemas.microsoft.com/office/drawing/2014/main" id="{483375BA-6157-15C4-A676-7993894A68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98954" y="3589867"/>
            <a:ext cx="4540546" cy="2156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288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5" name="Rectangle 1030">
            <a:extLst>
              <a:ext uri="{FF2B5EF4-FFF2-40B4-BE49-F238E27FC236}">
                <a16:creationId xmlns:a16="http://schemas.microsoft.com/office/drawing/2014/main" id="{9184DF83-39E6-4BDC-9E23-17F25AB44C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DADDD5-D395-0754-5F11-1658946A4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914400"/>
            <a:ext cx="4326082" cy="99060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800"/>
              <a:t>(already owned) Assets and a bit of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034B1B-3FE2-8173-7E88-35B01A9E2E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500" y="2285997"/>
            <a:ext cx="4191000" cy="3890965"/>
          </a:xfrm>
        </p:spPr>
        <p:txBody>
          <a:bodyPr>
            <a:normAutofit/>
          </a:bodyPr>
          <a:lstStyle/>
          <a:p>
            <a:r>
              <a:rPr lang="en-US" dirty="0"/>
              <a:t>Started researching about assets/packages that can help make the development faster/easier.</a:t>
            </a:r>
          </a:p>
          <a:p>
            <a:r>
              <a:rPr lang="en-US" dirty="0"/>
              <a:t>Prototyped multiple assets/packages, narrowed it down to a handful that can help me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912D1C-9F23-213C-7F94-0BFDB8DE60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78" b="30232"/>
          <a:stretch/>
        </p:blipFill>
        <p:spPr>
          <a:xfrm>
            <a:off x="6096000" y="10"/>
            <a:ext cx="6096000" cy="3440526"/>
          </a:xfrm>
          <a:prstGeom prst="rect">
            <a:avLst/>
          </a:prstGeom>
        </p:spPr>
      </p:pic>
      <p:pic>
        <p:nvPicPr>
          <p:cNvPr id="1026" name="Picture 2" descr="screenshot">
            <a:extLst>
              <a:ext uri="{FF2B5EF4-FFF2-40B4-BE49-F238E27FC236}">
                <a16:creationId xmlns:a16="http://schemas.microsoft.com/office/drawing/2014/main" id="{F4BA7A31-E34C-7078-DFD4-EBA477B04BA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05" b="8242"/>
          <a:stretch/>
        </p:blipFill>
        <p:spPr bwMode="auto">
          <a:xfrm>
            <a:off x="6096000" y="3429000"/>
            <a:ext cx="6096000" cy="3440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6" name="Rectangle 1032">
            <a:extLst>
              <a:ext uri="{FF2B5EF4-FFF2-40B4-BE49-F238E27FC236}">
                <a16:creationId xmlns:a16="http://schemas.microsoft.com/office/drawing/2014/main" id="{102E1699-0830-EE28-6BA6-C87CE22D36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3533220"/>
            <a:ext cx="6096000" cy="3336316"/>
          </a:xfrm>
          <a:prstGeom prst="rect">
            <a:avLst/>
          </a:prstGeom>
          <a:gradFill>
            <a:gsLst>
              <a:gs pos="10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1872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D70BC64E-B094-49DE-BD9C-DB662FCF59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738E08-91ED-FBA6-25F9-4DD025C05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3912" y="687517"/>
            <a:ext cx="4417522" cy="1181100"/>
          </a:xfrm>
        </p:spPr>
        <p:txBody>
          <a:bodyPr>
            <a:normAutofit/>
          </a:bodyPr>
          <a:lstStyle/>
          <a:p>
            <a:r>
              <a:rPr lang="en-US" dirty="0"/>
              <a:t>Development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718E0F5-1EF3-64D6-0802-B7983AC63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37234"/>
            <a:ext cx="12192000" cy="3120318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E018B7D-5487-FF03-3FC4-0DFB7A57D6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3912" y="2158012"/>
            <a:ext cx="4191000" cy="3890965"/>
          </a:xfrm>
        </p:spPr>
        <p:txBody>
          <a:bodyPr>
            <a:normAutofit/>
          </a:bodyPr>
          <a:lstStyle/>
          <a:p>
            <a:r>
              <a:rPr lang="en-US" dirty="0"/>
              <a:t>Started working on AI</a:t>
            </a:r>
          </a:p>
          <a:p>
            <a:r>
              <a:rPr lang="en-US" dirty="0"/>
              <a:t>Implemented assets/packages that will help with development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2969C9C-001D-434F-4CCE-7EE5A9CDF16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718" r="20616"/>
          <a:stretch/>
        </p:blipFill>
        <p:spPr>
          <a:xfrm>
            <a:off x="402998" y="1278067"/>
            <a:ext cx="4082783" cy="4593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5134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8">
            <a:extLst>
              <a:ext uri="{FF2B5EF4-FFF2-40B4-BE49-F238E27FC236}">
                <a16:creationId xmlns:a16="http://schemas.microsoft.com/office/drawing/2014/main" id="{F5258B98-3BD5-0A20-B0E7-944EAEB265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510612"/>
            <a:ext cx="12192000" cy="3347388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0">
            <a:extLst>
              <a:ext uri="{FF2B5EF4-FFF2-40B4-BE49-F238E27FC236}">
                <a16:creationId xmlns:a16="http://schemas.microsoft.com/office/drawing/2014/main" id="{1C74AEE6-9CA7-5247-DC34-99634247DF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638300" y="459663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9" name="Rectangle 12">
            <a:extLst>
              <a:ext uri="{FF2B5EF4-FFF2-40B4-BE49-F238E27FC236}">
                <a16:creationId xmlns:a16="http://schemas.microsoft.com/office/drawing/2014/main" id="{B26DD882-9EA6-DF4B-AF70-0C6166EA8F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FB2E755-2902-3512-ABBE-E472FC038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510164"/>
            <a:ext cx="12192000" cy="3347388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75E464-768F-17BB-AA25-BAD4305C8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807" y="3826502"/>
            <a:ext cx="7714388" cy="104800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/>
              <a:t>Demo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DA35755C-AEB2-7F7F-8415-578042431D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4718" r="20616"/>
          <a:stretch/>
        </p:blipFill>
        <p:spPr>
          <a:xfrm>
            <a:off x="4965675" y="761999"/>
            <a:ext cx="2125569" cy="2391295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D6A2EB7-6350-58C2-B619-F0C3C0C06C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10424" y="517139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27091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8">
            <a:extLst>
              <a:ext uri="{FF2B5EF4-FFF2-40B4-BE49-F238E27FC236}">
                <a16:creationId xmlns:a16="http://schemas.microsoft.com/office/drawing/2014/main" id="{F5258B98-3BD5-0A20-B0E7-944EAEB265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510612"/>
            <a:ext cx="12192000" cy="3347388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0">
            <a:extLst>
              <a:ext uri="{FF2B5EF4-FFF2-40B4-BE49-F238E27FC236}">
                <a16:creationId xmlns:a16="http://schemas.microsoft.com/office/drawing/2014/main" id="{1C74AEE6-9CA7-5247-DC34-99634247DF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638300" y="459663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1" name="Rectangle 12">
            <a:extLst>
              <a:ext uri="{FF2B5EF4-FFF2-40B4-BE49-F238E27FC236}">
                <a16:creationId xmlns:a16="http://schemas.microsoft.com/office/drawing/2014/main" id="{09F55FD1-95FA-98DA-84AA-145D29A53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4" descr="Many question marks on black background">
            <a:extLst>
              <a:ext uri="{FF2B5EF4-FFF2-40B4-BE49-F238E27FC236}">
                <a16:creationId xmlns:a16="http://schemas.microsoft.com/office/drawing/2014/main" id="{7A6D4837-80D1-2068-213E-75C5083BD07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7787"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>
        <p:nvSpPr>
          <p:cNvPr id="23" name="Rectangle 14">
            <a:extLst>
              <a:ext uri="{FF2B5EF4-FFF2-40B4-BE49-F238E27FC236}">
                <a16:creationId xmlns:a16="http://schemas.microsoft.com/office/drawing/2014/main" id="{3AC9EE06-57AF-0FF5-450C-2A606C23B8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2375140"/>
            <a:ext cx="12192000" cy="4488388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  <a:alpha val="0"/>
                </a:schemeClr>
              </a:gs>
              <a:gs pos="61814">
                <a:schemeClr val="accent1">
                  <a:lumMod val="60000"/>
                  <a:lumOff val="40000"/>
                  <a:alpha val="89000"/>
                </a:schemeClr>
              </a:gs>
              <a:gs pos="94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EDACA8-A049-D7E8-E529-BEF986A92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3404558"/>
            <a:ext cx="7355457" cy="156016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Questions?</a:t>
            </a:r>
          </a:p>
        </p:txBody>
      </p:sp>
      <p:cxnSp>
        <p:nvCxnSpPr>
          <p:cNvPr id="24" name="Straight Connector 16">
            <a:extLst>
              <a:ext uri="{FF2B5EF4-FFF2-40B4-BE49-F238E27FC236}">
                <a16:creationId xmlns:a16="http://schemas.microsoft.com/office/drawing/2014/main" id="{313FECB8-44EE-4A45-9F7B-66ECF1C3C8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46825" y="5292529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8853732"/>
      </p:ext>
    </p:extLst>
  </p:cSld>
  <p:clrMapOvr>
    <a:masterClrMapping/>
  </p:clrMapOvr>
</p:sld>
</file>

<file path=ppt/theme/theme1.xml><?xml version="1.0" encoding="utf-8"?>
<a:theme xmlns:a="http://schemas.openxmlformats.org/drawingml/2006/main" name="AfterglowVTI">
  <a:themeElements>
    <a:clrScheme name="AnalogousFromDarkSeedLeftStep">
      <a:dk1>
        <a:srgbClr val="000000"/>
      </a:dk1>
      <a:lt1>
        <a:srgbClr val="FFFFFF"/>
      </a:lt1>
      <a:dk2>
        <a:srgbClr val="311C23"/>
      </a:dk2>
      <a:lt2>
        <a:srgbClr val="F0F3F3"/>
      </a:lt2>
      <a:accent1>
        <a:srgbClr val="C3544D"/>
      </a:accent1>
      <a:accent2>
        <a:srgbClr val="B13B65"/>
      </a:accent2>
      <a:accent3>
        <a:srgbClr val="C34DA8"/>
      </a:accent3>
      <a:accent4>
        <a:srgbClr val="9B3BB1"/>
      </a:accent4>
      <a:accent5>
        <a:srgbClr val="7C4DC3"/>
      </a:accent5>
      <a:accent6>
        <a:srgbClr val="3F42B3"/>
      </a:accent6>
      <a:hlink>
        <a:srgbClr val="873FBF"/>
      </a:hlink>
      <a:folHlink>
        <a:srgbClr val="7F7F7F"/>
      </a:folHlink>
    </a:clrScheme>
    <a:fontScheme name="Trade Gothic">
      <a:majorFont>
        <a:latin typeface="Trade Gothic Next Cond"/>
        <a:ea typeface=""/>
        <a:cs typeface=""/>
      </a:majorFont>
      <a:minorFont>
        <a:latin typeface="Trade Gothic N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fterglowVTI" id="{804DBEB7-1920-4C72-A0CB-091339F1875F}" vid="{D4C59F5A-9ECA-4C96-BDFD-0606A75324E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Slate</Template>
  <TotalTime>43</TotalTime>
  <Words>162</Words>
  <Application>Microsoft Office PowerPoint</Application>
  <PresentationFormat>Widescreen</PresentationFormat>
  <Paragraphs>23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Trade Gothic Next Cond</vt:lpstr>
      <vt:lpstr>Trade Gothic Next Light</vt:lpstr>
      <vt:lpstr>AfterglowVTI</vt:lpstr>
      <vt:lpstr>Caretaker Simulator</vt:lpstr>
      <vt:lpstr>Project Pitch</vt:lpstr>
      <vt:lpstr>Project plan</vt:lpstr>
      <vt:lpstr>Portfolio</vt:lpstr>
      <vt:lpstr>Pipeline</vt:lpstr>
      <vt:lpstr>(already owned) Assets and a bit of research</vt:lpstr>
      <vt:lpstr>Development</vt:lpstr>
      <vt:lpstr>Demo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Caretaker Simulator</dc:title>
  <dc:creator>Mureşeanu,Gabriel A.G.</dc:creator>
  <cp:lastModifiedBy>Mureşeanu,Gabriel A.G.</cp:lastModifiedBy>
  <cp:revision>7</cp:revision>
  <dcterms:created xsi:type="dcterms:W3CDTF">2023-03-07T21:54:51Z</dcterms:created>
  <dcterms:modified xsi:type="dcterms:W3CDTF">2023-03-08T08:52:08Z</dcterms:modified>
</cp:coreProperties>
</file>