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3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F362146-9291-4A34-9BF4-84254127CC3E}" type="datetimeFigureOut">
              <a:rPr lang="ru-RU" smtClean="0"/>
              <a:t>07.02.2019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CE884AB-ECAA-45BD-94D9-72A94972ACE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Mario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14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просто написал одну из первых версий легендарной игры. </a:t>
            </a:r>
          </a:p>
          <a:p>
            <a:r>
              <a:rPr lang="ru-RU" dirty="0" smtClean="0"/>
              <a:t>Главной особенностью можно считать возможность простой и удобной </a:t>
            </a:r>
            <a:r>
              <a:rPr lang="ru-RU" dirty="0" err="1" smtClean="0"/>
              <a:t>кастомизации</a:t>
            </a:r>
            <a:r>
              <a:rPr lang="ru-RU" dirty="0" smtClean="0"/>
              <a:t> уровней, а так же их создания с нуля.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44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уже предустановлен небольшой, но достаточно сложный уровень. При запуске игры требуется ввести название требуемого уровня. Если такого файла не существует, то запустится предустановленный уровень.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74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Использовались такие библиотеки, как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Sys</a:t>
            </a:r>
          </a:p>
          <a:p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err="1" smtClean="0"/>
              <a:t>Pyganim</a:t>
            </a:r>
            <a:r>
              <a:rPr lang="en-US" dirty="0" smtClean="0"/>
              <a:t> – </a:t>
            </a:r>
            <a:r>
              <a:rPr lang="ru-RU" dirty="0" smtClean="0"/>
              <a:t>пользовательский модуль для создания </a:t>
            </a:r>
            <a:r>
              <a:rPr lang="ru-RU" dirty="0"/>
              <a:t>а</a:t>
            </a:r>
            <a:r>
              <a:rPr lang="ru-RU" dirty="0" smtClean="0"/>
              <a:t>нимированных моделек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05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нет монстров?</a:t>
            </a:r>
          </a:p>
          <a:p>
            <a:r>
              <a:rPr lang="ru-RU" dirty="0" smtClean="0"/>
              <a:t>Потому что и так даже первый уровень пройти непросто.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49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Музыка?</a:t>
            </a:r>
          </a:p>
          <a:p>
            <a:r>
              <a:rPr lang="ru-RU" dirty="0" smtClean="0"/>
              <a:t>Я считаю, что музыкальные вкусы у всех разные, и добавлять фоновую музыку без возможности её выключения – это может оттолкнуть игрока.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636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</TotalTime>
  <Words>118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Трек</vt:lpstr>
      <vt:lpstr>Mario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</dc:title>
  <dc:creator>NeuroUser</dc:creator>
  <cp:lastModifiedBy>NeuroUser</cp:lastModifiedBy>
  <cp:revision>6</cp:revision>
  <dcterms:created xsi:type="dcterms:W3CDTF">2019-02-07T12:06:11Z</dcterms:created>
  <dcterms:modified xsi:type="dcterms:W3CDTF">2019-02-07T12:41:21Z</dcterms:modified>
</cp:coreProperties>
</file>