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Mario Level Creator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проект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Мой проект – это всемирно известная игра Марио, заточенная под создание собственных уровней.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использовал?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В своём проекте я использовал </a:t>
            </a:r>
            <a:r>
              <a:rPr lang="en-US" dirty="0" smtClean="0"/>
              <a:t>Python </a:t>
            </a:r>
            <a:r>
              <a:rPr lang="ru-RU" dirty="0" smtClean="0"/>
              <a:t>с библиотекой </a:t>
            </a:r>
            <a:r>
              <a:rPr lang="en-US" dirty="0" smtClean="0"/>
              <a:t>Pygame, </a:t>
            </a:r>
            <a:r>
              <a:rPr lang="ru-RU" dirty="0" smtClean="0"/>
              <a:t>которая облегчает создание игр на этом языке. Простота этой библиотеки позволила мне создать игру, запустить которую можно на абсолютно любом компьютере вне зависимости от его возможностей.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уровней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0496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Представленная в презентации версия – не последняя, в будущем я планирую улучшать свою игру, делать её удобнее и красивее.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</TotalTime>
  <Words>16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Mario Level Creator</vt:lpstr>
      <vt:lpstr>Мой проект</vt:lpstr>
      <vt:lpstr>Что я использовал?</vt:lpstr>
      <vt:lpstr>Создание уровней</vt:lpstr>
      <vt:lpstr>Заключение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Level Creator</dc:title>
  <dc:creator>Admin</dc:creator>
  <cp:lastModifiedBy>Admin</cp:lastModifiedBy>
  <cp:revision>2</cp:revision>
  <dcterms:created xsi:type="dcterms:W3CDTF">2019-04-18T14:22:53Z</dcterms:created>
  <dcterms:modified xsi:type="dcterms:W3CDTF">2019-04-18T14:40:01Z</dcterms:modified>
</cp:coreProperties>
</file>