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1E61D-D876-40CE-9BCC-47C8E8192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4D21CA-9C22-4F5C-B926-41A24C435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DCAB0B-C432-48D6-9EDE-C4AE04F39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F27-1B3B-4D91-A922-C5DA17D8FD4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8E82E6-DA53-4F42-9BB1-9B94991A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B5ED52-5ED6-4857-9A7A-A7EEC460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CA38-B908-424F-A238-BAE43DC1B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57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D6635-DB21-43C7-AB77-0CD46B25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888087-66BA-4B7B-A6C1-59C7A4611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F3EC6-71E6-46FB-BD11-CE035F52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F27-1B3B-4D91-A922-C5DA17D8FD4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078C00-B862-4205-8045-5F3BFE79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FA5DB-F5F3-486A-9402-374EA7296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CA38-B908-424F-A238-BAE43DC1B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01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44C47E-3B8F-43AC-B9F1-1B6B579CA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4ECFF2-B1F8-4EF1-891F-7BFE3AAE0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DAE0D7-A5D7-473E-BF5A-9E1918F80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F27-1B3B-4D91-A922-C5DA17D8FD4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E8859-4BA1-4157-9B1F-6C42B322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F24972-44AF-43A4-8B3F-D65D123C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CA38-B908-424F-A238-BAE43DC1B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15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2D87D-AAA9-4860-B769-67EF0CA70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0A4153-576B-496E-8E14-986607657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7B0D43-F0AC-4551-B5FE-E86E1D1BB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F27-1B3B-4D91-A922-C5DA17D8FD4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223FC8-A17A-4FA0-BA46-E2E3543F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C7B9EA-FF7A-4737-BE53-C56DC462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CA38-B908-424F-A238-BAE43DC1B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1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FAD99-B5FD-41D8-8FBA-5A37B07F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767BD8-131E-4C0F-BE06-7B387CFD3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A69D3D-4A5B-4AAA-9EE9-E48D33BE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F27-1B3B-4D91-A922-C5DA17D8FD4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204BB-C5D3-45C0-A196-508F4D11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1425A0-820F-4CF0-A437-9B917992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CA38-B908-424F-A238-BAE43DC1B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53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189B3-8376-48E3-917A-2E1837FE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7D86F2-D2E3-47D0-8C5C-98C6EB399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F045AE-D98B-404A-A2FA-BD355657F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977B6E-D1C2-4B02-859E-7B660D7D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F27-1B3B-4D91-A922-C5DA17D8FD4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04E8FA-41B0-4722-B865-521A89F3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AED0D9-ECF0-42D0-A926-7E18689E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CA38-B908-424F-A238-BAE43DC1B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4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98AC1-A498-42AC-96BA-F9EEA0F3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869D14-9DF3-4EF2-A1FE-AF9F5D3A0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6BC979-082B-45C1-B52F-703B03DAD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208104-FEFE-470F-A878-A564E0BE3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09E6F9-BACF-4015-A751-641EBCF86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4DE3D3-56B3-4290-B51C-656159032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F27-1B3B-4D91-A922-C5DA17D8FD4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70B205-A36E-41AB-BC86-CA8B8A373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5F83AD-C162-4C55-AD5D-C83F578B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CA38-B908-424F-A238-BAE43DC1B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2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72791-8667-4F15-8547-C2941577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22D8A9-CABD-444B-B85C-9265BB94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F27-1B3B-4D91-A922-C5DA17D8FD4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5736D8-57C7-4DE8-A423-78EE77F7F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83764B-93D2-43BA-AAB1-6174A554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CA38-B908-424F-A238-BAE43DC1B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41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184CD4-6C13-41B6-B9AB-E81A29A2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F27-1B3B-4D91-A922-C5DA17D8FD4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F7CC1D-E1F2-4904-B6AA-F35F851F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126445-647A-4C62-89E9-34AA7998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CA38-B908-424F-A238-BAE43DC1B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26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BB838-1B8E-417B-A290-49B67E4C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81B713-BD63-41F3-9FE5-64A5D4B92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089348-235B-496C-BA84-CBD833C91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6B379B-E489-4C50-A4E8-91D71F20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F27-1B3B-4D91-A922-C5DA17D8FD4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ECE29B-FD8B-49B2-87C9-333D43009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180B75-3472-4672-95FB-4C86446F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CA38-B908-424F-A238-BAE43DC1B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26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1DFBE-79D8-44D6-A35A-C4C5B825D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FAF46D-8B7E-444E-AE9A-A8A3D8AED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4EAF27-6EF6-4B3C-938E-B10423BCA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D4B15-1E7F-448E-9D83-F6E1F4BE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F27-1B3B-4D91-A922-C5DA17D8FD4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668EEB-4220-44AD-9406-E5316BD0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16AE45-574D-4385-8A93-25B4A5F6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CA38-B908-424F-A238-BAE43DC1B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0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A7F94E-34C6-4118-A4D8-76BAB8CD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710312-E7B4-49EF-80C5-741AAAE4A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BBA48D-45FF-4CC8-9FBE-438CA5F2A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2F27-1B3B-4D91-A922-C5DA17D8FD4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79B529-313F-4082-B810-F78F75DB3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21E5E-2681-4609-BA1A-E61F34BC9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5CA38-B908-424F-A238-BAE43DC1B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32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AA81DA-3F66-4703-9572-DEAF7BBA39A2}"/>
              </a:ext>
            </a:extLst>
          </p:cNvPr>
          <p:cNvSpPr/>
          <p:nvPr/>
        </p:nvSpPr>
        <p:spPr>
          <a:xfrm>
            <a:off x="4901966" y="453004"/>
            <a:ext cx="1778466" cy="5201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게임실행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F42B44-2349-4198-B8D8-D23266625651}"/>
              </a:ext>
            </a:extLst>
          </p:cNvPr>
          <p:cNvSpPr/>
          <p:nvPr/>
        </p:nvSpPr>
        <p:spPr>
          <a:xfrm>
            <a:off x="4701329" y="1590411"/>
            <a:ext cx="2179740" cy="5201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Intro(</a:t>
            </a:r>
            <a:r>
              <a:rPr lang="ko-KR" altLang="en-US" sz="2800" dirty="0">
                <a:solidFill>
                  <a:schemeClr val="tx1"/>
                </a:solidFill>
              </a:rPr>
              <a:t>줄거리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1C585B-8622-49A5-9A11-683809A48925}"/>
              </a:ext>
            </a:extLst>
          </p:cNvPr>
          <p:cNvSpPr/>
          <p:nvPr/>
        </p:nvSpPr>
        <p:spPr>
          <a:xfrm>
            <a:off x="4286773" y="2926708"/>
            <a:ext cx="3008852" cy="8388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튜토리얼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(</a:t>
            </a:r>
            <a:r>
              <a:rPr lang="ko-KR" altLang="en-US" sz="2800" dirty="0">
                <a:solidFill>
                  <a:schemeClr val="tx1"/>
                </a:solidFill>
              </a:rPr>
              <a:t>초능력 동료 </a:t>
            </a:r>
            <a:r>
              <a:rPr lang="en-US" altLang="ko-KR" sz="2800" dirty="0">
                <a:solidFill>
                  <a:schemeClr val="tx1"/>
                </a:solidFill>
              </a:rPr>
              <a:t>2</a:t>
            </a:r>
            <a:r>
              <a:rPr lang="ko-KR" altLang="en-US" sz="2800" dirty="0">
                <a:solidFill>
                  <a:schemeClr val="tx1"/>
                </a:solidFill>
              </a:rPr>
              <a:t>명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35D770-F475-4CEF-8E2A-560A0B325A9A}"/>
              </a:ext>
            </a:extLst>
          </p:cNvPr>
          <p:cNvSpPr/>
          <p:nvPr/>
        </p:nvSpPr>
        <p:spPr>
          <a:xfrm>
            <a:off x="4286773" y="4439174"/>
            <a:ext cx="3008852" cy="7382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메인 스토리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51A7A4-C62F-4CDB-BAD6-37654A7472A1}"/>
              </a:ext>
            </a:extLst>
          </p:cNvPr>
          <p:cNvSpPr/>
          <p:nvPr/>
        </p:nvSpPr>
        <p:spPr>
          <a:xfrm>
            <a:off x="4370313" y="5679347"/>
            <a:ext cx="2841771" cy="11094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Ending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(</a:t>
            </a:r>
            <a:r>
              <a:rPr lang="ko-KR" altLang="en-US" sz="2800" dirty="0">
                <a:solidFill>
                  <a:schemeClr val="tx1"/>
                </a:solidFill>
              </a:rPr>
              <a:t>동료 전부 구함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195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51A7A4-C62F-4CDB-BAD6-37654A7472A1}"/>
              </a:ext>
            </a:extLst>
          </p:cNvPr>
          <p:cNvSpPr/>
          <p:nvPr/>
        </p:nvSpPr>
        <p:spPr>
          <a:xfrm>
            <a:off x="4675114" y="402672"/>
            <a:ext cx="2841771" cy="11094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캐릭터 컨셉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4DCA1-9009-432A-A5DD-7FC7770943D3}"/>
              </a:ext>
            </a:extLst>
          </p:cNvPr>
          <p:cNvSpPr txBox="1"/>
          <p:nvPr/>
        </p:nvSpPr>
        <p:spPr>
          <a:xfrm>
            <a:off x="2525086" y="1929468"/>
            <a:ext cx="8338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장미</a:t>
            </a:r>
            <a:endParaRPr lang="en-US" altLang="ko-KR" dirty="0"/>
          </a:p>
          <a:p>
            <a:r>
              <a:rPr lang="ko-KR" altLang="en-US" dirty="0"/>
              <a:t>성격 </a:t>
            </a:r>
            <a:r>
              <a:rPr lang="en-US" altLang="ko-KR" dirty="0"/>
              <a:t>: </a:t>
            </a:r>
            <a:r>
              <a:rPr lang="ko-KR" altLang="en-US" dirty="0"/>
              <a:t>질투</a:t>
            </a:r>
            <a:endParaRPr lang="en-US" altLang="ko-KR" dirty="0"/>
          </a:p>
          <a:p>
            <a:r>
              <a:rPr lang="ko-KR" altLang="en-US" dirty="0"/>
              <a:t>능력 </a:t>
            </a:r>
            <a:r>
              <a:rPr lang="en-US" altLang="ko-KR" dirty="0"/>
              <a:t>: </a:t>
            </a:r>
            <a:r>
              <a:rPr lang="ko-KR" altLang="en-US" dirty="0"/>
              <a:t>투명</a:t>
            </a:r>
            <a:r>
              <a:rPr lang="en-US" altLang="ko-KR" dirty="0"/>
              <a:t>(</a:t>
            </a:r>
            <a:r>
              <a:rPr lang="ko-KR" altLang="en-US" dirty="0"/>
              <a:t>회피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8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5F42B44-2349-4198-B8D8-D23266625651}"/>
              </a:ext>
            </a:extLst>
          </p:cNvPr>
          <p:cNvSpPr/>
          <p:nvPr/>
        </p:nvSpPr>
        <p:spPr>
          <a:xfrm>
            <a:off x="5006130" y="952848"/>
            <a:ext cx="2179740" cy="5201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Intro(</a:t>
            </a:r>
            <a:r>
              <a:rPr lang="ko-KR" altLang="en-US" sz="2800" dirty="0">
                <a:solidFill>
                  <a:schemeClr val="tx1"/>
                </a:solidFill>
              </a:rPr>
              <a:t>줄거리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23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E1C585B-8622-49A5-9A11-683809A48925}"/>
              </a:ext>
            </a:extLst>
          </p:cNvPr>
          <p:cNvSpPr/>
          <p:nvPr/>
        </p:nvSpPr>
        <p:spPr>
          <a:xfrm>
            <a:off x="4286772" y="1680594"/>
            <a:ext cx="3008852" cy="8388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튜토리얼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(</a:t>
            </a:r>
            <a:r>
              <a:rPr lang="ko-KR" altLang="en-US" sz="2800" dirty="0">
                <a:solidFill>
                  <a:schemeClr val="tx1"/>
                </a:solidFill>
              </a:rPr>
              <a:t>초능력 동료 </a:t>
            </a:r>
            <a:r>
              <a:rPr lang="en-US" altLang="ko-KR" sz="2800" dirty="0">
                <a:solidFill>
                  <a:schemeClr val="tx1"/>
                </a:solidFill>
              </a:rPr>
              <a:t>2</a:t>
            </a:r>
            <a:r>
              <a:rPr lang="ko-KR" altLang="en-US" sz="2800" dirty="0">
                <a:solidFill>
                  <a:schemeClr val="tx1"/>
                </a:solidFill>
              </a:rPr>
              <a:t>명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31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835D770-F475-4CEF-8E2A-560A0B325A9A}"/>
              </a:ext>
            </a:extLst>
          </p:cNvPr>
          <p:cNvSpPr/>
          <p:nvPr/>
        </p:nvSpPr>
        <p:spPr>
          <a:xfrm>
            <a:off x="4286772" y="1377192"/>
            <a:ext cx="3008852" cy="7382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메인 스토리</a:t>
            </a:r>
          </a:p>
        </p:txBody>
      </p:sp>
    </p:spTree>
    <p:extLst>
      <p:ext uri="{BB962C8B-B14F-4D97-AF65-F5344CB8AC3E}">
        <p14:creationId xmlns:p14="http://schemas.microsoft.com/office/powerpoint/2010/main" val="214528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51A7A4-C62F-4CDB-BAD6-37654A7472A1}"/>
              </a:ext>
            </a:extLst>
          </p:cNvPr>
          <p:cNvSpPr/>
          <p:nvPr/>
        </p:nvSpPr>
        <p:spPr>
          <a:xfrm>
            <a:off x="4675114" y="964734"/>
            <a:ext cx="2841771" cy="11094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Ending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(</a:t>
            </a:r>
            <a:r>
              <a:rPr lang="ko-KR" altLang="en-US" sz="2800" dirty="0">
                <a:solidFill>
                  <a:schemeClr val="tx1"/>
                </a:solidFill>
              </a:rPr>
              <a:t>동료 전부 구함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28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51A7A4-C62F-4CDB-BAD6-37654A7472A1}"/>
              </a:ext>
            </a:extLst>
          </p:cNvPr>
          <p:cNvSpPr/>
          <p:nvPr/>
        </p:nvSpPr>
        <p:spPr>
          <a:xfrm>
            <a:off x="4675114" y="402672"/>
            <a:ext cx="2841771" cy="11094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캐릭터 컨셉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4DCA1-9009-432A-A5DD-7FC7770943D3}"/>
              </a:ext>
            </a:extLst>
          </p:cNvPr>
          <p:cNvSpPr txBox="1"/>
          <p:nvPr/>
        </p:nvSpPr>
        <p:spPr>
          <a:xfrm>
            <a:off x="2525086" y="1929468"/>
            <a:ext cx="8338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한란</a:t>
            </a:r>
            <a:endParaRPr lang="en-US" altLang="ko-KR" dirty="0"/>
          </a:p>
          <a:p>
            <a:r>
              <a:rPr lang="ko-KR" altLang="en-US" dirty="0"/>
              <a:t>성격 </a:t>
            </a:r>
            <a:r>
              <a:rPr lang="en-US" altLang="ko-KR" dirty="0"/>
              <a:t>: </a:t>
            </a:r>
            <a:r>
              <a:rPr lang="ko-KR" altLang="en-US" dirty="0"/>
              <a:t>눈웃음</a:t>
            </a:r>
            <a:endParaRPr lang="en-US" altLang="ko-KR" dirty="0"/>
          </a:p>
          <a:p>
            <a:r>
              <a:rPr lang="ko-KR" altLang="en-US" dirty="0"/>
              <a:t>능력 </a:t>
            </a:r>
            <a:r>
              <a:rPr lang="en-US" altLang="ko-KR" dirty="0"/>
              <a:t>: </a:t>
            </a:r>
            <a:r>
              <a:rPr lang="ko-KR" altLang="en-US" dirty="0"/>
              <a:t>정신조작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226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51A7A4-C62F-4CDB-BAD6-37654A7472A1}"/>
              </a:ext>
            </a:extLst>
          </p:cNvPr>
          <p:cNvSpPr/>
          <p:nvPr/>
        </p:nvSpPr>
        <p:spPr>
          <a:xfrm>
            <a:off x="4675114" y="402672"/>
            <a:ext cx="2841771" cy="11094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캐릭터 컨셉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4DCA1-9009-432A-A5DD-7FC7770943D3}"/>
              </a:ext>
            </a:extLst>
          </p:cNvPr>
          <p:cNvSpPr txBox="1"/>
          <p:nvPr/>
        </p:nvSpPr>
        <p:spPr>
          <a:xfrm>
            <a:off x="2525086" y="1929468"/>
            <a:ext cx="8338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아이리스</a:t>
            </a:r>
            <a:endParaRPr lang="en-US" altLang="ko-KR" dirty="0"/>
          </a:p>
          <a:p>
            <a:r>
              <a:rPr lang="ko-KR" altLang="en-US" dirty="0"/>
              <a:t>성격 </a:t>
            </a:r>
            <a:r>
              <a:rPr lang="en-US" altLang="ko-KR" dirty="0"/>
              <a:t>: </a:t>
            </a:r>
            <a:r>
              <a:rPr lang="ko-KR" altLang="en-US" dirty="0"/>
              <a:t>강인함</a:t>
            </a:r>
            <a:endParaRPr lang="en-US" altLang="ko-KR" dirty="0"/>
          </a:p>
          <a:p>
            <a:r>
              <a:rPr lang="ko-KR" altLang="en-US" dirty="0"/>
              <a:t>능력 </a:t>
            </a:r>
            <a:r>
              <a:rPr lang="en-US" altLang="ko-KR" dirty="0"/>
              <a:t>: </a:t>
            </a:r>
            <a:r>
              <a:rPr lang="ko-KR" altLang="en-US" dirty="0"/>
              <a:t>신체강화</a:t>
            </a:r>
            <a:r>
              <a:rPr lang="en-US" altLang="ko-KR" dirty="0"/>
              <a:t>(</a:t>
            </a:r>
            <a:r>
              <a:rPr lang="ko-KR" altLang="en-US" dirty="0" err="1"/>
              <a:t>스텟상승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238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51A7A4-C62F-4CDB-BAD6-37654A7472A1}"/>
              </a:ext>
            </a:extLst>
          </p:cNvPr>
          <p:cNvSpPr/>
          <p:nvPr/>
        </p:nvSpPr>
        <p:spPr>
          <a:xfrm>
            <a:off x="4675114" y="402672"/>
            <a:ext cx="2841771" cy="11094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캐릭터 컨셉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4DCA1-9009-432A-A5DD-7FC7770943D3}"/>
              </a:ext>
            </a:extLst>
          </p:cNvPr>
          <p:cNvSpPr txBox="1"/>
          <p:nvPr/>
        </p:nvSpPr>
        <p:spPr>
          <a:xfrm>
            <a:off x="2525086" y="1929468"/>
            <a:ext cx="8338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 err="1"/>
              <a:t>티보치나</a:t>
            </a:r>
            <a:endParaRPr lang="en-US" altLang="ko-KR" dirty="0"/>
          </a:p>
          <a:p>
            <a:r>
              <a:rPr lang="ko-KR" altLang="en-US" dirty="0"/>
              <a:t>성격 </a:t>
            </a:r>
            <a:r>
              <a:rPr lang="en-US" altLang="ko-KR" dirty="0"/>
              <a:t>: </a:t>
            </a:r>
            <a:r>
              <a:rPr lang="ko-KR" altLang="en-US" dirty="0"/>
              <a:t>귀찮음</a:t>
            </a:r>
            <a:endParaRPr lang="en-US" altLang="ko-KR" dirty="0"/>
          </a:p>
          <a:p>
            <a:r>
              <a:rPr lang="ko-KR" altLang="en-US" dirty="0"/>
              <a:t>능력 </a:t>
            </a:r>
            <a:r>
              <a:rPr lang="en-US" altLang="ko-KR" dirty="0"/>
              <a:t>: </a:t>
            </a:r>
            <a:r>
              <a:rPr lang="ko-KR" altLang="en-US" dirty="0"/>
              <a:t>원소</a:t>
            </a:r>
            <a:r>
              <a:rPr lang="en-US" altLang="ko-KR" dirty="0"/>
              <a:t>(</a:t>
            </a:r>
            <a:r>
              <a:rPr lang="ko-KR" altLang="en-US" dirty="0"/>
              <a:t>불</a:t>
            </a:r>
            <a:r>
              <a:rPr lang="en-US" altLang="ko-KR" dirty="0"/>
              <a:t>, </a:t>
            </a:r>
            <a:r>
              <a:rPr lang="ko-KR" altLang="en-US" dirty="0"/>
              <a:t>물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134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51A7A4-C62F-4CDB-BAD6-37654A7472A1}"/>
              </a:ext>
            </a:extLst>
          </p:cNvPr>
          <p:cNvSpPr/>
          <p:nvPr/>
        </p:nvSpPr>
        <p:spPr>
          <a:xfrm>
            <a:off x="4675114" y="402672"/>
            <a:ext cx="2841771" cy="11094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캐릭터 컨셉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4DCA1-9009-432A-A5DD-7FC7770943D3}"/>
              </a:ext>
            </a:extLst>
          </p:cNvPr>
          <p:cNvSpPr txBox="1"/>
          <p:nvPr/>
        </p:nvSpPr>
        <p:spPr>
          <a:xfrm>
            <a:off x="2525086" y="1929468"/>
            <a:ext cx="8338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 err="1"/>
              <a:t>버베나</a:t>
            </a:r>
            <a:endParaRPr lang="en-US" altLang="ko-KR" dirty="0"/>
          </a:p>
          <a:p>
            <a:r>
              <a:rPr lang="ko-KR" altLang="en-US" dirty="0"/>
              <a:t>성격 </a:t>
            </a:r>
            <a:r>
              <a:rPr lang="en-US" altLang="ko-KR" dirty="0"/>
              <a:t>: </a:t>
            </a:r>
            <a:r>
              <a:rPr lang="ko-KR" altLang="en-US" dirty="0"/>
              <a:t>호기심</a:t>
            </a:r>
            <a:endParaRPr lang="en-US" altLang="ko-KR" dirty="0"/>
          </a:p>
          <a:p>
            <a:r>
              <a:rPr lang="ko-KR" altLang="en-US" dirty="0"/>
              <a:t>능력 </a:t>
            </a:r>
            <a:r>
              <a:rPr lang="en-US" altLang="ko-KR" dirty="0"/>
              <a:t>: </a:t>
            </a:r>
            <a:r>
              <a:rPr lang="ko-KR" altLang="en-US" dirty="0"/>
              <a:t>중력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75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105</Words>
  <Application>Microsoft Office PowerPoint</Application>
  <PresentationFormat>와이드스크린</PresentationFormat>
  <Paragraphs>33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KITRI</dc:creator>
  <cp:lastModifiedBy>KITRI</cp:lastModifiedBy>
  <cp:revision>6</cp:revision>
  <dcterms:created xsi:type="dcterms:W3CDTF">2018-01-29T08:19:32Z</dcterms:created>
  <dcterms:modified xsi:type="dcterms:W3CDTF">2018-01-30T03:37:05Z</dcterms:modified>
</cp:coreProperties>
</file>