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E61D-D876-40CE-9BCC-47C8E819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D21CA-9C22-4F5C-B926-41A24C43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AB0B-C432-48D6-9EDE-C4AE04F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82E6-DA53-4F42-9BB1-9B94991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ED52-5ED6-4857-9A7A-A7EEC46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6635-DB21-43C7-AB77-0CD46B2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88087-66BA-4B7B-A6C1-59C7A461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F3EC6-71E6-46FB-BD11-CE035F52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78C00-B862-4205-8045-5F3BFE7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A5DB-F5F3-486A-9402-374EA72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4C47E-3B8F-43AC-B9F1-1B6B579C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ECFF2-B1F8-4EF1-891F-7BFE3AAE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AE0D7-A5D7-473E-BF5A-9E1918F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E8859-4BA1-4157-9B1F-6C42B322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24972-44AF-43A4-8B3F-D65D123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D87D-AAA9-4860-B769-67EF0CA7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153-576B-496E-8E14-98660765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0D43-F0AC-4551-B5FE-E86E1D1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23FC8-A17A-4FA0-BA46-E2E3543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7B9EA-FF7A-4737-BE53-C56DC462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AD99-B5FD-41D8-8FBA-5A37B07F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7BD8-131E-4C0F-BE06-7B387CF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69D3D-4A5B-4AAA-9EE9-E48D33BE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204BB-C5D3-45C0-A196-508F4D11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25A0-820F-4CF0-A437-9B91799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189B3-8376-48E3-917A-2E1837FE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86F2-D2E3-47D0-8C5C-98C6EB39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045AE-D98B-404A-A2FA-BD3556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77B6E-D1C2-4B02-859E-7B660D7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4E8FA-41B0-4722-B865-521A89F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ED0D9-ECF0-42D0-A926-7E18689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8AC1-A498-42AC-96BA-F9EEA0F3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14-9DF3-4EF2-A1FE-AF9F5D3A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BC979-082B-45C1-B52F-703B03DA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208104-FEFE-470F-A878-A564E0BE3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9E6F9-BACF-4015-A751-641EBCF8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DE3D3-56B3-4290-B51C-6561590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0B205-A36E-41AB-BC86-CA8B8A37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F83AD-C162-4C55-AD5D-C83F578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72791-8667-4F15-8547-C294157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2D8A9-CABD-444B-B85C-9265BB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736D8-57C7-4DE8-A423-78EE77F7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3764B-93D2-43BA-AAB1-6174A55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84CD4-6C13-41B6-B9AB-E81A29A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7CC1D-E1F2-4904-B6AA-F35F851F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26445-647A-4C62-89E9-34AA7998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B838-1B8E-417B-A290-49B67E4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1B713-BD63-41F3-9FE5-64A5D4B9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89348-235B-496C-BA84-CBD833C9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B379B-E489-4C50-A4E8-91D71F20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E29B-FD8B-49B2-87C9-333D430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80B75-3472-4672-95FB-4C86446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DFBE-79D8-44D6-A35A-C4C5B825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AF46D-8B7E-444E-AE9A-A8A3D8AE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EAF27-6EF6-4B3C-938E-B10423BC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D4B15-1E7F-448E-9D83-F6E1F4BE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68EEB-4220-44AD-9406-E5316BD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AE45-574D-4385-8A93-25B4A5F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7F94E-34C6-4118-A4D8-76BAB8C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10312-E7B4-49EF-80C5-741AAAE4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BA48D-45FF-4CC8-9FBE-438CA5F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2F27-1B3B-4D91-A922-C5DA17D8FD46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9B529-313F-4082-B810-F78F75DB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21E5E-2681-4609-BA1A-E61F34BC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A81DA-3F66-4703-9572-DEAF7BBA39A2}"/>
              </a:ext>
            </a:extLst>
          </p:cNvPr>
          <p:cNvSpPr/>
          <p:nvPr/>
        </p:nvSpPr>
        <p:spPr>
          <a:xfrm>
            <a:off x="4901966" y="453004"/>
            <a:ext cx="1778466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게임실행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4701329" y="1590411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3" y="2926708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3" y="4439174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370313" y="5679347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5006130" y="952848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3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2" y="1680594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2" y="1377192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</p:spTree>
    <p:extLst>
      <p:ext uri="{BB962C8B-B14F-4D97-AF65-F5344CB8AC3E}">
        <p14:creationId xmlns:p14="http://schemas.microsoft.com/office/powerpoint/2010/main" val="21452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964734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5</cp:revision>
  <dcterms:created xsi:type="dcterms:W3CDTF">2018-01-29T08:19:32Z</dcterms:created>
  <dcterms:modified xsi:type="dcterms:W3CDTF">2018-01-29T08:52:02Z</dcterms:modified>
</cp:coreProperties>
</file>