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59" r:id="rId8"/>
    <p:sldId id="264" r:id="rId9"/>
    <p:sldId id="268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12.04.2023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12.04.2023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87" y="1006192"/>
            <a:ext cx="10510754" cy="2281355"/>
          </a:xfrm>
        </p:spPr>
        <p:txBody>
          <a:bodyPr/>
          <a:lstStyle/>
          <a:p>
            <a:r>
              <a:rPr lang="en-US" dirty="0" smtClean="0"/>
              <a:t>DocEasy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349" y="3742790"/>
            <a:ext cx="10090287" cy="1101897"/>
          </a:xfrm>
        </p:spPr>
        <p:txBody>
          <a:bodyPr/>
          <a:lstStyle/>
          <a:p>
            <a:r>
              <a:rPr lang="en-US" b="1" dirty="0" smtClean="0"/>
              <a:t>Appointments</a:t>
            </a:r>
          </a:p>
          <a:p>
            <a:r>
              <a:rPr lang="en-US" b="1" dirty="0" smtClean="0"/>
              <a:t>Made 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4349" y="5526926"/>
            <a:ext cx="4367531" cy="324417"/>
          </a:xfrm>
        </p:spPr>
        <p:txBody>
          <a:bodyPr/>
          <a:lstStyle/>
          <a:p>
            <a:r>
              <a:rPr lang="en-IN" dirty="0" smtClean="0"/>
              <a:t>Batch 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588131" cy="782638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PROBLEM STATEMENT</a:t>
            </a:r>
            <a:endParaRPr lang="ru-RU" sz="35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Appointment to doctors are not</a:t>
            </a:r>
          </a:p>
          <a:p>
            <a:r>
              <a:rPr lang="en-US" b="1" dirty="0" smtClean="0"/>
              <a:t>Done in an efficient manner</a:t>
            </a:r>
            <a:endParaRPr lang="ru-RU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1900" dirty="0" smtClean="0"/>
              <a:t>Currently there is no online platform to book a Doctors appointment</a:t>
            </a:r>
          </a:p>
          <a:p>
            <a:r>
              <a:rPr lang="en-US" sz="1900" dirty="0" smtClean="0"/>
              <a:t>All appointments are made through phone call and in person which is difficult for people who travel far away and people with accessibility issues</a:t>
            </a:r>
          </a:p>
          <a:p>
            <a:r>
              <a:rPr lang="en-US" sz="1900" dirty="0" smtClean="0"/>
              <a:t>People also are inaccessible to the appointment data like past appointments to the doctor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695459"/>
            <a:ext cx="8332631" cy="112045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EXISTING ALTERNATIVES</a:t>
            </a:r>
            <a:endParaRPr lang="ru-RU" sz="3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944188" cy="129054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500" dirty="0" smtClean="0"/>
              <a:t>Appointments i</a:t>
            </a:r>
            <a:r>
              <a:rPr lang="en-US" sz="2500" dirty="0" smtClean="0"/>
              <a:t>n person</a:t>
            </a:r>
            <a:endParaRPr lang="en-US" sz="2500" dirty="0" smtClean="0"/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500" dirty="0" smtClean="0"/>
              <a:t>Appointments through phone</a:t>
            </a:r>
            <a:endParaRPr lang="ru-RU" sz="2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1172219"/>
          </a:xfrm>
        </p:spPr>
        <p:txBody>
          <a:bodyPr>
            <a:normAutofit/>
          </a:bodyPr>
          <a:lstStyle/>
          <a:p>
            <a:r>
              <a:rPr lang="en-US" b="1" dirty="0" smtClean="0"/>
              <a:t>To Create a Web Application for Easily Managing Doctors Appointments</a:t>
            </a:r>
            <a:endParaRPr lang="ru-RU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3596297"/>
            <a:ext cx="4421857" cy="25886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The Application Provides Facility to 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 smtClean="0"/>
              <a:t>To Create and manage appointments for doctor</a:t>
            </a:r>
          </a:p>
          <a:p>
            <a:endParaRPr lang="en-US" sz="1800" dirty="0" smtClean="0"/>
          </a:p>
          <a:p>
            <a:r>
              <a:rPr lang="en-US" sz="1800" dirty="0" smtClean="0"/>
              <a:t>To book and manage appointment for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smtClean="0"/>
              <a:t>SCHEMA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10" y="1296491"/>
            <a:ext cx="5972780" cy="53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695459"/>
            <a:ext cx="8332631" cy="112045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CLASS DIAGRAM</a:t>
            </a:r>
            <a:endParaRPr lang="ru-RU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72" y="130966"/>
            <a:ext cx="6883644" cy="66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xmlns="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5961" y="312055"/>
            <a:ext cx="10514998" cy="782638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49" y="1094693"/>
            <a:ext cx="4609809" cy="54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7" y="1045625"/>
            <a:ext cx="5588131" cy="782638"/>
          </a:xfrm>
        </p:spPr>
        <p:txBody>
          <a:bodyPr>
            <a:normAutofit/>
          </a:bodyPr>
          <a:lstStyle/>
          <a:p>
            <a:r>
              <a:rPr lang="en-IN" sz="3500" dirty="0" smtClean="0"/>
              <a:t>TECHNOLOGY STACK</a:t>
            </a:r>
            <a:endParaRPr lang="ru-RU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37402"/>
            <a:ext cx="5008582" cy="395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Frontend</a:t>
            </a:r>
            <a:r>
              <a:rPr lang="en-US" sz="3000" dirty="0" smtClean="0"/>
              <a:t>          </a:t>
            </a:r>
            <a:r>
              <a:rPr lang="en-US" sz="3000" dirty="0" smtClean="0">
                <a:solidFill>
                  <a:schemeClr val="bg2"/>
                </a:solidFill>
              </a:rPr>
              <a:t>React.js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Backend          </a:t>
            </a:r>
            <a:r>
              <a:rPr lang="en-US" sz="3000" dirty="0" smtClean="0">
                <a:solidFill>
                  <a:schemeClr val="bg2"/>
                </a:solidFill>
              </a:rPr>
              <a:t>Spring Boot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chemeClr val="tx2"/>
                </a:solidFill>
              </a:rPr>
              <a:t>Database </a:t>
            </a:r>
            <a:r>
              <a:rPr lang="en-US" sz="3000" dirty="0" smtClean="0"/>
              <a:t>        </a:t>
            </a:r>
            <a:r>
              <a:rPr lang="en-US" sz="3000" dirty="0" smtClean="0">
                <a:solidFill>
                  <a:schemeClr val="bg2"/>
                </a:solidFill>
              </a:rPr>
              <a:t>MySQL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C000"/>
                </a:solidFill>
              </a:rPr>
              <a:t>ORM Mapping </a:t>
            </a:r>
            <a:r>
              <a:rPr lang="en-US" sz="3000" dirty="0" smtClean="0">
                <a:solidFill>
                  <a:schemeClr val="bg2"/>
                </a:solidFill>
              </a:rPr>
              <a:t>Hibernate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92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Snega M</a:t>
            </a:r>
          </a:p>
          <a:p>
            <a:r>
              <a:rPr lang="en-US" dirty="0" smtClean="0"/>
              <a:t>Vimalan S</a:t>
            </a:r>
          </a:p>
          <a:p>
            <a:r>
              <a:rPr lang="en-US" dirty="0" smtClean="0"/>
              <a:t>Yuvaraj 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93950" y="4013344"/>
            <a:ext cx="4367531" cy="474519"/>
          </a:xfrm>
        </p:spPr>
        <p:txBody>
          <a:bodyPr/>
          <a:lstStyle/>
          <a:p>
            <a:r>
              <a:rPr lang="en-IN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140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 Theme</vt:lpstr>
      <vt:lpstr>DocEasy</vt:lpstr>
      <vt:lpstr>PROBLEM STATEMENT</vt:lpstr>
      <vt:lpstr>EXISTING ALTERNATIVES</vt:lpstr>
      <vt:lpstr>OBJECTIVE</vt:lpstr>
      <vt:lpstr>SCHEMA DIAGRAM</vt:lpstr>
      <vt:lpstr>CLASS DIAGRAM</vt:lpstr>
      <vt:lpstr>USE CASE DIAGRAM</vt:lpstr>
      <vt:lpstr>TECHNOLOGY STACK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2023-04-12T18:11:17Z</dcterms:created>
  <dcterms:modified xsi:type="dcterms:W3CDTF">2023-04-12T20:27:01Z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