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4" r:id="rId8"/>
    <p:sldId id="268" r:id="rId9"/>
    <p:sldId id="263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82" d="100"/>
          <a:sy n="82" d="100"/>
        </p:scale>
        <p:origin x="44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87" y="1006192"/>
            <a:ext cx="10510754" cy="2281355"/>
          </a:xfrm>
        </p:spPr>
        <p:txBody>
          <a:bodyPr/>
          <a:lstStyle/>
          <a:p>
            <a:r>
              <a:rPr lang="en-US" dirty="0"/>
              <a:t>DocEasy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349" y="3742790"/>
            <a:ext cx="10090287" cy="1101897"/>
          </a:xfrm>
        </p:spPr>
        <p:txBody>
          <a:bodyPr/>
          <a:lstStyle/>
          <a:p>
            <a:r>
              <a:rPr lang="en-US" b="1" dirty="0"/>
              <a:t>Appointments</a:t>
            </a:r>
          </a:p>
          <a:p>
            <a:r>
              <a:rPr lang="en-US" b="1" dirty="0"/>
              <a:t>Made 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4349" y="4975513"/>
            <a:ext cx="4367531" cy="324417"/>
          </a:xfrm>
        </p:spPr>
        <p:txBody>
          <a:bodyPr/>
          <a:lstStyle/>
          <a:p>
            <a:r>
              <a:rPr lang="en-IN" dirty="0"/>
              <a:t>Batch </a:t>
            </a:r>
            <a:r>
              <a:rPr lang="en-IN" dirty="0" smtClean="0"/>
              <a:t>18</a:t>
            </a:r>
          </a:p>
          <a:p>
            <a:r>
              <a:rPr lang="en-US" sz="2000" b="0" dirty="0" err="1">
                <a:solidFill>
                  <a:schemeClr val="bg1"/>
                </a:solidFill>
              </a:rPr>
              <a:t>Snega</a:t>
            </a:r>
            <a:r>
              <a:rPr lang="en-US" sz="2000" b="0" dirty="0">
                <a:solidFill>
                  <a:schemeClr val="bg1"/>
                </a:solidFill>
              </a:rPr>
              <a:t> M</a:t>
            </a:r>
          </a:p>
          <a:p>
            <a:r>
              <a:rPr lang="en-US" sz="2000" b="0" dirty="0" err="1">
                <a:solidFill>
                  <a:schemeClr val="bg1"/>
                </a:solidFill>
              </a:rPr>
              <a:t>Vimalan</a:t>
            </a:r>
            <a:r>
              <a:rPr lang="en-US" sz="2000" b="0" dirty="0">
                <a:solidFill>
                  <a:schemeClr val="bg1"/>
                </a:solidFill>
              </a:rPr>
              <a:t> S</a:t>
            </a:r>
          </a:p>
          <a:p>
            <a:r>
              <a:rPr lang="en-US" sz="2000" b="0" dirty="0" err="1">
                <a:solidFill>
                  <a:schemeClr val="bg1"/>
                </a:solidFill>
              </a:rPr>
              <a:t>Yuvaraj</a:t>
            </a:r>
            <a:r>
              <a:rPr lang="en-US" sz="2000" b="0" dirty="0">
                <a:solidFill>
                  <a:schemeClr val="bg1"/>
                </a:solidFill>
              </a:rPr>
              <a:t> D</a:t>
            </a:r>
            <a:endParaRPr lang="ru-RU" sz="2000" b="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5DBE17-4DEE-89CB-26E0-240003648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EE973CD-4010-786D-7FD0-0A5BA569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CAN BE IMPLEMENTED TO IMPROVE THE WEB APPLICATION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F3F3B4-45B9-CEFE-543D-AC5850FD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Role </a:t>
            </a:r>
            <a:r>
              <a:rPr lang="en-US" dirty="0"/>
              <a:t>Based Login For Doctor to Input their </a:t>
            </a:r>
            <a:r>
              <a:rPr lang="en-US" dirty="0" smtClean="0"/>
              <a:t>Availability</a:t>
            </a:r>
          </a:p>
          <a:p>
            <a:endParaRPr lang="en-US" dirty="0"/>
          </a:p>
          <a:p>
            <a:r>
              <a:rPr lang="en-US" dirty="0"/>
              <a:t>Admin panel for an Admin to Verify and Add or Edit Doctors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62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Snega M</a:t>
            </a:r>
          </a:p>
          <a:p>
            <a:r>
              <a:rPr lang="en-US" dirty="0"/>
              <a:t>Vimalan S</a:t>
            </a:r>
          </a:p>
          <a:p>
            <a:r>
              <a:rPr lang="en-US" dirty="0"/>
              <a:t>Yuvaraj 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93950" y="4013344"/>
            <a:ext cx="4367531" cy="474519"/>
          </a:xfrm>
        </p:spPr>
        <p:txBody>
          <a:bodyPr/>
          <a:lstStyle/>
          <a:p>
            <a:r>
              <a:rPr lang="en-IN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588131" cy="782638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PROBLEM STATEMENT</a:t>
            </a:r>
            <a:endParaRPr lang="ru-RU" sz="35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Appointment to doctors are not</a:t>
            </a:r>
          </a:p>
          <a:p>
            <a:r>
              <a:rPr lang="en-US" b="1" dirty="0"/>
              <a:t>Done in an efficient manner</a:t>
            </a:r>
            <a:endParaRPr lang="ru-RU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868676" cy="3060548"/>
          </a:xfrm>
        </p:spPr>
        <p:txBody>
          <a:bodyPr>
            <a:noAutofit/>
          </a:bodyPr>
          <a:lstStyle/>
          <a:p>
            <a:r>
              <a:rPr lang="en-US" sz="1800" dirty="0"/>
              <a:t>There is a need for a web application that facilitates convenient and efficient scheduling of doctor appointments for patients. </a:t>
            </a:r>
            <a:endParaRPr lang="en-US" sz="1800" dirty="0" smtClean="0"/>
          </a:p>
          <a:p>
            <a:r>
              <a:rPr lang="en-US" sz="1800" dirty="0" smtClean="0"/>
              <a:t>Traditional </a:t>
            </a:r>
            <a:r>
              <a:rPr lang="en-US" sz="1800" dirty="0"/>
              <a:t>methods of scheduling appointments over the phone or in person can be time-consuming, prone to errors, and may lead to scheduling conflicts or missed appointments.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dedicated web application can streamline the process, enhance patient experience, and improve overall healthcare service efficiency.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1172219"/>
          </a:xfrm>
        </p:spPr>
        <p:txBody>
          <a:bodyPr>
            <a:normAutofit/>
          </a:bodyPr>
          <a:lstStyle/>
          <a:p>
            <a:r>
              <a:rPr lang="en-US" b="1" dirty="0"/>
              <a:t>To Create a Web Application for Easily Managing Doctors Appointments</a:t>
            </a:r>
            <a:endParaRPr lang="ru-RU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3596297"/>
            <a:ext cx="4421857" cy="25886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The Application Provides Facility to :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To Create and manage appointments for doctor</a:t>
            </a:r>
          </a:p>
          <a:p>
            <a:endParaRPr lang="en-US" sz="1800" dirty="0"/>
          </a:p>
          <a:p>
            <a:r>
              <a:rPr lang="en-US" sz="1800" dirty="0"/>
              <a:t>To book and manage appointment for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SCHEMA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10" y="1296491"/>
            <a:ext cx="5972780" cy="53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695459"/>
            <a:ext cx="8332631" cy="1120451"/>
          </a:xfrm>
        </p:spPr>
        <p:txBody>
          <a:bodyPr>
            <a:normAutofit/>
          </a:bodyPr>
          <a:lstStyle/>
          <a:p>
            <a:r>
              <a:rPr lang="en-US" sz="3000" dirty="0"/>
              <a:t>CLASS DIAGRAM</a:t>
            </a:r>
            <a:endParaRPr lang="ru-RU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72" y="130966"/>
            <a:ext cx="6883644" cy="66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xmlns="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5961" y="312055"/>
            <a:ext cx="10514998" cy="782638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49" y="1094693"/>
            <a:ext cx="4609809" cy="54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7" y="1045625"/>
            <a:ext cx="5588131" cy="782638"/>
          </a:xfrm>
        </p:spPr>
        <p:txBody>
          <a:bodyPr>
            <a:normAutofit/>
          </a:bodyPr>
          <a:lstStyle/>
          <a:p>
            <a:r>
              <a:rPr lang="en-IN" sz="3500" dirty="0"/>
              <a:t>TECHNOLOGY STACK</a:t>
            </a:r>
            <a:endParaRPr lang="ru-RU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37402"/>
            <a:ext cx="5008582" cy="3764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Frontend</a:t>
            </a:r>
            <a:r>
              <a:rPr lang="en-US" sz="2800" dirty="0"/>
              <a:t>          </a:t>
            </a:r>
            <a:r>
              <a:rPr lang="en-US" sz="2800" dirty="0">
                <a:solidFill>
                  <a:schemeClr val="bg2"/>
                </a:solidFill>
              </a:rPr>
              <a:t>React.js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Backend          </a:t>
            </a:r>
            <a:r>
              <a:rPr lang="en-US" sz="2800" dirty="0">
                <a:solidFill>
                  <a:schemeClr val="bg2"/>
                </a:solidFill>
              </a:rPr>
              <a:t>Spring Boot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Database </a:t>
            </a:r>
            <a:r>
              <a:rPr lang="en-US" sz="2800" dirty="0"/>
              <a:t>        </a:t>
            </a:r>
            <a:r>
              <a:rPr lang="en-US" sz="2800" dirty="0">
                <a:solidFill>
                  <a:schemeClr val="bg2"/>
                </a:solidFill>
              </a:rPr>
              <a:t>MySQL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ORM Mapping </a:t>
            </a:r>
            <a:r>
              <a:rPr lang="en-US" sz="2800" dirty="0" smtClean="0">
                <a:solidFill>
                  <a:schemeClr val="bg2"/>
                </a:solidFill>
              </a:rPr>
              <a:t>Hibernate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Unit Testing     </a:t>
            </a:r>
            <a:r>
              <a:rPr lang="en-US" sz="2800" dirty="0" smtClean="0">
                <a:solidFill>
                  <a:schemeClr val="bg2"/>
                </a:solidFill>
              </a:rPr>
              <a:t>JUNIT</a:t>
            </a:r>
            <a:endParaRPr lang="en-US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92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AE969A8-C885-A2EC-73F4-931A7E020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FE905A8-38AC-9418-2A07-A986DAE2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IMPLEMENTED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FBA685-2E94-22B8-71CA-C909BB4B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React UI : Frontend is Developed with React UI </a:t>
            </a:r>
          </a:p>
          <a:p>
            <a:r>
              <a:rPr lang="en-US" dirty="0"/>
              <a:t>Microservice : Has 3 </a:t>
            </a:r>
            <a:r>
              <a:rPr lang="en-US" dirty="0" err="1"/>
              <a:t>MicroService</a:t>
            </a:r>
            <a:r>
              <a:rPr lang="en-US" dirty="0"/>
              <a:t> -Doctor -Appointment –Availability</a:t>
            </a:r>
          </a:p>
          <a:p>
            <a:r>
              <a:rPr lang="en-US" dirty="0"/>
              <a:t>Hibernate JPA : Each Microservice is connected to A Separate Database -Doctor - </a:t>
            </a:r>
            <a:r>
              <a:rPr lang="en-US" dirty="0" err="1"/>
              <a:t>MongoDb</a:t>
            </a:r>
            <a:r>
              <a:rPr lang="en-US" dirty="0"/>
              <a:t> -Appointment - MySQL -Availability – MySQL</a:t>
            </a:r>
          </a:p>
          <a:p>
            <a:r>
              <a:rPr lang="en-US" dirty="0" err="1"/>
              <a:t>MicroService</a:t>
            </a:r>
            <a:r>
              <a:rPr lang="en-US" dirty="0"/>
              <a:t> Communication :Appointment </a:t>
            </a:r>
            <a:r>
              <a:rPr lang="en-US" dirty="0" err="1"/>
              <a:t>ms</a:t>
            </a:r>
            <a:r>
              <a:rPr lang="en-US" dirty="0"/>
              <a:t> &amp; Availability </a:t>
            </a:r>
            <a:r>
              <a:rPr lang="en-US" dirty="0" err="1"/>
              <a:t>ms</a:t>
            </a:r>
            <a:r>
              <a:rPr lang="en-US" dirty="0"/>
              <a:t> Communicate With Each other to Know if There is Availability for a Doctor if true then Appointment is booked &amp; details stored in Database</a:t>
            </a:r>
          </a:p>
          <a:p>
            <a:r>
              <a:rPr lang="en-US" dirty="0"/>
              <a:t>Docker : </a:t>
            </a:r>
            <a:r>
              <a:rPr lang="en-US" dirty="0" err="1"/>
              <a:t>Dockerised</a:t>
            </a:r>
            <a:r>
              <a:rPr lang="en-US" dirty="0"/>
              <a:t> React, Microservices &amp; Databases Individually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4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80540-4441-571A-DEEC-61EC5A379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9EF1FBD-AE38-99EC-7416-AD56FCA9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ARE YET TO BE IMPLEMENTED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B788DB-719C-FA7F-B329-7313E8B2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SignUp</a:t>
            </a:r>
            <a:r>
              <a:rPr lang="en-US" dirty="0"/>
              <a:t> Page : as </a:t>
            </a:r>
            <a:r>
              <a:rPr lang="en-US" dirty="0" err="1"/>
              <a:t>SpringSecurity</a:t>
            </a:r>
            <a:r>
              <a:rPr lang="en-US" dirty="0"/>
              <a:t> dependency has Features like </a:t>
            </a:r>
            <a:r>
              <a:rPr lang="en-US" dirty="0" err="1"/>
              <a:t>ThymeLeaf</a:t>
            </a:r>
            <a:r>
              <a:rPr lang="en-US" dirty="0"/>
              <a:t> &amp; </a:t>
            </a:r>
            <a:r>
              <a:rPr lang="en-US" dirty="0" err="1"/>
              <a:t>Oauth</a:t>
            </a:r>
            <a:r>
              <a:rPr lang="en-US" dirty="0"/>
              <a:t> have to Research on it and Implement Login Signup</a:t>
            </a:r>
          </a:p>
          <a:p>
            <a:r>
              <a:rPr lang="en-US" dirty="0"/>
              <a:t>Unit Testing : Unit Test with help of JUnit Needs to be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322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 Theme</vt:lpstr>
      <vt:lpstr>DocEasy</vt:lpstr>
      <vt:lpstr>PROBLEM STATEMENT</vt:lpstr>
      <vt:lpstr>OBJECTIVE</vt:lpstr>
      <vt:lpstr>SCHEMA DIAGRAM</vt:lpstr>
      <vt:lpstr>CLASS DIAGRAM</vt:lpstr>
      <vt:lpstr>USE CASE DIAGRAM</vt:lpstr>
      <vt:lpstr>TECHNOLOGY STACK</vt:lpstr>
      <vt:lpstr>THINGS IMPLEMENTED</vt:lpstr>
      <vt:lpstr>THINGS THAT ARE YET TO BE IMPLEMENTED</vt:lpstr>
      <vt:lpstr>THINGS THAT CAN BE IMPLEMENTED TO IMPROVE THE WEB APPLICATION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2023-04-12T18:11:17Z</dcterms:created>
  <dcterms:modified xsi:type="dcterms:W3CDTF">2023-05-30T07:02:16Z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