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dirty="0" err="1">
                <a:solidFill>
                  <a:srgbClr val="1482AB"/>
                </a:solidFill>
              </a:rPr>
              <a:t>Snegan.T</a:t>
            </a:r>
            <a:r>
              <a:rPr lang="en-IN" sz="2000" b="1" dirty="0">
                <a:solidFill>
                  <a:srgbClr val="1482AB"/>
                </a:solidFill>
              </a:rPr>
              <a:t> -</a:t>
            </a: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JEPPIAAR INSTITUTE OF TECHNOLOGY - AI &amp; 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PHISHING ATTACK DETECTOR</dc:title>
  <cp:lastModifiedBy>Guest User</cp:lastModifiedBy>
  <cp:revision>1</cp:revision>
  <dcterms:modified xsi:type="dcterms:W3CDTF">2024-04-04T15:30:44Z</dcterms:modified>
</cp:coreProperties>
</file>