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6" r:id="rId28"/>
    <p:sldId id="287" r:id="rId29"/>
    <p:sldId id="281" r:id="rId30"/>
    <p:sldId id="282" r:id="rId31"/>
    <p:sldId id="283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FB2B-98DF-F78D-DB80-FB7BEA67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F73B1-8814-844D-CFBF-DFFEB6DE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87F0-5A91-BF0A-8BD7-3B5909C4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53B5-449A-27D1-3409-AB98170C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DE13E-7D5C-FA13-747A-5D2FC5FD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9A5C-F3DA-981D-159B-8FFC3C91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BED37-ABE3-CF54-011D-71CC3946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2FD9-B626-F7F9-7EBF-AF7757AB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808F-5755-6ECB-A223-A3B382D3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B5FB-9456-975B-75D9-9256C9F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4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7968F-71BE-B898-A28B-A4C6DD649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EE1A-B97C-7D8B-8170-DA694C25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58B8-CA30-F837-E75A-A603981B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4B4F-0E62-1CF4-6EE5-44C8A705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6CAF-8372-754B-A4CF-A70FCA0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3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D33B-7311-C6F4-E9E8-95E5F7E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F4B-7E06-045E-6360-5F69281A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462A-43B7-3322-5B41-AC64FB3F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2E68-BD22-C887-D70C-D10642F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D58C-39C8-8DF1-7BA9-71C27F87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793-8F9E-C0E5-AA30-49B2CC45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25EC-590B-A4C2-62A1-4A75D410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7463-CEBE-26FF-CFAA-D114F60B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B983-D106-E486-7238-D21DD1C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20E5-C368-1D31-93CF-C074100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040E-AA88-5034-DF8E-4FF621B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F6E2-E137-9FD9-6F8E-BF3FBE21B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408E7-FEFF-8F94-AC59-E1226367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930A3-4B49-3F86-3EC2-87091C3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A214-67BA-419A-27A6-406121EA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F437-237A-2634-FBEE-A5C65A2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681-664D-FB84-AF4A-EBA4DCD2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92A2-E4FF-72E0-8F0B-309BBB5C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9A5C-BF41-6019-EA0A-F863CB41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2D2A8-296B-7E96-F3EC-A36536C44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70CD9-85AE-C78E-6430-6C4C928F3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DDE16-8AB7-E27A-FA82-30564053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FDEC9-93C7-3F6C-1A60-4E8CF0D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B9287-131C-B985-E1B3-55F7BBB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442-D701-0A03-6431-E906CD8F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A8C32-55FE-2033-46B0-5553501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7E468-BF75-897D-D249-7607A61A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1E0DA-8D7D-ECD5-4650-6BAE1193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9B159-2723-A7C2-5AE0-93E34AF3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6443-EB52-3850-3E07-88C2B0F2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1A5F3-0F38-2498-DA2B-E719D63A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B864-3CFB-B443-B03D-8A1D8DB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4985-465D-6D6C-2FCB-8B37A102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DCFE9-2D2D-7795-1D1A-33CC090E9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A668-8280-0CC8-27FB-368F1A85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BCD2-087E-6109-DE37-E49EC3AE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5DD2B-6EE7-3D44-7986-4FD9928F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1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5FCD-ACDC-7599-2DDD-AF2781C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6F3AE-426E-A3F5-4D4F-7F089783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ED064-614E-550B-50CF-3631E30D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AB15-69A6-E373-1B07-DF682319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7E6F-0C82-2B3B-4B9D-D098B115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185E-8F26-F020-B73E-87E018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623B-0CD0-6EEF-179D-E706F409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4DDC-0739-1F29-3DD0-8EE7DC6A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5697-211E-7CF7-FE44-9F33CD3A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D550-F9DC-4E3D-9103-C7CE99C119E7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E617-135A-871A-28AD-D885A5DC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21C4-2FFD-1506-D78C-2759A6B5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7CDF-5675-46E8-B61E-02FFC06FD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3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F828-0BF0-F1B4-1527-2812B291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Database Connectivity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BC12D-E451-F9AE-472A-C2BE4ACBD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3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60371-61B2-8021-36C7-03BC7AF1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09625"/>
            <a:ext cx="7277100" cy="52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26A6E-A038-988E-D57B-0F4557214B31}"/>
              </a:ext>
            </a:extLst>
          </p:cNvPr>
          <p:cNvSpPr txBox="1"/>
          <p:nvPr/>
        </p:nvSpPr>
        <p:spPr>
          <a:xfrm>
            <a:off x="5052290" y="3059668"/>
            <a:ext cx="30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Click on “Update Database” button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7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BF926-813D-1EC9-7BD4-E083A307A9DF}"/>
              </a:ext>
            </a:extLst>
          </p:cNvPr>
          <p:cNvSpPr txBox="1"/>
          <p:nvPr/>
        </p:nvSpPr>
        <p:spPr>
          <a:xfrm>
            <a:off x="524164" y="228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Server Explorer, right click on Database1.mdf and click on Refresh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0285B-296D-A28F-EC67-A9483843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1"/>
          <a:stretch/>
        </p:blipFill>
        <p:spPr>
          <a:xfrm>
            <a:off x="0" y="582543"/>
            <a:ext cx="12192000" cy="65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F1AB1-DA9E-C978-654C-A513DB8F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2D776-93A0-35AC-8EA1-01BC0CCD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29AB-1A85-F659-2E27-8485A5F27756}"/>
              </a:ext>
            </a:extLst>
          </p:cNvPr>
          <p:cNvSpPr txBox="1"/>
          <p:nvPr/>
        </p:nvSpPr>
        <p:spPr>
          <a:xfrm>
            <a:off x="4322619" y="3059668"/>
            <a:ext cx="59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Registration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5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3D684-A926-75DD-7A6F-B567250D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1" y="0"/>
            <a:ext cx="9900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8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C7778-7073-4DC5-9CD2-A184D17E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91946-513F-27EE-FD45-D475BA29F33C}"/>
              </a:ext>
            </a:extLst>
          </p:cNvPr>
          <p:cNvSpPr txBox="1"/>
          <p:nvPr/>
        </p:nvSpPr>
        <p:spPr>
          <a:xfrm>
            <a:off x="1218045" y="106218"/>
            <a:ext cx="9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ToolBox</a:t>
            </a:r>
            <a:r>
              <a:rPr lang="en-IN" dirty="0"/>
              <a:t> search “</a:t>
            </a:r>
            <a:r>
              <a:rPr lang="en-IN" dirty="0" err="1"/>
              <a:t>SqlDataSource</a:t>
            </a:r>
            <a:r>
              <a:rPr lang="en-IN" dirty="0"/>
              <a:t>” and double click on it. </a:t>
            </a:r>
            <a:r>
              <a:rPr lang="en-IN" dirty="0" err="1"/>
              <a:t>DataSource</a:t>
            </a:r>
            <a:r>
              <a:rPr lang="en-IN" dirty="0"/>
              <a:t> Control will be added in the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F71B-C422-D78C-F798-3C8393E3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38"/>
          <a:stretch/>
        </p:blipFill>
        <p:spPr>
          <a:xfrm>
            <a:off x="-1" y="715818"/>
            <a:ext cx="12192000" cy="61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422D2-82AD-3AF7-E65E-5B73A5CD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CF973-23AD-3B98-EC0B-59760916D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"/>
          <a:stretch/>
        </p:blipFill>
        <p:spPr>
          <a:xfrm>
            <a:off x="0" y="494145"/>
            <a:ext cx="12192000" cy="6363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F472F-9AFC-BF90-6DB1-BDB46646BFE8}"/>
              </a:ext>
            </a:extLst>
          </p:cNvPr>
          <p:cNvSpPr txBox="1"/>
          <p:nvPr/>
        </p:nvSpPr>
        <p:spPr>
          <a:xfrm>
            <a:off x="1911927" y="0"/>
            <a:ext cx="663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SqlDatSource</a:t>
            </a:r>
            <a:r>
              <a:rPr lang="en-US" dirty="0"/>
              <a:t> and select “Configure Data Source”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8F11D-462C-EF0B-41FA-A07DCEB4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9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932F7-ABAC-BAA1-44BC-C7DB65F201A8}"/>
              </a:ext>
            </a:extLst>
          </p:cNvPr>
          <p:cNvSpPr txBox="1"/>
          <p:nvPr/>
        </p:nvSpPr>
        <p:spPr>
          <a:xfrm>
            <a:off x="1142999" y="152400"/>
            <a:ext cx="909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</a:t>
            </a:r>
            <a:r>
              <a:rPr lang="en-IN" dirty="0" err="1"/>
              <a:t>DropDown</a:t>
            </a:r>
            <a:r>
              <a:rPr lang="en-IN" dirty="0"/>
              <a:t> and select the database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1B4A2-575F-C8A7-D41B-860D83C9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17" y="740039"/>
            <a:ext cx="9090890" cy="59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1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B338C-CAE6-C016-0228-049DE608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0"/>
            <a:ext cx="7825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E2E87-9A1C-83AE-6E1D-ECCB152B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0"/>
            <a:ext cx="7825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F067-AFD0-D408-D986-08F237C77D2D}"/>
              </a:ext>
            </a:extLst>
          </p:cNvPr>
          <p:cNvSpPr txBox="1"/>
          <p:nvPr/>
        </p:nvSpPr>
        <p:spPr>
          <a:xfrm>
            <a:off x="1142999" y="152400"/>
            <a:ext cx="909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table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A88D2-392D-770F-A8EE-9CB8266B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609600"/>
            <a:ext cx="782597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8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3A8B0-3476-02ED-80EB-20517D55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258618"/>
            <a:ext cx="7825973" cy="630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FDF53-78C3-DA79-8E0F-3D72B7EAFCAB}"/>
              </a:ext>
            </a:extLst>
          </p:cNvPr>
          <p:cNvSpPr txBox="1"/>
          <p:nvPr/>
        </p:nvSpPr>
        <p:spPr>
          <a:xfrm>
            <a:off x="5825836" y="512618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Click on “Test Query”</a:t>
            </a:r>
          </a:p>
        </p:txBody>
      </p:sp>
    </p:spTree>
    <p:extLst>
      <p:ext uri="{BB962C8B-B14F-4D97-AF65-F5344CB8AC3E}">
        <p14:creationId xmlns:p14="http://schemas.microsoft.com/office/powerpoint/2010/main" val="1891042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89D61-4830-F315-7F3F-00035E55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0"/>
            <a:ext cx="7825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A847A-4CD1-C1B6-5380-ACB48550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r="17729" b="8163"/>
          <a:stretch/>
        </p:blipFill>
        <p:spPr>
          <a:xfrm>
            <a:off x="273698" y="662473"/>
            <a:ext cx="11644604" cy="6111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BF164-0F61-5D12-1994-94DD67EAD5CE}"/>
              </a:ext>
            </a:extLst>
          </p:cNvPr>
          <p:cNvSpPr txBox="1"/>
          <p:nvPr/>
        </p:nvSpPr>
        <p:spPr>
          <a:xfrm>
            <a:off x="4301412" y="83975"/>
            <a:ext cx="415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EmpRegForm.aspx.cs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118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05083-3209-16C8-6DAE-5DDC3DE2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5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29B63-0112-1ECF-527C-2F66A13C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4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EAA3F-B355-E96C-D084-988B8C5682C8}"/>
              </a:ext>
            </a:extLst>
          </p:cNvPr>
          <p:cNvSpPr txBox="1"/>
          <p:nvPr/>
        </p:nvSpPr>
        <p:spPr>
          <a:xfrm>
            <a:off x="1967346" y="221673"/>
            <a:ext cx="754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rename the table name: Inside Server Explorer, right click on “Views” and click on “New Query”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2B2D1-7E44-8D47-DEE3-70BA8566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52"/>
          <a:stretch/>
        </p:blipFill>
        <p:spPr>
          <a:xfrm>
            <a:off x="83127" y="868004"/>
            <a:ext cx="1219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7D5C6-FC50-2771-411E-DE840E0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0"/>
            <a:ext cx="988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88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0DCC6-4BAB-CEF8-F371-3C30089D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8EDB5-0AC0-BBC2-16D6-3864B4E741C8}"/>
              </a:ext>
            </a:extLst>
          </p:cNvPr>
          <p:cNvSpPr txBox="1"/>
          <p:nvPr/>
        </p:nvSpPr>
        <p:spPr>
          <a:xfrm>
            <a:off x="1330036" y="2438400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“Run”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186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222E7-B1CE-7452-6BE7-572FCA63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4C640-F70D-A8CC-1794-132B7EAFB6D0}"/>
              </a:ext>
            </a:extLst>
          </p:cNvPr>
          <p:cNvSpPr txBox="1"/>
          <p:nvPr/>
        </p:nvSpPr>
        <p:spPr>
          <a:xfrm>
            <a:off x="3528291" y="2392218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the </a:t>
            </a:r>
            <a:r>
              <a:rPr lang="en-US" dirty="0" err="1"/>
              <a:t>RegConncetionString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24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79F52-583F-3FF1-5084-05238A90CE93}"/>
              </a:ext>
            </a:extLst>
          </p:cNvPr>
          <p:cNvSpPr txBox="1"/>
          <p:nvPr/>
        </p:nvSpPr>
        <p:spPr>
          <a:xfrm>
            <a:off x="3048000" y="310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https://stackoverflow.com/questions/20538880/how-to-change-the-table-name-in-visual-studio-2013-in-design-mode</a:t>
            </a:r>
          </a:p>
        </p:txBody>
      </p:sp>
    </p:spTree>
    <p:extLst>
      <p:ext uri="{BB962C8B-B14F-4D97-AF65-F5344CB8AC3E}">
        <p14:creationId xmlns:p14="http://schemas.microsoft.com/office/powerpoint/2010/main" val="6035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218F7-3978-9D10-2C33-71BCD125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62F7A-8AFC-17B7-5F65-DA1C5DD86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9"/>
          <a:stretch/>
        </p:blipFill>
        <p:spPr>
          <a:xfrm>
            <a:off x="0" y="158620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7EA1B-5F61-7922-BCA7-A0542B7C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271712"/>
            <a:ext cx="5257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01C79-8E89-F8F1-2E99-7F713844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56713-9737-0D17-DACC-4135B65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1373F-FBCB-6453-786D-6A99DB3BD345}"/>
              </a:ext>
            </a:extLst>
          </p:cNvPr>
          <p:cNvSpPr txBox="1"/>
          <p:nvPr/>
        </p:nvSpPr>
        <p:spPr>
          <a:xfrm>
            <a:off x="1556327" y="4112491"/>
            <a:ext cx="538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 Click on  “Tables” and click “Add New Table”</a:t>
            </a:r>
            <a:endParaRPr lang="en-IN"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0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3A222-69DC-A719-966E-FCDBE52B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56B9F-40A7-9750-2178-0B8C3E88EF28}"/>
              </a:ext>
            </a:extLst>
          </p:cNvPr>
          <p:cNvSpPr txBox="1"/>
          <p:nvPr/>
        </p:nvSpPr>
        <p:spPr>
          <a:xfrm>
            <a:off x="646545" y="2782669"/>
            <a:ext cx="674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set a column auto increment use IDENTITY(1,1) as I have already inserted 1 row with id 1, I have started with 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A0E82-1FBB-3CE6-71DF-3970ABB0A095}"/>
              </a:ext>
            </a:extLst>
          </p:cNvPr>
          <p:cNvSpPr txBox="1"/>
          <p:nvPr/>
        </p:nvSpPr>
        <p:spPr>
          <a:xfrm>
            <a:off x="5224388" y="2256594"/>
            <a:ext cx="306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Click on “Update” button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9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4" ma:contentTypeDescription="Create a new document." ma:contentTypeScope="" ma:versionID="90934a6eb8bf0d9002f95a72bacf8fa6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e4f34b9108100ddea4b78d62201a299f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6C8C52-5B41-4E49-8A05-B77B148C94F4}"/>
</file>

<file path=customXml/itemProps2.xml><?xml version="1.0" encoding="utf-8"?>
<ds:datastoreItem xmlns:ds="http://schemas.openxmlformats.org/officeDocument/2006/customXml" ds:itemID="{6E57845E-E1D4-4E6C-AD88-6CCBA81F03C7}"/>
</file>

<file path=customXml/itemProps3.xml><?xml version="1.0" encoding="utf-8"?>
<ds:datastoreItem xmlns:ds="http://schemas.openxmlformats.org/officeDocument/2006/customXml" ds:itemID="{AB003A93-2BCD-46E1-879E-AA248E3B79E1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173</Words>
  <Application>Microsoft Office PowerPoint</Application>
  <PresentationFormat>Widescreen</PresentationFormat>
  <Paragraphs>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ASP.NET Database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Database Connectivity</dc:title>
  <dc:creator>Manish Solanki</dc:creator>
  <cp:lastModifiedBy>Manish Solanki</cp:lastModifiedBy>
  <cp:revision>14</cp:revision>
  <dcterms:created xsi:type="dcterms:W3CDTF">2023-04-16T14:37:57Z</dcterms:created>
  <dcterms:modified xsi:type="dcterms:W3CDTF">2024-03-28T05:23:59Z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