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9" r:id="rId5"/>
    <p:sldId id="280" r:id="rId6"/>
    <p:sldId id="278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74" r:id="rId16"/>
    <p:sldId id="265" r:id="rId17"/>
    <p:sldId id="273" r:id="rId18"/>
    <p:sldId id="266" r:id="rId19"/>
    <p:sldId id="267" r:id="rId20"/>
    <p:sldId id="268" r:id="rId21"/>
    <p:sldId id="275" r:id="rId22"/>
    <p:sldId id="270" r:id="rId23"/>
    <p:sldId id="269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C969-6A5E-6243-CF9B-7A350335C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EF55E-399B-1043-1AAA-DB08C2FFA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07C99-882B-A2A4-E66F-7034258D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0469-8E9B-7A7B-94CC-7E26F0CF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9A3C1-6584-835A-B822-CB31EF2F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53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3B3D-233B-F2C3-CDE2-B994864D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E0713-1670-A593-F315-ECF0D3AD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8AE70-FF32-D1C0-6D02-57050E2B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F2C5-2D81-E778-0754-0EDFE62C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72BD-5307-408F-BAA5-0CFAA287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3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741B9-29A0-986A-63F0-F05926C18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45789-8FED-17AE-172F-AB3DC53B7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51B8E-5A1A-4BA7-F5B9-593DD6E8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FD3E-F504-1A58-5C99-B503E648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70BA-1AFE-C348-2245-2752D0A8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1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1942-FAE8-9FD7-0768-D4E4DD7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AB37-3F60-1643-299E-DC8D6D87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1329-67DC-7040-04A5-D3A08293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BCF9-C7CB-795A-BAE2-40861D18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2CE7-6AC2-049D-E6C4-81B7A6AD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CE44-C191-F501-A1FF-E2DD38E4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DECA-22D9-B504-15CA-6C70D3B27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EA34-3886-CBB5-537B-C0570EAF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A45C-F5DA-506E-A79A-4A202FB0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3A4D8-AEE3-70BC-43E4-E87BDF0F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5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E7C4-9D54-8D57-CC0B-E3D3CA10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8CDC-C28B-49ED-27A3-95670BE04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8F47-B538-9901-23C1-3E0C3FAEA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731D-2069-1151-225D-4E0785F3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2E312-F11C-3D7E-3E0C-9AFD4B72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61092-A0F5-33EC-2E4F-F07E330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7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30C6-32F2-F1C0-09E6-4FCF3AD1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A01E3-A692-1418-2E56-0AB72FDB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AAA8D-3227-41AB-00A2-1A6206888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709C3-0E04-B350-2A97-D27A0D21E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9D888-E6F5-E572-E258-58338078F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00A0A-A4F9-AAA8-1993-A05A95EB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A3161-C428-C37C-5F03-6B61AF62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8C7B6-E17D-C4F1-2246-73F38E9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A87D-2EF9-F903-E5C9-5BC78943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D364-ED76-335F-ED39-5F06CFF4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98F8F-E60E-095E-9BB7-568944A5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BFEA4-5CB8-B9F3-D85C-F3FB196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0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5B90E-0E06-E737-2D27-A120DB22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870F3-D4BF-B3CD-848C-D843F9F9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9D2D9-D757-0732-2866-1521F36E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A5D4-A7FD-E81B-22C9-B7BB676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DC96-6AEA-54B5-EE10-AF2F28A6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A4020-7FC0-85DA-BD9A-8F72B09F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5E8C-73D3-6D85-F333-55289D22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0EE5-C898-BC2E-C5AF-AE6C972E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55F5E-E84C-D310-4399-FF60E7F1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9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D486-8652-4FF0-DA30-F619CF27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F3254-5DD8-577F-86F5-A505EA31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F8A72-5312-9D35-B192-D6681F606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299F-1173-A696-21BE-826551CD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9503C-D3B3-FDA1-ACD4-796CB87A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D7BCE-5929-C8A1-E309-9A69A023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4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6606C-E6EA-BBFE-1BA2-18095082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15A8-94A4-8C0C-492F-3AAC89BC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C65F-FD0B-2922-E89B-FE2458E65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B082-8999-430D-A5A9-1598768EE58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01DD-024D-4A7E-FFC1-AA9D20BB0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6A9C-A098-8933-7306-A4EA5E478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6F4F-7905-4C76-8F8D-97AAB2056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7A87-5890-03BA-C4CF-3AD0A31D8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Data Grid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3C849-E739-1C4C-B6B8-237B2B329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4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82945-E5CF-4AD5-0339-B231750D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75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A65F13-39F9-A958-808C-AC1AEA56D756}"/>
              </a:ext>
            </a:extLst>
          </p:cNvPr>
          <p:cNvSpPr txBox="1"/>
          <p:nvPr/>
        </p:nvSpPr>
        <p:spPr>
          <a:xfrm>
            <a:off x="3648270" y="2239347"/>
            <a:ext cx="3974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Select the “</a:t>
            </a:r>
            <a:r>
              <a:rPr lang="en-IN" sz="2400" b="1" dirty="0" err="1">
                <a:solidFill>
                  <a:schemeClr val="accent2"/>
                </a:solidFill>
              </a:rPr>
              <a:t>GridView</a:t>
            </a:r>
            <a:r>
              <a:rPr lang="en-IN" sz="2400" b="1" dirty="0">
                <a:solidFill>
                  <a:schemeClr val="accent2"/>
                </a:solidFill>
              </a:rPr>
              <a:t>” tool from toolbox</a:t>
            </a:r>
          </a:p>
        </p:txBody>
      </p:sp>
    </p:spTree>
    <p:extLst>
      <p:ext uri="{BB962C8B-B14F-4D97-AF65-F5344CB8AC3E}">
        <p14:creationId xmlns:p14="http://schemas.microsoft.com/office/powerpoint/2010/main" val="222179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72974-6B65-DA43-6D18-8020C890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4A29E1-613B-6E90-5FFB-ECEBE4101583}"/>
              </a:ext>
            </a:extLst>
          </p:cNvPr>
          <p:cNvSpPr txBox="1"/>
          <p:nvPr/>
        </p:nvSpPr>
        <p:spPr>
          <a:xfrm>
            <a:off x="2239347" y="3237722"/>
            <a:ext cx="3974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Now add a button from toolbox</a:t>
            </a:r>
          </a:p>
        </p:txBody>
      </p:sp>
    </p:spTree>
    <p:extLst>
      <p:ext uri="{BB962C8B-B14F-4D97-AF65-F5344CB8AC3E}">
        <p14:creationId xmlns:p14="http://schemas.microsoft.com/office/powerpoint/2010/main" val="368535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7282B-7EAC-8D97-2C36-0C0275D5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4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3DC64-4ABD-FE9F-0C18-6D5585D4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7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882B0-051A-1216-ABD1-0CE33281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3EA27-D16D-6B41-7941-97675460631C}"/>
              </a:ext>
            </a:extLst>
          </p:cNvPr>
          <p:cNvSpPr txBox="1"/>
          <p:nvPr/>
        </p:nvSpPr>
        <p:spPr>
          <a:xfrm>
            <a:off x="1782618" y="2576945"/>
            <a:ext cx="9910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From Toolbox select “</a:t>
            </a:r>
            <a:r>
              <a:rPr lang="en-US" sz="2400" b="1" dirty="0" err="1">
                <a:solidFill>
                  <a:schemeClr val="accent2"/>
                </a:solidFill>
              </a:rPr>
              <a:t>DataSource</a:t>
            </a:r>
            <a:r>
              <a:rPr lang="en-US" sz="2400" b="1" dirty="0">
                <a:solidFill>
                  <a:schemeClr val="accent2"/>
                </a:solidFill>
              </a:rPr>
              <a:t>” and add it to the form. Configure </a:t>
            </a:r>
            <a:r>
              <a:rPr lang="en-US" sz="2400" b="1" dirty="0" err="1">
                <a:solidFill>
                  <a:schemeClr val="accent2"/>
                </a:solidFill>
              </a:rPr>
              <a:t>DataSource</a:t>
            </a:r>
            <a:r>
              <a:rPr lang="en-US" sz="2400" b="1" dirty="0">
                <a:solidFill>
                  <a:schemeClr val="accent2"/>
                </a:solidFill>
              </a:rPr>
              <a:t> and attach it with data table (as we had done in earlier experiment)</a:t>
            </a:r>
            <a:endParaRPr lang="en-IN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6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4BEBAD-C4C2-9D39-D7E5-00909102314D}"/>
              </a:ext>
            </a:extLst>
          </p:cNvPr>
          <p:cNvSpPr txBox="1"/>
          <p:nvPr/>
        </p:nvSpPr>
        <p:spPr>
          <a:xfrm>
            <a:off x="868218" y="751344"/>
            <a:ext cx="107326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="http://www.w3.org/1999/xhtml"&gt;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runat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="server"&gt;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="form1"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runat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="server"&gt;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asp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GridView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="GridView1"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runat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="server"&gt;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IN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GridView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="Button1"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runat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="server"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OnClick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="Button1_Click"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SqlDataSource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="SqlDataSource2"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runat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="server"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ConnectionString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&lt;%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$ </a:t>
            </a:r>
            <a:r>
              <a:rPr lang="en-IN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ConnectionStrings:ConnectionString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%&gt;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SelectCommand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="SELECT [name], [passwd], [city] FROM [users]"&gt;&lt;/</a:t>
            </a:r>
            <a:r>
              <a:rPr lang="en-IN" sz="1800" dirty="0" err="1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asp</a:t>
            </a:r>
            <a:r>
              <a:rPr lang="en-IN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IN" sz="1800" dirty="0" err="1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SqlDataSource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form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1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8EAA99-E08B-9E2D-EC3F-6BE0222441A9}"/>
              </a:ext>
            </a:extLst>
          </p:cNvPr>
          <p:cNvSpPr txBox="1"/>
          <p:nvPr/>
        </p:nvSpPr>
        <p:spPr>
          <a:xfrm>
            <a:off x="1487055" y="2000148"/>
            <a:ext cx="76569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System.Collections.Generic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System.Linq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System.Web.UI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System.Web.UI.WebControls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System.Data.SqlClient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System.Drawing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System.Configuration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941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3D5A6E-EED0-9640-D624-608977487D1F}"/>
              </a:ext>
            </a:extLst>
          </p:cNvPr>
          <p:cNvSpPr txBox="1"/>
          <p:nvPr/>
        </p:nvSpPr>
        <p:spPr>
          <a:xfrm>
            <a:off x="203200" y="1030652"/>
            <a:ext cx="116101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Button1_Click(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ConfigurationManager.ConnectionStrings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SqlDataAdapter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SqlDataAdapter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"Select * from users"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con);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ds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sde.Fill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(ds);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GridView1.DataSource = ds;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GridView1.DataBind();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59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F11B2-9DE2-D0A0-0292-6FA4D40E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2CC34-6A62-C82C-BD36-D34975BE3F31}"/>
              </a:ext>
            </a:extLst>
          </p:cNvPr>
          <p:cNvSpPr txBox="1"/>
          <p:nvPr/>
        </p:nvSpPr>
        <p:spPr>
          <a:xfrm>
            <a:off x="2170546" y="2613891"/>
            <a:ext cx="811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Manually displaying table records without DataGrid View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6F771-998B-62C2-17E2-4357EFE73877}"/>
              </a:ext>
            </a:extLst>
          </p:cNvPr>
          <p:cNvSpPr txBox="1"/>
          <p:nvPr/>
        </p:nvSpPr>
        <p:spPr>
          <a:xfrm>
            <a:off x="2281382" y="1329913"/>
            <a:ext cx="700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DATA RETRIEVAL FROM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2A319-7FE7-0B1F-DB24-4BD9F5A47132}"/>
              </a:ext>
            </a:extLst>
          </p:cNvPr>
          <p:cNvSpPr txBox="1"/>
          <p:nvPr/>
        </p:nvSpPr>
        <p:spPr>
          <a:xfrm>
            <a:off x="2379307" y="4441371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Create one </a:t>
            </a:r>
            <a:r>
              <a:rPr lang="en-IN" b="1" dirty="0" err="1">
                <a:solidFill>
                  <a:schemeClr val="accent2"/>
                </a:solidFill>
              </a:rPr>
              <a:t>WebForm</a:t>
            </a:r>
            <a:r>
              <a:rPr lang="en-IN" b="1" dirty="0">
                <a:solidFill>
                  <a:schemeClr val="accent2"/>
                </a:solidFill>
              </a:rPr>
              <a:t> having one Button. After clicking button all the records should be displayed on the web Form</a:t>
            </a:r>
          </a:p>
        </p:txBody>
      </p:sp>
    </p:spTree>
    <p:extLst>
      <p:ext uri="{BB962C8B-B14F-4D97-AF65-F5344CB8AC3E}">
        <p14:creationId xmlns:p14="http://schemas.microsoft.com/office/powerpoint/2010/main" val="285937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34BF4-BB5B-4657-3BA1-F03E66CF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8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2CC34-6A62-C82C-BD36-D34975BE3F31}"/>
              </a:ext>
            </a:extLst>
          </p:cNvPr>
          <p:cNvSpPr txBox="1"/>
          <p:nvPr/>
        </p:nvSpPr>
        <p:spPr>
          <a:xfrm>
            <a:off x="2170546" y="2613891"/>
            <a:ext cx="811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Manually displaying table records without DataGrid View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6F771-998B-62C2-17E2-4357EFE73877}"/>
              </a:ext>
            </a:extLst>
          </p:cNvPr>
          <p:cNvSpPr txBox="1"/>
          <p:nvPr/>
        </p:nvSpPr>
        <p:spPr>
          <a:xfrm>
            <a:off x="2281382" y="1329913"/>
            <a:ext cx="700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DATA RETRIEVAL FROM DATABASE</a:t>
            </a:r>
          </a:p>
        </p:txBody>
      </p:sp>
    </p:spTree>
    <p:extLst>
      <p:ext uri="{BB962C8B-B14F-4D97-AF65-F5344CB8AC3E}">
        <p14:creationId xmlns:p14="http://schemas.microsoft.com/office/powerpoint/2010/main" val="680612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9DCA2C-1BA0-DBA9-FD24-FF937A09F111}"/>
              </a:ext>
            </a:extLst>
          </p:cNvPr>
          <p:cNvSpPr txBox="1"/>
          <p:nvPr/>
        </p:nvSpPr>
        <p:spPr>
          <a:xfrm>
            <a:off x="2807854" y="11206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System.Collections.Generic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System.Configuration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System.Data.SqlClient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System.Linq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System.Web.UI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System.Web.UI.WebControls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875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835C7F-69B9-52D5-C653-A201397C1370}"/>
              </a:ext>
            </a:extLst>
          </p:cNvPr>
          <p:cNvSpPr txBox="1"/>
          <p:nvPr/>
        </p:nvSpPr>
        <p:spPr>
          <a:xfrm>
            <a:off x="175491" y="274834"/>
            <a:ext cx="1106516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Button1_Click(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conn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ConfigurationManager.ConnectionStrings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conn.Open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"Connection Open !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"select * from users"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conn);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SqlDataReader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cmd.ExecuteReader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////Retrieve data from table and Display result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sdr.Read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"name"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Response.Write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"name"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conn.Close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639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00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B9B47-57BA-FFBB-3DE3-6E0DBF7795BE}"/>
              </a:ext>
            </a:extLst>
          </p:cNvPr>
          <p:cNvSpPr txBox="1"/>
          <p:nvPr/>
        </p:nvSpPr>
        <p:spPr>
          <a:xfrm>
            <a:off x="65314" y="445209"/>
            <a:ext cx="1175657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Button1_Click(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conn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ConfigurationManager.ConnectionStrings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conn.Open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"Connection Open !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"select * from student"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conn);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SqlDataReader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cmd.ExecuteReader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Response.Write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"ID\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tName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tSem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tCity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br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////Retrieve data from table and Display result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sdr.Read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Response.Write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+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nbsp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;"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"name"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]+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nbsp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sem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]+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nbsp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"city"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]+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"&lt;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br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IN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sdr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["name"]);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conn.Close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05F92E-12CF-D024-5FB1-D8F56D8F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8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73A6A-AD79-6790-4FD9-CB87922C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5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7A87-5890-03BA-C4CF-3AD0A31D8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Using Data Grid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3C849-E739-1C4C-B6B8-237B2B329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77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850B00-D6A9-8A5E-41BD-20E30446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9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E060F-FB17-D7C9-4742-27C98880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3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98AD0-E3DB-8BC7-AD35-9E9422E1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7" y="0"/>
            <a:ext cx="9885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8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045DA62A0A049A8BFDA5FCE30EBE3" ma:contentTypeVersion="4" ma:contentTypeDescription="Create a new document." ma:contentTypeScope="" ma:versionID="90934a6eb8bf0d9002f95a72bacf8fa6">
  <xsd:schema xmlns:xsd="http://www.w3.org/2001/XMLSchema" xmlns:xs="http://www.w3.org/2001/XMLSchema" xmlns:p="http://schemas.microsoft.com/office/2006/metadata/properties" xmlns:ns2="f1652a23-85d7-4a45-9381-cc7046ebb906" targetNamespace="http://schemas.microsoft.com/office/2006/metadata/properties" ma:root="true" ma:fieldsID="e4f34b9108100ddea4b78d62201a299f" ns2:_="">
    <xsd:import namespace="f1652a23-85d7-4a45-9381-cc7046ebb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52a23-85d7-4a45-9381-cc7046ebb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57CA8D-17D8-4E3C-87AE-0793DDE51E6C}"/>
</file>

<file path=customXml/itemProps2.xml><?xml version="1.0" encoding="utf-8"?>
<ds:datastoreItem xmlns:ds="http://schemas.openxmlformats.org/officeDocument/2006/customXml" ds:itemID="{165EEDE8-8105-4A25-87B0-FFB87C1CF711}"/>
</file>

<file path=customXml/itemProps3.xml><?xml version="1.0" encoding="utf-8"?>
<ds:datastoreItem xmlns:ds="http://schemas.openxmlformats.org/officeDocument/2006/customXml" ds:itemID="{D1E569FA-F182-43AF-AD02-A5007608DA3A}"/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704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Cascadia Mono</vt:lpstr>
      <vt:lpstr>Office Theme</vt:lpstr>
      <vt:lpstr>Data Grid View</vt:lpstr>
      <vt:lpstr>PowerPoint Presentation</vt:lpstr>
      <vt:lpstr>PowerPoint Presentation</vt:lpstr>
      <vt:lpstr>PowerPoint Presentation</vt:lpstr>
      <vt:lpstr>PowerPoint Presentation</vt:lpstr>
      <vt:lpstr>Using Data Grid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Solanki</dc:creator>
  <cp:lastModifiedBy>Manish Solanki</cp:lastModifiedBy>
  <cp:revision>11</cp:revision>
  <dcterms:created xsi:type="dcterms:W3CDTF">2023-04-23T19:04:34Z</dcterms:created>
  <dcterms:modified xsi:type="dcterms:W3CDTF">2024-04-03T11:24:23Z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0x01010030C045DA62A0A049A8BFDA5FCE30EBE3</vt:lpwstr>
  </property>
</Properties>
</file>