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76" r:id="rId2"/>
    <p:sldMasterId id="2147483888" r:id="rId3"/>
  </p:sldMasterIdLst>
  <p:notesMasterIdLst>
    <p:notesMasterId r:id="rId18"/>
  </p:notesMasterIdLst>
  <p:sldIdLst>
    <p:sldId id="278" r:id="rId4"/>
    <p:sldId id="279" r:id="rId5"/>
    <p:sldId id="273" r:id="rId6"/>
    <p:sldId id="306" r:id="rId7"/>
    <p:sldId id="305" r:id="rId8"/>
    <p:sldId id="266" r:id="rId9"/>
    <p:sldId id="310" r:id="rId10"/>
    <p:sldId id="311" r:id="rId11"/>
    <p:sldId id="294" r:id="rId12"/>
    <p:sldId id="313" r:id="rId13"/>
    <p:sldId id="308" r:id="rId14"/>
    <p:sldId id="307" r:id="rId15"/>
    <p:sldId id="30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 Hardik Gupta" initials="RHG" lastIdx="0" clrIdx="0"/>
  <p:cmAuthor id="2" name="Vidhi Mathur" initials="VM" lastIdx="2" clrIdx="1">
    <p:extLst>
      <p:ext uri="{19B8F6BF-5375-455C-9EA6-DF929625EA0E}">
        <p15:presenceInfo xmlns:p15="http://schemas.microsoft.com/office/powerpoint/2012/main" userId="f7639effd92f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682" autoAdjust="0"/>
  </p:normalViewPr>
  <p:slideViewPr>
    <p:cSldViewPr snapToGrid="0">
      <p:cViewPr varScale="1">
        <p:scale>
          <a:sx n="77" d="100"/>
          <a:sy n="77" d="100"/>
        </p:scale>
        <p:origin x="9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C7481-1866-4D6C-AD65-9DBFA66A561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4A70-87C5-4265-867B-FB1DBEF25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3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Font size in all slides: Heading :32 ,Times New Roman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               Text: Times New Roman,14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line space in between two points,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2507-EE40-4E95-B312-274E6F979DE8}" type="datetime1">
              <a:rPr lang="en-US" smtClean="0"/>
              <a:t>11/14/2022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53D4-095F-4C9A-885B-67FA053EB67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C0A2-69D0-46C7-8AA3-619733F4D81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B5C-F001-4F46-835F-5B1B3D8538F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0D5E-DD9E-458E-B629-70F3A8D0E35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967C-28E1-439E-888F-848C914823F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CC05-DFE4-4B38-8199-FD4AF3D728E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123-E99D-4CB1-9FEC-C1603330373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560E-17A1-4162-9FF3-75342563BCB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F28B8-597D-460E-8B57-6B609D5729E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43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EDF2-1786-914E-AB7A-9AD1F880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BD09A-D5ED-2646-AA8F-B0F5A9CB7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0B0B-B72C-BC46-80F0-F7ABD433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7B-1FBC-4013-8D25-60501FE6DDDE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C87F-D35E-F048-BE88-1A6DEFC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F9B1-1C3E-0748-9848-9BBE69E8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902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AEF-ED07-0541-BFFB-DF67909F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6AF4-5D36-5742-A2C3-DF4C5E41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5184-6C57-B545-AC78-949638AE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C814-3208-48BF-872F-500A8140EA6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F983-4786-6E4A-8598-341A4B4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DE9A-6591-A041-9AFC-2C5A39F6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3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C08-ADC2-684B-BE71-1DE053D9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A2DB-BD7C-8947-AADF-2AF6EE99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6E95-3FCC-F34B-9641-7B4F042F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88DC-6C6A-4C18-94C8-BBCE4BD21ACA}" type="datetime1">
              <a:rPr lang="en-US" smtClean="0"/>
              <a:t>11/14/2022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6337-C8CC-B443-B09B-9A584480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5FA6-6AFA-684C-8C5D-BFC784C2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5869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1E8B-E04B-C842-B524-A6E776A2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4B66-615C-8745-9807-289EC01F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3F24-5E8D-3047-8781-4DE6E57C8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C61F-D643-8F43-9C1A-5E6B211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5018-0B28-425B-8723-011F67F0B23D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31593-8058-3E47-A873-192087B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FAB3-E8DB-924E-BD0F-91849FE3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213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1DD7-F5FD-CD43-9C19-D37760B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5709-2C38-3046-B6CD-6F94CCE6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525C-1CF4-524A-A20E-25305539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17DFC-4D52-6C4F-ACD0-F887569F2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76DA3-B19D-4A4E-A241-B166E908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4913-49DB-B84B-BBAF-AA42C0D0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1416-35EA-40AA-BE99-50CD1D6AAADD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88676-E1E7-E845-A9F1-CD02185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0616-3C4D-9243-B1E8-AEAF89AC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717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53B4-E962-B743-B992-85BF2567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A9131-5547-E749-9F07-616E9BBE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8FAC-9EF1-456D-A85C-4ED1B38A01D0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F747-7050-CC4B-8622-AF946BD4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31AAE-E6F3-5144-A6CC-2BD6B8BB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385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C42F9-CDE8-CF4F-97C6-51D2FD1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8D7-D9B1-41B6-B7EE-5D0AB43F7326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0A674-54C2-7B46-9BC3-D46A443C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1F7E6-6B81-C945-8207-A954C36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650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BDA9-8F34-9D4C-807D-6CFDDB47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102D-6FA1-6F46-9DF6-222C6DAB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AFF6-75E9-2A4E-A5C8-864AD7EC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B7AE-6860-0949-87E9-65844C02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66BB-B104-4D97-892C-19EB66A2D8E1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F29D-A325-2744-AABB-193D84C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7CB0-3F12-8C4A-9D93-CD62B45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3149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2A14-AD20-E94D-A137-C8DF5873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C41CF-F016-984A-9C9B-29597F3A1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FB787-04F9-ED48-9A48-F9B9FE6D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E21B4-9A10-9C42-AC28-52B09906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8BDE-7F3F-421A-BE69-6DFA81F5D05F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94F0-7053-624A-AA9A-D0AAD6A3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9E981-FA11-3D48-B483-F4B82296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237-C32A-4993-9BBB-8ACA1BC766B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A72-F0D7-434B-B65A-F36A5002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7C6B-371F-B045-BABA-9910197C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CBAA-332C-7249-92B7-D96235E5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68D-CB01-4CA7-AC92-DC85D39D0C2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30FA-4F0C-0846-BA2C-55E90DE1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C21D-7B0A-A142-9AFF-187D4622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8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BDF5-F0CC-124F-A722-0D3476438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7E318-42A5-1B4A-B262-C32B8441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BF00-A66F-5D4B-8EBC-E511ABA0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9DB3-E615-4602-BA2D-82A13D6DF27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1FC6-2E6A-B344-AF08-2A44391B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56F3-A4A5-4D4B-B3E1-EB9E3AC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221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4677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155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315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496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202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334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19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F231-9A2D-4398-BC08-6126C6AFFEB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31D9-ED46-49DF-AFAA-E0459F6D577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89B8-BE7A-421D-9C03-87C602EE06D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CAEB-D74B-4C3A-B4A7-A2DF9AF30C0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E9CC-74F7-4286-8DE5-74770F793BC7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CC5D3-D867-6A48-9CA3-C7C3689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644E-DC7D-4244-A4AB-1C52C4A2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5C0-B935-6341-ADF1-473109655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CC48-20A9-492B-AFCE-93FB233BB8EE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4F35-D461-5C45-A2EE-08601FC7A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D82B-7C46-734B-AB57-9B55407B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235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5" r:id="rId6"/>
    <p:sldLayoutId id="2147483896" r:id="rId7"/>
    <p:sldLayoutId id="214748389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mlab.ie.cuhk.edu.hk/projects/DeepFashion.html" TargetMode="External"/><Relationship Id="rId2" Type="http://schemas.openxmlformats.org/officeDocument/2006/relationships/hyperlink" Target="https://arxiv.org/pdf/1506.01497.pdf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arxiv.org/pdf/1511.0643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style-part-2-4ca2ae822ba0" TargetMode="External"/><Relationship Id="rId2" Type="http://schemas.openxmlformats.org/officeDocument/2006/relationships/hyperlink" Target="https://towardsdatascience.com/deepstyle-f8557ab9e7b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machinelearningmastery.com/what-are-generative-adversarial-networks-ga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1008887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sz="32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Jaypee University of Engineering &amp; Technology, Guna</a:t>
            </a:r>
          </a:p>
        </p:txBody>
      </p:sp>
      <p:sp>
        <p:nvSpPr>
          <p:cNvPr id="131" name="Google Shape;131;p13"/>
          <p:cNvSpPr txBox="1"/>
          <p:nvPr/>
        </p:nvSpPr>
        <p:spPr>
          <a:xfrm>
            <a:off x="0" y="1464816"/>
            <a:ext cx="10088879" cy="51106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lang="en-US" sz="3000" b="1" dirty="0">
                <a:solidFill>
                  <a:srgbClr val="C028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GAN for Fashion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C0286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Project No. 53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191B262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Vanama Yaswanth (191B278)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Vidhi Mathur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(191B282)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Under the Supervision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Dr. Ajay Kumar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Department of Computer Science &amp; Engineering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  <p:sp>
        <p:nvSpPr>
          <p:cNvPr id="154" name="Rectangle 14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C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2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sz="quarter" idx="12"/>
          </p:nvPr>
        </p:nvSpPr>
        <p:spPr>
          <a:xfrm>
            <a:off x="11540970" y="6356350"/>
            <a:ext cx="651029" cy="5016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700032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BF980-B859-2943-9808-4D68D613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5D459-3780-9A21-7D25-D1136BA3C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3" y="368655"/>
            <a:ext cx="10237303" cy="5750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98AAD-86F5-FD0C-ECFC-A1D22F63B2B4}"/>
              </a:ext>
            </a:extLst>
          </p:cNvPr>
          <p:cNvSpPr txBox="1"/>
          <p:nvPr/>
        </p:nvSpPr>
        <p:spPr>
          <a:xfrm>
            <a:off x="4361621" y="6171684"/>
            <a:ext cx="40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2: Generator Model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524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0C688-E34C-4EFD-CCED-5E53A95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3DC6E-EE4A-93B8-AD4F-1F741636DB46}"/>
              </a:ext>
            </a:extLst>
          </p:cNvPr>
          <p:cNvSpPr txBox="1"/>
          <p:nvPr/>
        </p:nvSpPr>
        <p:spPr>
          <a:xfrm>
            <a:off x="1104514" y="2027657"/>
            <a:ext cx="101272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GAN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works hard to create images that look real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tries to distinguish real images from fake images.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Over time during training, the generator becomes better at generating real images while the discriminator becomes better at figuring what’s real and what’s fake.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equilibrium is reached when discriminator can no longer figure out whether the images produced by the generator is real or fake.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61C19-F1B3-3C74-CD9C-229FB79D5397}"/>
              </a:ext>
            </a:extLst>
          </p:cNvPr>
          <p:cNvSpPr txBox="1"/>
          <p:nvPr/>
        </p:nvSpPr>
        <p:spPr>
          <a:xfrm>
            <a:off x="1104514" y="958457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</p:spTree>
    <p:extLst>
      <p:ext uri="{BB962C8B-B14F-4D97-AF65-F5344CB8AC3E}">
        <p14:creationId xmlns:p14="http://schemas.microsoft.com/office/powerpoint/2010/main" val="232748832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E02E3-EC7B-13C1-0764-913D925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F50A-A91F-5A4E-4FB3-35E0AC232C0D}"/>
              </a:ext>
            </a:extLst>
          </p:cNvPr>
          <p:cNvSpPr txBox="1"/>
          <p:nvPr/>
        </p:nvSpPr>
        <p:spPr>
          <a:xfrm>
            <a:off x="806246" y="1828800"/>
            <a:ext cx="93013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 R-CNN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is a real-time object detection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train our Faster R-CNN with the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DeepFashion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Faster R-CNN against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DeepFashion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the network will be able to predict where the clothing piece is, given any test image.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finally pass the cropped image to our Fashion GAN, which will be implemented using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Deep-Convolutional Generative Adversarial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3D531-27CC-7E4B-7C51-91AB0640003E}"/>
              </a:ext>
            </a:extLst>
          </p:cNvPr>
          <p:cNvSpPr txBox="1"/>
          <p:nvPr/>
        </p:nvSpPr>
        <p:spPr>
          <a:xfrm>
            <a:off x="806246" y="849340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</p:spTree>
    <p:extLst>
      <p:ext uri="{BB962C8B-B14F-4D97-AF65-F5344CB8AC3E}">
        <p14:creationId xmlns:p14="http://schemas.microsoft.com/office/powerpoint/2010/main" val="1863958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F2EC1-1644-F2A9-4B82-CD63DD0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FBFE-9BC9-3224-17C7-137E07009F21}"/>
              </a:ext>
            </a:extLst>
          </p:cNvPr>
          <p:cNvSpPr txBox="1"/>
          <p:nvPr/>
        </p:nvSpPr>
        <p:spPr>
          <a:xfrm>
            <a:off x="1139248" y="1272020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A7EBA-4DA6-5A4D-6688-F643D0829012}"/>
              </a:ext>
            </a:extLst>
          </p:cNvPr>
          <p:cNvSpPr txBox="1"/>
          <p:nvPr/>
        </p:nvSpPr>
        <p:spPr>
          <a:xfrm>
            <a:off x="1139248" y="2743200"/>
            <a:ext cx="9823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https://towardsdatascience.com/deepstyle-f8557ab9e7b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https://towardsdatascience.com/deepstyle-part-2-4ca2ae822ba0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https://machinelearningmastery.com/what-are-generative-adversarial-networks-gans/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87436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2ECDF9-2764-4BAA-B94F-552F63795B6D}"/>
              </a:ext>
            </a:extLst>
          </p:cNvPr>
          <p:cNvSpPr txBox="1"/>
          <p:nvPr/>
        </p:nvSpPr>
        <p:spPr>
          <a:xfrm>
            <a:off x="2697298" y="2698292"/>
            <a:ext cx="60989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4DAA7-8479-4D26-9C6F-F23371FD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606800" y="401067"/>
            <a:ext cx="7521200" cy="6911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11798423" y="6531566"/>
            <a:ext cx="393577" cy="3264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1219170">
              <a:lnSpc>
                <a:spcPct val="200000"/>
              </a:lnSpc>
              <a:buClr>
                <a:srgbClr val="000000"/>
              </a:buClr>
            </a:pPr>
            <a:fld id="{00000000-1234-1234-1234-123412341234}" type="slidenum">
              <a:rPr lang="en" sz="1400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1219170">
                <a:lnSpc>
                  <a:spcPct val="200000"/>
                </a:lnSpc>
                <a:buClr>
                  <a:srgbClr val="000000"/>
                </a:buClr>
              </a:pPr>
              <a:t>2</a:t>
            </a:fld>
            <a:endParaRPr sz="1400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860175805"/>
              </p:ext>
            </p:extLst>
          </p:nvPr>
        </p:nvGraphicFramePr>
        <p:xfrm>
          <a:off x="575787" y="1176834"/>
          <a:ext cx="5296508" cy="5240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51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   Sr </a:t>
                      </a:r>
                      <a:r>
                        <a:rPr lang="en-US" sz="2400" baseline="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no.</a:t>
                      </a:r>
                      <a:endParaRPr sz="2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Title</a:t>
                      </a:r>
                      <a:endParaRPr sz="2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Page No.</a:t>
                      </a:r>
                      <a:endParaRPr sz="16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Introduction</a:t>
                      </a:r>
                      <a:endParaRPr sz="20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Objective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Design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Methodology</a:t>
                      </a: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43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References</a:t>
                      </a:r>
                      <a:endParaRPr sz="20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47" name="Google Shape;1047;p24"/>
          <p:cNvGrpSpPr/>
          <p:nvPr/>
        </p:nvGrpSpPr>
        <p:grpSpPr>
          <a:xfrm>
            <a:off x="8199021" y="2095009"/>
            <a:ext cx="2856832" cy="2965492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36C0F2-9E12-40D6-BD23-05A74CCB4777}"/>
              </a:ext>
            </a:extLst>
          </p:cNvPr>
          <p:cNvSpPr txBox="1"/>
          <p:nvPr/>
        </p:nvSpPr>
        <p:spPr>
          <a:xfrm>
            <a:off x="919369" y="644069"/>
            <a:ext cx="11561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677C-73C8-4DAD-A14C-4204C33E71BB}"/>
              </a:ext>
            </a:extLst>
          </p:cNvPr>
          <p:cNvSpPr txBox="1"/>
          <p:nvPr/>
        </p:nvSpPr>
        <p:spPr>
          <a:xfrm>
            <a:off x="919369" y="2067149"/>
            <a:ext cx="1015175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GANs?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generative modeling using deep learning methods.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task in machine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Discovers and learns the regularities or patterns in input data in such a way that the model can be used to generate or output new examples.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8128D-70F7-4B34-94A0-86C919F1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91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465D1-1313-C955-B3A3-DC4E1479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0D610-759A-3E0A-BA96-4ABBBC32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5" y="1324092"/>
            <a:ext cx="9409247" cy="3755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59ED3-15A7-CEB1-DAA2-1EC3A65BC97D}"/>
              </a:ext>
            </a:extLst>
          </p:cNvPr>
          <p:cNvSpPr txBox="1"/>
          <p:nvPr/>
        </p:nvSpPr>
        <p:spPr>
          <a:xfrm flipH="1">
            <a:off x="4293255" y="5333853"/>
            <a:ext cx="38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General GAN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934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827E5-B587-489A-9971-90286ABED696}"/>
              </a:ext>
            </a:extLst>
          </p:cNvPr>
          <p:cNvSpPr txBox="1"/>
          <p:nvPr/>
        </p:nvSpPr>
        <p:spPr>
          <a:xfrm>
            <a:off x="669797" y="921862"/>
            <a:ext cx="11178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Objective</a:t>
            </a:r>
          </a:p>
          <a:p>
            <a:pPr algn="just"/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create a Deep Learning System that will be able to generate good-looking and creative high-fashion clothing.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develop  a custom deep learning framework that has the ability to generate high fashion clothing items.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predict the next trendy items in the fashion industry.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B7F6-6717-403F-A15C-4C8A6B1A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607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7023" y="526323"/>
            <a:ext cx="563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59994E-0A0F-47CA-857A-A187CAFE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BD6E4-9F6D-4F99-8BA5-018531576E31}"/>
              </a:ext>
            </a:extLst>
          </p:cNvPr>
          <p:cNvSpPr txBox="1"/>
          <p:nvPr/>
        </p:nvSpPr>
        <p:spPr>
          <a:xfrm>
            <a:off x="4178708" y="5315717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Deep Learning Model Framework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CDE1-FA4F-265C-D23E-23F708449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71" y="1802354"/>
            <a:ext cx="9125416" cy="325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C9371-990B-DFE2-FF38-F0BBEE7F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7C2D8-BC80-73D5-1583-850597B64565}"/>
              </a:ext>
            </a:extLst>
          </p:cNvPr>
          <p:cNvSpPr txBox="1"/>
          <p:nvPr/>
        </p:nvSpPr>
        <p:spPr>
          <a:xfrm>
            <a:off x="805592" y="844827"/>
            <a:ext cx="818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 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D7949-78FF-84A4-D6DD-E57D0C76D0A4}"/>
              </a:ext>
            </a:extLst>
          </p:cNvPr>
          <p:cNvSpPr txBox="1"/>
          <p:nvPr/>
        </p:nvSpPr>
        <p:spPr>
          <a:xfrm>
            <a:off x="805592" y="2138742"/>
            <a:ext cx="99987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image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the array: Flattening an array is a process of reducing the dimensionality of an array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label from image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 to reduce the size of a digital image.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smaller image will have fewer pixels than the source image, so most algorithms will provide fairly good results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119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5E173-D011-29FF-C3E0-C6A09010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6C3B8-37B6-5791-DF91-85FA424B5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7680"/>
            <a:ext cx="9120809" cy="5123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D7C46-F4E4-4131-6964-B953896EA8EC}"/>
              </a:ext>
            </a:extLst>
          </p:cNvPr>
          <p:cNvSpPr txBox="1"/>
          <p:nvPr/>
        </p:nvSpPr>
        <p:spPr>
          <a:xfrm>
            <a:off x="4292048" y="5997278"/>
            <a:ext cx="323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1: Preprocessing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3344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96B08-B5B1-4A25-808B-711935A8F217}"/>
              </a:ext>
            </a:extLst>
          </p:cNvPr>
          <p:cNvSpPr txBox="1"/>
          <p:nvPr/>
        </p:nvSpPr>
        <p:spPr>
          <a:xfrm>
            <a:off x="840005" y="894508"/>
            <a:ext cx="103663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4D151-54CC-4295-952A-E12555A4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9B27B-E873-5F63-16CE-16809C89BA34}"/>
              </a:ext>
            </a:extLst>
          </p:cNvPr>
          <p:cNvSpPr txBox="1"/>
          <p:nvPr/>
        </p:nvSpPr>
        <p:spPr>
          <a:xfrm>
            <a:off x="741682" y="2481411"/>
            <a:ext cx="10610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consists of two sub-models: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train to generate new examples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tries to classify examples as either real (from the domain) or fake (generated)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DeepFashion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containing around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800k diverse fashion images with various backgrounds, angles, lighting conditions, etc.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45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me2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siness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Minor_proj-PPT-1</Template>
  <TotalTime>2067</TotalTime>
  <Words>556</Words>
  <Application>Microsoft Office PowerPoint</Application>
  <PresentationFormat>Widescreen</PresentationFormat>
  <Paragraphs>122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Barlow</vt:lpstr>
      <vt:lpstr>Barlow Light</vt:lpstr>
      <vt:lpstr>Calibri</vt:lpstr>
      <vt:lpstr>Calibri Light</vt:lpstr>
      <vt:lpstr>Century Gothic</vt:lpstr>
      <vt:lpstr>Raleway</vt:lpstr>
      <vt:lpstr>Raleway Thin</vt:lpstr>
      <vt:lpstr>Times New Roman</vt:lpstr>
      <vt:lpstr>Theme2</vt:lpstr>
      <vt:lpstr>Office Theme</vt:lpstr>
      <vt:lpstr>business</vt:lpstr>
      <vt:lpstr>Jaypee University of Engineering &amp; Technology, Guna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Jaypee University of Engineering &amp; Technology, Guna</dc:title>
  <dc:creator>Vidhi Mathur</dc:creator>
  <cp:lastModifiedBy>Vidhi Mathur</cp:lastModifiedBy>
  <cp:revision>47</cp:revision>
  <dcterms:created xsi:type="dcterms:W3CDTF">2021-10-26T06:59:59Z</dcterms:created>
  <dcterms:modified xsi:type="dcterms:W3CDTF">2022-11-14T09:15:29Z</dcterms:modified>
</cp:coreProperties>
</file>