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9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1f18fb45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1f18fb45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e1f18fb453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e1f18fb453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25ab39b25a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125ab39b25a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9569c981964552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9569c981964552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e1f18fb453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e1f18fb453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24b6bd004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24b6bd00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25ab39b2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25ab39b2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25ab39b25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25ab39b2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25ab39b25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25ab39b25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25ab39b25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25ab39b25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37b95d403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37b95d403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5.xml"/><Relationship Id="rId8" Type="http://schemas.openxmlformats.org/officeDocument/2006/relationships/slide" Target="/ppt/slides/slide8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2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2"/>
          <p:cNvSpPr txBox="1"/>
          <p:nvPr>
            <p:ph idx="1" type="subTitle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title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4" type="subTitle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5" type="title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2"/>
          <p:cNvSpPr txBox="1"/>
          <p:nvPr>
            <p:ph idx="6" type="subTitle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7" type="title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2"/>
          <p:cNvSpPr txBox="1"/>
          <p:nvPr>
            <p:ph idx="8" type="subTitle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2"/>
          <p:cNvSpPr txBox="1"/>
          <p:nvPr>
            <p:ph hasCustomPrompt="1" idx="9" type="title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/>
          <p:nvPr>
            <p:ph hasCustomPrompt="1" idx="13" type="title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hasCustomPrompt="1" idx="14" type="title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hasCustomPrompt="1" idx="15" type="title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p13">
            <a:hlinkClick action="ppaction://hlinksldjump" r:id="rId3"/>
          </p:cNvPr>
          <p:cNvSpPr txBox="1"/>
          <p:nvPr>
            <p:ph type="title"/>
          </p:nvPr>
        </p:nvSpPr>
        <p:spPr>
          <a:xfrm>
            <a:off x="1355025" y="145727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1354978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3">
            <a:hlinkClick action="ppaction://hlinksldjump" r:id="rId4"/>
          </p:cNvPr>
          <p:cNvSpPr txBox="1"/>
          <p:nvPr>
            <p:ph idx="3" type="title"/>
          </p:nvPr>
        </p:nvSpPr>
        <p:spPr>
          <a:xfrm>
            <a:off x="3945388" y="145727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idx="4" type="subTitle"/>
          </p:nvPr>
        </p:nvSpPr>
        <p:spPr>
          <a:xfrm>
            <a:off x="3945341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>
            <a:hlinkClick action="ppaction://hlinksldjump" r:id="rId5"/>
          </p:cNvPr>
          <p:cNvSpPr txBox="1"/>
          <p:nvPr>
            <p:ph idx="5" type="title"/>
          </p:nvPr>
        </p:nvSpPr>
        <p:spPr>
          <a:xfrm>
            <a:off x="1355025" y="284982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3"/>
          <p:cNvSpPr txBox="1"/>
          <p:nvPr>
            <p:ph idx="6" type="subTitle"/>
          </p:nvPr>
        </p:nvSpPr>
        <p:spPr>
          <a:xfrm>
            <a:off x="1354978" y="31633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>
            <a:hlinkClick action="ppaction://hlinksldjump" r:id="rId6"/>
          </p:cNvPr>
          <p:cNvSpPr txBox="1"/>
          <p:nvPr>
            <p:ph idx="7" type="title"/>
          </p:nvPr>
        </p:nvSpPr>
        <p:spPr>
          <a:xfrm>
            <a:off x="3945388" y="284982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idx="8" type="subTitle"/>
          </p:nvPr>
        </p:nvSpPr>
        <p:spPr>
          <a:xfrm>
            <a:off x="3945341" y="31633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9" name="Google Shape;79;p13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>
            <p:ph hasCustomPrompt="1" idx="9" type="title"/>
          </p:nvPr>
        </p:nvSpPr>
        <p:spPr>
          <a:xfrm>
            <a:off x="718575" y="13373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13" type="title"/>
          </p:nvPr>
        </p:nvSpPr>
        <p:spPr>
          <a:xfrm>
            <a:off x="3340400" y="13373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14" type="title"/>
          </p:nvPr>
        </p:nvSpPr>
        <p:spPr>
          <a:xfrm>
            <a:off x="718575" y="26536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15" type="title"/>
          </p:nvPr>
        </p:nvSpPr>
        <p:spPr>
          <a:xfrm>
            <a:off x="3340400" y="26536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>
            <a:hlinkClick action="ppaction://hlinksldjump" r:id="rId7"/>
          </p:cNvPr>
          <p:cNvSpPr txBox="1"/>
          <p:nvPr>
            <p:ph idx="16" type="title"/>
          </p:nvPr>
        </p:nvSpPr>
        <p:spPr>
          <a:xfrm>
            <a:off x="6535750" y="145727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17" type="subTitle"/>
          </p:nvPr>
        </p:nvSpPr>
        <p:spPr>
          <a:xfrm>
            <a:off x="6535703" y="17708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>
            <a:hlinkClick action="ppaction://hlinksldjump" r:id="rId8"/>
          </p:cNvPr>
          <p:cNvSpPr txBox="1"/>
          <p:nvPr>
            <p:ph idx="18" type="title"/>
          </p:nvPr>
        </p:nvSpPr>
        <p:spPr>
          <a:xfrm>
            <a:off x="6535750" y="284982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idx="19" type="subTitle"/>
          </p:nvPr>
        </p:nvSpPr>
        <p:spPr>
          <a:xfrm>
            <a:off x="6535703" y="3163350"/>
            <a:ext cx="16650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20" type="title"/>
          </p:nvPr>
        </p:nvSpPr>
        <p:spPr>
          <a:xfrm>
            <a:off x="5962325" y="13373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21" type="title"/>
          </p:nvPr>
        </p:nvSpPr>
        <p:spPr>
          <a:xfrm>
            <a:off x="5962325" y="2653650"/>
            <a:ext cx="759600" cy="1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2" type="title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hasCustomPrompt="1"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4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 flipH="1">
            <a:off x="1551000" y="1189015"/>
            <a:ext cx="27924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 flipH="1">
            <a:off x="1551000" y="3231115"/>
            <a:ext cx="2792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hasCustomPrompt="1" idx="2" type="title"/>
          </p:nvPr>
        </p:nvSpPr>
        <p:spPr>
          <a:xfrm flipH="1">
            <a:off x="4225025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hasCustomPrompt="1" idx="2" type="title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27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602575" y="3604800"/>
            <a:ext cx="3794100" cy="9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2" name="Google Shape;122;p20"/>
          <p:cNvCxnSpPr/>
          <p:nvPr/>
        </p:nvCxnSpPr>
        <p:spPr>
          <a:xfrm>
            <a:off x="518225" y="3738171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6" name="Google Shape;126;p2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22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137" name="Google Shape;137;p2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2033850" y="1385535"/>
            <a:ext cx="5076300" cy="122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1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2941800" y="2825535"/>
            <a:ext cx="32604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5" name="Google Shape;145;p2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602575" y="2030450"/>
            <a:ext cx="39006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2" type="title"/>
          </p:nvPr>
        </p:nvSpPr>
        <p:spPr>
          <a:xfrm>
            <a:off x="602575" y="150275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1963075" y="3016675"/>
            <a:ext cx="25401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title"/>
          </p:nvPr>
        </p:nvSpPr>
        <p:spPr>
          <a:xfrm>
            <a:off x="602575" y="2949025"/>
            <a:ext cx="136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5"/>
          <p:cNvSpPr txBox="1"/>
          <p:nvPr>
            <p:ph idx="5" type="subTitle"/>
          </p:nvPr>
        </p:nvSpPr>
        <p:spPr>
          <a:xfrm>
            <a:off x="1963075" y="3544375"/>
            <a:ext cx="25401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6" type="title"/>
          </p:nvPr>
        </p:nvSpPr>
        <p:spPr>
          <a:xfrm>
            <a:off x="602575" y="3476725"/>
            <a:ext cx="136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5" name="Google Shape;155;p2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613550" y="2030450"/>
            <a:ext cx="34773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2" type="title"/>
          </p:nvPr>
        </p:nvSpPr>
        <p:spPr>
          <a:xfrm>
            <a:off x="613550" y="150275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6"/>
          <p:cNvSpPr txBox="1"/>
          <p:nvPr>
            <p:ph idx="3" type="subTitle"/>
          </p:nvPr>
        </p:nvSpPr>
        <p:spPr>
          <a:xfrm>
            <a:off x="2073719" y="3016675"/>
            <a:ext cx="13503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4" type="title"/>
          </p:nvPr>
        </p:nvSpPr>
        <p:spPr>
          <a:xfrm>
            <a:off x="713225" y="3016675"/>
            <a:ext cx="13605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6"/>
          <p:cNvSpPr txBox="1"/>
          <p:nvPr>
            <p:ph idx="5" type="subTitle"/>
          </p:nvPr>
        </p:nvSpPr>
        <p:spPr>
          <a:xfrm>
            <a:off x="2073719" y="3801475"/>
            <a:ext cx="2082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6" type="title"/>
          </p:nvPr>
        </p:nvSpPr>
        <p:spPr>
          <a:xfrm>
            <a:off x="713225" y="3801475"/>
            <a:ext cx="13605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6"/>
          <p:cNvSpPr txBox="1"/>
          <p:nvPr>
            <p:ph idx="7" type="subTitle"/>
          </p:nvPr>
        </p:nvSpPr>
        <p:spPr>
          <a:xfrm>
            <a:off x="2073719" y="3409075"/>
            <a:ext cx="2082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8" type="title"/>
          </p:nvPr>
        </p:nvSpPr>
        <p:spPr>
          <a:xfrm>
            <a:off x="713225" y="3409075"/>
            <a:ext cx="13605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7"/>
          <p:cNvSpPr txBox="1"/>
          <p:nvPr>
            <p:ph type="title"/>
          </p:nvPr>
        </p:nvSpPr>
        <p:spPr>
          <a:xfrm>
            <a:off x="602575" y="1307100"/>
            <a:ext cx="3291900" cy="14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602575" y="2708100"/>
            <a:ext cx="30249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" name="Google Shape;168;p27"/>
          <p:cNvCxnSpPr/>
          <p:nvPr/>
        </p:nvCxnSpPr>
        <p:spPr>
          <a:xfrm>
            <a:off x="518225" y="14188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6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8"/>
          <p:cNvSpPr txBox="1"/>
          <p:nvPr>
            <p:ph type="title"/>
          </p:nvPr>
        </p:nvSpPr>
        <p:spPr>
          <a:xfrm>
            <a:off x="613625" y="1184275"/>
            <a:ext cx="42507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4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613550" y="2661350"/>
            <a:ext cx="42507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29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2" type="subTitle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3" type="subTitle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4" type="subTitle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80" name="Google Shape;180;p2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3" name="Google Shape;183;p30"/>
          <p:cNvSpPr txBox="1"/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30"/>
          <p:cNvSpPr txBox="1"/>
          <p:nvPr>
            <p:ph idx="1" type="subTitle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2" type="title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30"/>
          <p:cNvSpPr txBox="1"/>
          <p:nvPr>
            <p:ph idx="3" type="subTitle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4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8" name="Google Shape;188;p3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1"/>
          <p:cNvSpPr txBox="1"/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2" type="title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31"/>
          <p:cNvSpPr txBox="1"/>
          <p:nvPr>
            <p:ph idx="3" type="subTitle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4" type="title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31"/>
          <p:cNvSpPr txBox="1"/>
          <p:nvPr>
            <p:ph idx="5" type="subTitle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98" name="Google Shape;198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8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32"/>
          <p:cNvSpPr txBox="1"/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2" name="Google Shape;202;p32"/>
          <p:cNvSpPr txBox="1"/>
          <p:nvPr>
            <p:ph idx="1" type="subTitle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4" name="Google Shape;204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2"/>
          <p:cNvSpPr txBox="1"/>
          <p:nvPr>
            <p:ph idx="3" type="title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" name="Google Shape;206;p32"/>
          <p:cNvSpPr txBox="1"/>
          <p:nvPr>
            <p:ph idx="4" type="subTitle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5" type="title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32"/>
          <p:cNvSpPr txBox="1"/>
          <p:nvPr>
            <p:ph idx="6" type="subTitle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9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33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720000" y="1888375"/>
            <a:ext cx="4828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subTitle"/>
          </p:nvPr>
        </p:nvSpPr>
        <p:spPr>
          <a:xfrm>
            <a:off x="5548375" y="1888375"/>
            <a:ext cx="2875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214" name="Google Shape;214;p3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3"/>
          <p:cNvSpPr txBox="1"/>
          <p:nvPr>
            <p:ph idx="3" type="body"/>
          </p:nvPr>
        </p:nvSpPr>
        <p:spPr>
          <a:xfrm>
            <a:off x="602575" y="2343150"/>
            <a:ext cx="4945800" cy="13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4" type="body"/>
          </p:nvPr>
        </p:nvSpPr>
        <p:spPr>
          <a:xfrm>
            <a:off x="5548375" y="2343150"/>
            <a:ext cx="28755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5" type="subTitle"/>
          </p:nvPr>
        </p:nvSpPr>
        <p:spPr>
          <a:xfrm>
            <a:off x="720000" y="3708450"/>
            <a:ext cx="48285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idx="6" type="body"/>
          </p:nvPr>
        </p:nvSpPr>
        <p:spPr>
          <a:xfrm>
            <a:off x="661350" y="4163225"/>
            <a:ext cx="49458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7" type="subTitle"/>
          </p:nvPr>
        </p:nvSpPr>
        <p:spPr>
          <a:xfrm>
            <a:off x="602525" y="1455600"/>
            <a:ext cx="78216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34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idx="2" type="title"/>
          </p:nvPr>
        </p:nvSpPr>
        <p:spPr>
          <a:xfrm>
            <a:off x="2054375" y="1602600"/>
            <a:ext cx="245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34"/>
          <p:cNvSpPr txBox="1"/>
          <p:nvPr>
            <p:ph idx="1" type="subTitle"/>
          </p:nvPr>
        </p:nvSpPr>
        <p:spPr>
          <a:xfrm>
            <a:off x="2054375" y="2112925"/>
            <a:ext cx="24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3" type="title"/>
          </p:nvPr>
        </p:nvSpPr>
        <p:spPr>
          <a:xfrm>
            <a:off x="2054375" y="2883600"/>
            <a:ext cx="245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34"/>
          <p:cNvSpPr txBox="1"/>
          <p:nvPr>
            <p:ph idx="4" type="subTitle"/>
          </p:nvPr>
        </p:nvSpPr>
        <p:spPr>
          <a:xfrm>
            <a:off x="2054375" y="3393925"/>
            <a:ext cx="24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5" type="title"/>
          </p:nvPr>
        </p:nvSpPr>
        <p:spPr>
          <a:xfrm>
            <a:off x="5972750" y="1602600"/>
            <a:ext cx="245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34"/>
          <p:cNvSpPr txBox="1"/>
          <p:nvPr>
            <p:ph idx="6" type="subTitle"/>
          </p:nvPr>
        </p:nvSpPr>
        <p:spPr>
          <a:xfrm>
            <a:off x="5972750" y="2112925"/>
            <a:ext cx="24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7" type="title"/>
          </p:nvPr>
        </p:nvSpPr>
        <p:spPr>
          <a:xfrm>
            <a:off x="5972750" y="2883600"/>
            <a:ext cx="2451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34"/>
          <p:cNvSpPr txBox="1"/>
          <p:nvPr>
            <p:ph idx="8" type="subTitle"/>
          </p:nvPr>
        </p:nvSpPr>
        <p:spPr>
          <a:xfrm>
            <a:off x="5972750" y="3393925"/>
            <a:ext cx="2451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1" name="Google Shape;231;p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5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35"/>
          <p:cNvSpPr txBox="1"/>
          <p:nvPr>
            <p:ph type="title"/>
          </p:nvPr>
        </p:nvSpPr>
        <p:spPr>
          <a:xfrm>
            <a:off x="602575" y="20090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602575" y="15264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37" name="Google Shape;237;p3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5"/>
          <p:cNvSpPr txBox="1"/>
          <p:nvPr>
            <p:ph idx="3" type="title"/>
          </p:nvPr>
        </p:nvSpPr>
        <p:spPr>
          <a:xfrm>
            <a:off x="602575" y="33523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35"/>
          <p:cNvSpPr txBox="1"/>
          <p:nvPr>
            <p:ph idx="4" type="subTitle"/>
          </p:nvPr>
        </p:nvSpPr>
        <p:spPr>
          <a:xfrm>
            <a:off x="602575" y="28697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5" type="title"/>
          </p:nvPr>
        </p:nvSpPr>
        <p:spPr>
          <a:xfrm>
            <a:off x="4981675" y="20090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35"/>
          <p:cNvSpPr txBox="1"/>
          <p:nvPr>
            <p:ph idx="6" type="subTitle"/>
          </p:nvPr>
        </p:nvSpPr>
        <p:spPr>
          <a:xfrm>
            <a:off x="4981675" y="15264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7" type="title"/>
          </p:nvPr>
        </p:nvSpPr>
        <p:spPr>
          <a:xfrm>
            <a:off x="4981675" y="33523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35"/>
          <p:cNvSpPr txBox="1"/>
          <p:nvPr>
            <p:ph idx="8" type="subTitle"/>
          </p:nvPr>
        </p:nvSpPr>
        <p:spPr>
          <a:xfrm>
            <a:off x="4981675" y="28697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36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2" type="title"/>
          </p:nvPr>
        </p:nvSpPr>
        <p:spPr>
          <a:xfrm>
            <a:off x="2543218" y="1805050"/>
            <a:ext cx="18465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36"/>
          <p:cNvSpPr txBox="1"/>
          <p:nvPr>
            <p:ph idx="1" type="subTitle"/>
          </p:nvPr>
        </p:nvSpPr>
        <p:spPr>
          <a:xfrm>
            <a:off x="2543218" y="2189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3" type="title"/>
          </p:nvPr>
        </p:nvSpPr>
        <p:spPr>
          <a:xfrm>
            <a:off x="5242518" y="1805050"/>
            <a:ext cx="18465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36"/>
          <p:cNvSpPr txBox="1"/>
          <p:nvPr>
            <p:ph idx="4" type="subTitle"/>
          </p:nvPr>
        </p:nvSpPr>
        <p:spPr>
          <a:xfrm>
            <a:off x="5242518" y="2189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5" type="title"/>
          </p:nvPr>
        </p:nvSpPr>
        <p:spPr>
          <a:xfrm>
            <a:off x="1346022" y="3173867"/>
            <a:ext cx="18465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36"/>
          <p:cNvSpPr txBox="1"/>
          <p:nvPr>
            <p:ph idx="6" type="subTitle"/>
          </p:nvPr>
        </p:nvSpPr>
        <p:spPr>
          <a:xfrm>
            <a:off x="1346022" y="3536279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6"/>
          <p:cNvSpPr txBox="1"/>
          <p:nvPr>
            <p:ph idx="7" type="title"/>
          </p:nvPr>
        </p:nvSpPr>
        <p:spPr>
          <a:xfrm>
            <a:off x="3892922" y="3173867"/>
            <a:ext cx="18465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36"/>
          <p:cNvSpPr txBox="1"/>
          <p:nvPr>
            <p:ph idx="8" type="subTitle"/>
          </p:nvPr>
        </p:nvSpPr>
        <p:spPr>
          <a:xfrm>
            <a:off x="3892922" y="3536279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idx="9" type="title"/>
          </p:nvPr>
        </p:nvSpPr>
        <p:spPr>
          <a:xfrm>
            <a:off x="6439822" y="3173867"/>
            <a:ext cx="18465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36"/>
          <p:cNvSpPr txBox="1"/>
          <p:nvPr>
            <p:ph idx="13" type="subTitle"/>
          </p:nvPr>
        </p:nvSpPr>
        <p:spPr>
          <a:xfrm>
            <a:off x="6439822" y="3536279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7" name="Google Shape;257;p3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37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37"/>
          <p:cNvSpPr txBox="1"/>
          <p:nvPr>
            <p:ph idx="2" type="title"/>
          </p:nvPr>
        </p:nvSpPr>
        <p:spPr>
          <a:xfrm>
            <a:off x="949450" y="1678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37"/>
          <p:cNvSpPr txBox="1"/>
          <p:nvPr>
            <p:ph idx="1" type="subTitle"/>
          </p:nvPr>
        </p:nvSpPr>
        <p:spPr>
          <a:xfrm>
            <a:off x="949450" y="2189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7"/>
          <p:cNvSpPr txBox="1"/>
          <p:nvPr>
            <p:ph idx="3" type="title"/>
          </p:nvPr>
        </p:nvSpPr>
        <p:spPr>
          <a:xfrm>
            <a:off x="3648724" y="1678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37"/>
          <p:cNvSpPr txBox="1"/>
          <p:nvPr>
            <p:ph idx="4" type="subTitle"/>
          </p:nvPr>
        </p:nvSpPr>
        <p:spPr>
          <a:xfrm>
            <a:off x="3648724" y="2189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7"/>
          <p:cNvSpPr txBox="1"/>
          <p:nvPr>
            <p:ph idx="5" type="title"/>
          </p:nvPr>
        </p:nvSpPr>
        <p:spPr>
          <a:xfrm>
            <a:off x="949450" y="2959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37"/>
          <p:cNvSpPr txBox="1"/>
          <p:nvPr>
            <p:ph idx="6" type="subTitle"/>
          </p:nvPr>
        </p:nvSpPr>
        <p:spPr>
          <a:xfrm>
            <a:off x="949450" y="3470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7" type="title"/>
          </p:nvPr>
        </p:nvSpPr>
        <p:spPr>
          <a:xfrm>
            <a:off x="3648724" y="2959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37"/>
          <p:cNvSpPr txBox="1"/>
          <p:nvPr>
            <p:ph idx="8" type="subTitle"/>
          </p:nvPr>
        </p:nvSpPr>
        <p:spPr>
          <a:xfrm>
            <a:off x="3648724" y="3470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7"/>
          <p:cNvSpPr txBox="1"/>
          <p:nvPr>
            <p:ph idx="9" type="title"/>
          </p:nvPr>
        </p:nvSpPr>
        <p:spPr>
          <a:xfrm>
            <a:off x="6348050" y="1678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37"/>
          <p:cNvSpPr txBox="1"/>
          <p:nvPr>
            <p:ph idx="13" type="subTitle"/>
          </p:nvPr>
        </p:nvSpPr>
        <p:spPr>
          <a:xfrm>
            <a:off x="6348050" y="2189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4" type="title"/>
          </p:nvPr>
        </p:nvSpPr>
        <p:spPr>
          <a:xfrm>
            <a:off x="6348050" y="2959800"/>
            <a:ext cx="1846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37"/>
          <p:cNvSpPr txBox="1"/>
          <p:nvPr>
            <p:ph idx="15" type="subTitle"/>
          </p:nvPr>
        </p:nvSpPr>
        <p:spPr>
          <a:xfrm>
            <a:off x="6348050" y="3470125"/>
            <a:ext cx="184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3" name="Google Shape;273;p3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6" name="Google Shape;276;p38"/>
          <p:cNvSpPr txBox="1"/>
          <p:nvPr>
            <p:ph type="title"/>
          </p:nvPr>
        </p:nvSpPr>
        <p:spPr>
          <a:xfrm>
            <a:off x="726000" y="19328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38"/>
          <p:cNvSpPr txBox="1"/>
          <p:nvPr>
            <p:ph idx="1" type="subTitle"/>
          </p:nvPr>
        </p:nvSpPr>
        <p:spPr>
          <a:xfrm>
            <a:off x="726000" y="14502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79" name="Google Shape;279;p3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8"/>
          <p:cNvSpPr txBox="1"/>
          <p:nvPr>
            <p:ph idx="3" type="title"/>
          </p:nvPr>
        </p:nvSpPr>
        <p:spPr>
          <a:xfrm>
            <a:off x="726000" y="28951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8"/>
          <p:cNvSpPr txBox="1"/>
          <p:nvPr>
            <p:ph idx="4" type="subTitle"/>
          </p:nvPr>
        </p:nvSpPr>
        <p:spPr>
          <a:xfrm>
            <a:off x="726000" y="24125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8"/>
          <p:cNvSpPr txBox="1"/>
          <p:nvPr>
            <p:ph idx="5" type="title"/>
          </p:nvPr>
        </p:nvSpPr>
        <p:spPr>
          <a:xfrm>
            <a:off x="726000" y="38574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8"/>
          <p:cNvSpPr txBox="1"/>
          <p:nvPr>
            <p:ph idx="6" type="subTitle"/>
          </p:nvPr>
        </p:nvSpPr>
        <p:spPr>
          <a:xfrm>
            <a:off x="726000" y="33748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8"/>
          <p:cNvSpPr txBox="1"/>
          <p:nvPr>
            <p:ph idx="7" type="title"/>
          </p:nvPr>
        </p:nvSpPr>
        <p:spPr>
          <a:xfrm>
            <a:off x="4981675" y="19328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38"/>
          <p:cNvSpPr txBox="1"/>
          <p:nvPr>
            <p:ph idx="8" type="subTitle"/>
          </p:nvPr>
        </p:nvSpPr>
        <p:spPr>
          <a:xfrm>
            <a:off x="4981675" y="14502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8"/>
          <p:cNvSpPr txBox="1"/>
          <p:nvPr>
            <p:ph idx="9" type="title"/>
          </p:nvPr>
        </p:nvSpPr>
        <p:spPr>
          <a:xfrm>
            <a:off x="4981675" y="28951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38"/>
          <p:cNvSpPr txBox="1"/>
          <p:nvPr>
            <p:ph idx="13" type="subTitle"/>
          </p:nvPr>
        </p:nvSpPr>
        <p:spPr>
          <a:xfrm>
            <a:off x="4981675" y="24125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8"/>
          <p:cNvSpPr txBox="1"/>
          <p:nvPr>
            <p:ph idx="14" type="title"/>
          </p:nvPr>
        </p:nvSpPr>
        <p:spPr>
          <a:xfrm>
            <a:off x="4981675" y="3857400"/>
            <a:ext cx="34425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38"/>
          <p:cNvSpPr txBox="1"/>
          <p:nvPr>
            <p:ph idx="15" type="subTitle"/>
          </p:nvPr>
        </p:nvSpPr>
        <p:spPr>
          <a:xfrm>
            <a:off x="4981675" y="3374850"/>
            <a:ext cx="34425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14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2" name="Google Shape;292;p39"/>
          <p:cNvSpPr txBox="1"/>
          <p:nvPr>
            <p:ph type="title"/>
          </p:nvPr>
        </p:nvSpPr>
        <p:spPr>
          <a:xfrm>
            <a:off x="1812925" y="14756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39"/>
          <p:cNvSpPr txBox="1"/>
          <p:nvPr>
            <p:ph idx="1" type="subTitle"/>
          </p:nvPr>
        </p:nvSpPr>
        <p:spPr>
          <a:xfrm>
            <a:off x="1812925" y="18503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9"/>
          <p:cNvSpPr txBox="1"/>
          <p:nvPr>
            <p:ph idx="2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95" name="Google Shape;295;p3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9"/>
          <p:cNvSpPr txBox="1"/>
          <p:nvPr>
            <p:ph idx="3" type="title"/>
          </p:nvPr>
        </p:nvSpPr>
        <p:spPr>
          <a:xfrm>
            <a:off x="1812925" y="24379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" name="Google Shape;297;p39"/>
          <p:cNvSpPr txBox="1"/>
          <p:nvPr>
            <p:ph idx="4" type="subTitle"/>
          </p:nvPr>
        </p:nvSpPr>
        <p:spPr>
          <a:xfrm>
            <a:off x="1812925" y="28126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9"/>
          <p:cNvSpPr txBox="1"/>
          <p:nvPr>
            <p:ph idx="5" type="title"/>
          </p:nvPr>
        </p:nvSpPr>
        <p:spPr>
          <a:xfrm>
            <a:off x="1812925" y="34002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" name="Google Shape;299;p39"/>
          <p:cNvSpPr txBox="1"/>
          <p:nvPr>
            <p:ph idx="6" type="subTitle"/>
          </p:nvPr>
        </p:nvSpPr>
        <p:spPr>
          <a:xfrm>
            <a:off x="1812925" y="37749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9"/>
          <p:cNvSpPr txBox="1"/>
          <p:nvPr>
            <p:ph idx="7" type="title"/>
          </p:nvPr>
        </p:nvSpPr>
        <p:spPr>
          <a:xfrm>
            <a:off x="6191950" y="14756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39"/>
          <p:cNvSpPr txBox="1"/>
          <p:nvPr>
            <p:ph idx="8" type="subTitle"/>
          </p:nvPr>
        </p:nvSpPr>
        <p:spPr>
          <a:xfrm>
            <a:off x="6191950" y="18503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9" type="title"/>
          </p:nvPr>
        </p:nvSpPr>
        <p:spPr>
          <a:xfrm>
            <a:off x="6191950" y="24379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39"/>
          <p:cNvSpPr txBox="1"/>
          <p:nvPr>
            <p:ph idx="13" type="subTitle"/>
          </p:nvPr>
        </p:nvSpPr>
        <p:spPr>
          <a:xfrm>
            <a:off x="6191950" y="28126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9"/>
          <p:cNvSpPr txBox="1"/>
          <p:nvPr>
            <p:ph idx="14" type="title"/>
          </p:nvPr>
        </p:nvSpPr>
        <p:spPr>
          <a:xfrm>
            <a:off x="6191950" y="3400200"/>
            <a:ext cx="2232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39"/>
          <p:cNvSpPr txBox="1"/>
          <p:nvPr>
            <p:ph idx="15" type="subTitle"/>
          </p:nvPr>
        </p:nvSpPr>
        <p:spPr>
          <a:xfrm>
            <a:off x="6191950" y="3774900"/>
            <a:ext cx="22323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40"/>
          <p:cNvSpPr txBox="1"/>
          <p:nvPr>
            <p:ph hasCustomPrompt="1" type="title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9" name="Google Shape;309;p40"/>
          <p:cNvSpPr txBox="1"/>
          <p:nvPr>
            <p:ph idx="1" type="subTitle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0"/>
          <p:cNvSpPr txBox="1"/>
          <p:nvPr>
            <p:ph hasCustomPrompt="1" idx="2" type="title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1" name="Google Shape;311;p40"/>
          <p:cNvSpPr txBox="1"/>
          <p:nvPr>
            <p:ph idx="3" type="subTitle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0"/>
          <p:cNvSpPr txBox="1"/>
          <p:nvPr>
            <p:ph hasCustomPrompt="1" idx="4" type="title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595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3" name="Google Shape;313;p40"/>
          <p:cNvSpPr txBox="1"/>
          <p:nvPr>
            <p:ph idx="5" type="subTitle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0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15" name="Google Shape;315;p4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b="1" sz="25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1_1_1_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41"/>
          <p:cNvSpPr txBox="1"/>
          <p:nvPr>
            <p:ph hasCustomPrompt="1" type="title"/>
          </p:nvPr>
        </p:nvSpPr>
        <p:spPr>
          <a:xfrm>
            <a:off x="948000" y="1996282"/>
            <a:ext cx="153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3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9" name="Google Shape;319;p41"/>
          <p:cNvSpPr txBox="1"/>
          <p:nvPr>
            <p:ph idx="1" type="subTitle"/>
          </p:nvPr>
        </p:nvSpPr>
        <p:spPr>
          <a:xfrm>
            <a:off x="948000" y="3649111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1"/>
          <p:cNvSpPr txBox="1"/>
          <p:nvPr>
            <p:ph hasCustomPrompt="1" idx="2" type="title"/>
          </p:nvPr>
        </p:nvSpPr>
        <p:spPr>
          <a:xfrm>
            <a:off x="2853600" y="1996282"/>
            <a:ext cx="153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3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1" name="Google Shape;321;p41"/>
          <p:cNvSpPr txBox="1"/>
          <p:nvPr>
            <p:ph idx="3" type="subTitle"/>
          </p:nvPr>
        </p:nvSpPr>
        <p:spPr>
          <a:xfrm>
            <a:off x="2853600" y="3649111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1"/>
          <p:cNvSpPr txBox="1"/>
          <p:nvPr>
            <p:ph hasCustomPrompt="1" idx="4" type="title"/>
          </p:nvPr>
        </p:nvSpPr>
        <p:spPr>
          <a:xfrm>
            <a:off x="4759200" y="1996282"/>
            <a:ext cx="153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3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3" name="Google Shape;323;p41"/>
          <p:cNvSpPr txBox="1"/>
          <p:nvPr>
            <p:ph idx="5" type="subTitle"/>
          </p:nvPr>
        </p:nvSpPr>
        <p:spPr>
          <a:xfrm>
            <a:off x="4759200" y="364910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1"/>
          <p:cNvSpPr txBox="1"/>
          <p:nvPr>
            <p:ph idx="6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25" name="Google Shape;325;p4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41"/>
          <p:cNvSpPr txBox="1"/>
          <p:nvPr>
            <p:ph idx="7" type="subTitle"/>
          </p:nvPr>
        </p:nvSpPr>
        <p:spPr>
          <a:xfrm>
            <a:off x="948000" y="3196581"/>
            <a:ext cx="15312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7" name="Google Shape;327;p41"/>
          <p:cNvSpPr txBox="1"/>
          <p:nvPr>
            <p:ph idx="8" type="subTitle"/>
          </p:nvPr>
        </p:nvSpPr>
        <p:spPr>
          <a:xfrm>
            <a:off x="2853600" y="3196581"/>
            <a:ext cx="15312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8" name="Google Shape;328;p41"/>
          <p:cNvSpPr txBox="1"/>
          <p:nvPr>
            <p:ph idx="9" type="subTitle"/>
          </p:nvPr>
        </p:nvSpPr>
        <p:spPr>
          <a:xfrm>
            <a:off x="4759200" y="3196574"/>
            <a:ext cx="15312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29" name="Google Shape;329;p41"/>
          <p:cNvSpPr txBox="1"/>
          <p:nvPr>
            <p:ph hasCustomPrompt="1" idx="13" type="title"/>
          </p:nvPr>
        </p:nvSpPr>
        <p:spPr>
          <a:xfrm>
            <a:off x="6664800" y="1996282"/>
            <a:ext cx="1531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3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0" name="Google Shape;330;p41"/>
          <p:cNvSpPr txBox="1"/>
          <p:nvPr>
            <p:ph idx="14" type="subTitle"/>
          </p:nvPr>
        </p:nvSpPr>
        <p:spPr>
          <a:xfrm>
            <a:off x="6664800" y="3649100"/>
            <a:ext cx="15312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idx="15" type="subTitle"/>
          </p:nvPr>
        </p:nvSpPr>
        <p:spPr>
          <a:xfrm>
            <a:off x="6664800" y="3196574"/>
            <a:ext cx="1531200" cy="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b="1" sz="2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7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42"/>
          <p:cNvSpPr txBox="1"/>
          <p:nvPr>
            <p:ph hasCustomPrompt="1" type="title"/>
          </p:nvPr>
        </p:nvSpPr>
        <p:spPr>
          <a:xfrm>
            <a:off x="786675" y="2662626"/>
            <a:ext cx="74658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5" name="Google Shape;335;p42"/>
          <p:cNvSpPr txBox="1"/>
          <p:nvPr>
            <p:ph idx="1" type="subTitle"/>
          </p:nvPr>
        </p:nvSpPr>
        <p:spPr>
          <a:xfrm>
            <a:off x="786675" y="3771875"/>
            <a:ext cx="7465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2"/>
          <p:cNvSpPr txBox="1"/>
          <p:nvPr>
            <p:ph hasCustomPrompt="1" idx="2" type="title"/>
          </p:nvPr>
        </p:nvSpPr>
        <p:spPr>
          <a:xfrm>
            <a:off x="786675" y="877325"/>
            <a:ext cx="7465800" cy="10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7" name="Google Shape;337;p42"/>
          <p:cNvSpPr txBox="1"/>
          <p:nvPr>
            <p:ph idx="3" type="subTitle"/>
          </p:nvPr>
        </p:nvSpPr>
        <p:spPr>
          <a:xfrm>
            <a:off x="786675" y="1986604"/>
            <a:ext cx="74658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7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0" name="Google Shape;340;p43"/>
          <p:cNvSpPr txBox="1"/>
          <p:nvPr>
            <p:ph hasCustomPrompt="1" type="title"/>
          </p:nvPr>
        </p:nvSpPr>
        <p:spPr>
          <a:xfrm>
            <a:off x="786675" y="2910000"/>
            <a:ext cx="35547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1" name="Google Shape;341;p43"/>
          <p:cNvSpPr txBox="1"/>
          <p:nvPr>
            <p:ph idx="1" type="subTitle"/>
          </p:nvPr>
        </p:nvSpPr>
        <p:spPr>
          <a:xfrm>
            <a:off x="786675" y="3771875"/>
            <a:ext cx="3554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3"/>
          <p:cNvSpPr txBox="1"/>
          <p:nvPr>
            <p:ph hasCustomPrompt="1" idx="2" type="title"/>
          </p:nvPr>
        </p:nvSpPr>
        <p:spPr>
          <a:xfrm>
            <a:off x="786675" y="1429500"/>
            <a:ext cx="35547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3" name="Google Shape;343;p43"/>
          <p:cNvSpPr txBox="1"/>
          <p:nvPr>
            <p:ph idx="3" type="subTitle"/>
          </p:nvPr>
        </p:nvSpPr>
        <p:spPr>
          <a:xfrm>
            <a:off x="786675" y="2291405"/>
            <a:ext cx="3554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3"/>
          <p:cNvSpPr txBox="1"/>
          <p:nvPr>
            <p:ph idx="4"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45" name="Google Shape;345;p4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3"/>
          <p:cNvSpPr txBox="1"/>
          <p:nvPr>
            <p:ph hasCustomPrompt="1" idx="5" type="title"/>
          </p:nvPr>
        </p:nvSpPr>
        <p:spPr>
          <a:xfrm>
            <a:off x="4869475" y="2910000"/>
            <a:ext cx="35547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7" name="Google Shape;347;p43"/>
          <p:cNvSpPr txBox="1"/>
          <p:nvPr>
            <p:ph idx="6" type="subTitle"/>
          </p:nvPr>
        </p:nvSpPr>
        <p:spPr>
          <a:xfrm>
            <a:off x="4869475" y="3771875"/>
            <a:ext cx="3554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3"/>
          <p:cNvSpPr txBox="1"/>
          <p:nvPr>
            <p:ph hasCustomPrompt="1" idx="7" type="title"/>
          </p:nvPr>
        </p:nvSpPr>
        <p:spPr>
          <a:xfrm>
            <a:off x="4869475" y="1429500"/>
            <a:ext cx="3554700" cy="8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75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9" name="Google Shape;349;p43"/>
          <p:cNvSpPr txBox="1"/>
          <p:nvPr>
            <p:ph idx="8" type="subTitle"/>
          </p:nvPr>
        </p:nvSpPr>
        <p:spPr>
          <a:xfrm>
            <a:off x="4869475" y="2291405"/>
            <a:ext cx="35547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p44"/>
          <p:cNvSpPr txBox="1"/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3" name="Google Shape;353;p44"/>
          <p:cNvSpPr txBox="1"/>
          <p:nvPr>
            <p:ph idx="1" type="subTitle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4"/>
          <p:cNvSpPr txBox="1"/>
          <p:nvPr>
            <p:ph idx="2" type="subTitle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44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title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" name="Google Shape;49;p10"/>
          <p:cNvSpPr txBox="1"/>
          <p:nvPr>
            <p:ph hasCustomPrompt="1" type="title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b="1" sz="30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Relationship Id="rId10" Type="http://schemas.openxmlformats.org/officeDocument/2006/relationships/slide" Target="/ppt/slides/slide6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Relationship Id="rId10" Type="http://schemas.openxmlformats.org/officeDocument/2006/relationships/slide" Target="/ppt/slides/slide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Relationship Id="rId10" Type="http://schemas.openxmlformats.org/officeDocument/2006/relationships/slide" Target="/ppt/slides/slide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Relationship Id="rId10" Type="http://schemas.openxmlformats.org/officeDocument/2006/relationships/slide" Target="/ppt/slides/slide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Relationship Id="rId10" Type="http://schemas.openxmlformats.org/officeDocument/2006/relationships/slide" Target="/ppt/slides/slide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Relationship Id="rId10" Type="http://schemas.openxmlformats.org/officeDocument/2006/relationships/slide" Target="/ppt/slides/slide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Relationship Id="rId10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Relationship Id="rId10" Type="http://schemas.openxmlformats.org/officeDocument/2006/relationships/slide" Target="/ppt/slides/slide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Relationship Id="rId10" Type="http://schemas.openxmlformats.org/officeDocument/2006/relationships/slide" Target="/ppt/slides/slide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9" Type="http://schemas.openxmlformats.org/officeDocument/2006/relationships/slide" Target="/ppt/slides/slide6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5.xml"/><Relationship Id="rId8" Type="http://schemas.openxmlformats.org/officeDocument/2006/relationships/slide" Target="/ppt/slides/slide5.xml"/><Relationship Id="rId10" Type="http://schemas.openxmlformats.org/officeDocument/2006/relationships/slide" Target="/ppt/slides/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/>
          <p:nvPr/>
        </p:nvSpPr>
        <p:spPr>
          <a:xfrm>
            <a:off x="873950" y="3515380"/>
            <a:ext cx="2858100" cy="744000"/>
          </a:xfrm>
          <a:prstGeom prst="roundRect">
            <a:avLst>
              <a:gd fmla="val 86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6"/>
          <p:cNvSpPr txBox="1"/>
          <p:nvPr>
            <p:ph type="ctrTitle"/>
          </p:nvPr>
        </p:nvSpPr>
        <p:spPr>
          <a:xfrm>
            <a:off x="745025" y="1050825"/>
            <a:ext cx="4539300" cy="22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Data Analysis with Python</a:t>
            </a:r>
            <a:r>
              <a:rPr lang="en"/>
              <a:t> </a:t>
            </a:r>
            <a:endParaRPr sz="5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Exploratory Analysis of Netflix Titles Dataset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364" name="Google Shape;364;p46"/>
          <p:cNvSpPr txBox="1"/>
          <p:nvPr>
            <p:ph idx="1" type="subTitle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By : Sneh Patel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65" name="Google Shape;365;p46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66" name="Google Shape;366;p46"/>
            <p:cNvSpPr/>
            <p:nvPr/>
          </p:nvSpPr>
          <p:spPr>
            <a:xfrm>
              <a:off x="5072314" y="2022488"/>
              <a:ext cx="3207936" cy="972193"/>
            </a:xfrm>
            <a:custGeom>
              <a:rect b="b" l="l" r="r" t="t"/>
              <a:pathLst>
                <a:path extrusionOk="0" h="33745" w="111348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5068223" y="2850170"/>
              <a:ext cx="4120" cy="144511"/>
            </a:xfrm>
            <a:custGeom>
              <a:rect b="b" l="l" r="r" t="t"/>
              <a:pathLst>
                <a:path extrusionOk="0" h="5016" w="143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5072314" y="2022488"/>
              <a:ext cx="3212978" cy="828345"/>
            </a:xfrm>
            <a:custGeom>
              <a:rect b="b" l="l" r="r" t="t"/>
              <a:pathLst>
                <a:path extrusionOk="0" h="28752" w="111523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5070413" y="2847318"/>
              <a:ext cx="3209837" cy="313914"/>
            </a:xfrm>
            <a:custGeom>
              <a:rect b="b" l="l" r="r" t="t"/>
              <a:pathLst>
                <a:path extrusionOk="0" h="10896" w="111414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5072314" y="3161203"/>
              <a:ext cx="3085868" cy="646640"/>
            </a:xfrm>
            <a:custGeom>
              <a:rect b="b" l="l" r="r" t="t"/>
              <a:pathLst>
                <a:path extrusionOk="0" h="22445" w="107111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5072314" y="3161203"/>
              <a:ext cx="3085868" cy="248256"/>
            </a:xfrm>
            <a:custGeom>
              <a:rect b="b" l="l" r="r" t="t"/>
              <a:pathLst>
                <a:path extrusionOk="0" h="8617" w="107111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5072314" y="3161203"/>
              <a:ext cx="3085868" cy="80438"/>
            </a:xfrm>
            <a:custGeom>
              <a:rect b="b" l="l" r="r" t="t"/>
              <a:pathLst>
                <a:path extrusionOk="0" h="2792" w="107111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4941085" y="2640290"/>
              <a:ext cx="465598" cy="413971"/>
            </a:xfrm>
            <a:custGeom>
              <a:rect b="b" l="l" r="r" t="t"/>
              <a:pathLst>
                <a:path extrusionOk="0" h="14369" w="16161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4957478" y="2784714"/>
              <a:ext cx="357734" cy="1067929"/>
            </a:xfrm>
            <a:custGeom>
              <a:rect b="b" l="l" r="r" t="t"/>
              <a:pathLst>
                <a:path extrusionOk="0" h="37068" w="12417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5010171" y="2853484"/>
              <a:ext cx="248256" cy="954360"/>
            </a:xfrm>
            <a:custGeom>
              <a:rect b="b" l="l" r="r" t="t"/>
              <a:pathLst>
                <a:path extrusionOk="0" h="33126" w="8617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7929460" y="2669071"/>
              <a:ext cx="477295" cy="417716"/>
            </a:xfrm>
            <a:custGeom>
              <a:rect b="b" l="l" r="r" t="t"/>
              <a:pathLst>
                <a:path extrusionOk="0" h="14499" w="16567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8048387" y="2767716"/>
              <a:ext cx="357734" cy="1076716"/>
            </a:xfrm>
            <a:custGeom>
              <a:rect b="b" l="l" r="r" t="t"/>
              <a:pathLst>
                <a:path extrusionOk="0" h="37373" w="12417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8108946" y="2834037"/>
              <a:ext cx="248256" cy="962139"/>
            </a:xfrm>
            <a:custGeom>
              <a:rect b="b" l="l" r="r" t="t"/>
              <a:pathLst>
                <a:path extrusionOk="0" h="33396" w="8617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6"/>
            <p:cNvSpPr/>
            <p:nvPr/>
          </p:nvSpPr>
          <p:spPr>
            <a:xfrm>
              <a:off x="5103832" y="2521679"/>
              <a:ext cx="587378" cy="646122"/>
            </a:xfrm>
            <a:custGeom>
              <a:rect b="b" l="l" r="r" t="t"/>
              <a:pathLst>
                <a:path extrusionOk="0" h="22427" w="20388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5223394" y="2523984"/>
              <a:ext cx="467817" cy="642866"/>
            </a:xfrm>
            <a:custGeom>
              <a:rect b="b" l="l" r="r" t="t"/>
              <a:pathLst>
                <a:path extrusionOk="0" h="22314" w="16238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6"/>
            <p:cNvSpPr/>
            <p:nvPr/>
          </p:nvSpPr>
          <p:spPr>
            <a:xfrm>
              <a:off x="5103832" y="2600013"/>
              <a:ext cx="423680" cy="565944"/>
            </a:xfrm>
            <a:custGeom>
              <a:rect b="b" l="l" r="r" t="t"/>
              <a:pathLst>
                <a:path extrusionOk="0" h="19644" w="14706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6"/>
            <p:cNvSpPr/>
            <p:nvPr/>
          </p:nvSpPr>
          <p:spPr>
            <a:xfrm>
              <a:off x="5221176" y="2681113"/>
              <a:ext cx="4466" cy="4120"/>
            </a:xfrm>
            <a:custGeom>
              <a:rect b="b" l="l" r="r" t="t"/>
              <a:pathLst>
                <a:path extrusionOk="0" h="143" w="155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6"/>
            <p:cNvSpPr/>
            <p:nvPr/>
          </p:nvSpPr>
          <p:spPr>
            <a:xfrm>
              <a:off x="5225612" y="2668149"/>
              <a:ext cx="86776" cy="12993"/>
            </a:xfrm>
            <a:custGeom>
              <a:rect b="b" l="l" r="r" t="t"/>
              <a:pathLst>
                <a:path extrusionOk="0" h="451" w="3012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6"/>
            <p:cNvSpPr/>
            <p:nvPr/>
          </p:nvSpPr>
          <p:spPr>
            <a:xfrm>
              <a:off x="5276404" y="2613266"/>
              <a:ext cx="3803" cy="663"/>
            </a:xfrm>
            <a:custGeom>
              <a:rect b="b" l="l" r="r" t="t"/>
              <a:pathLst>
                <a:path extrusionOk="0" h="23" w="132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6"/>
            <p:cNvSpPr/>
            <p:nvPr/>
          </p:nvSpPr>
          <p:spPr>
            <a:xfrm>
              <a:off x="5280178" y="2613612"/>
              <a:ext cx="50504" cy="25871"/>
            </a:xfrm>
            <a:custGeom>
              <a:rect b="b" l="l" r="r" t="t"/>
              <a:pathLst>
                <a:path extrusionOk="0" h="898" w="1753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6"/>
            <p:cNvSpPr/>
            <p:nvPr/>
          </p:nvSpPr>
          <p:spPr>
            <a:xfrm>
              <a:off x="5331576" y="2582353"/>
              <a:ext cx="23999" cy="20542"/>
            </a:xfrm>
            <a:custGeom>
              <a:rect b="b" l="l" r="r" t="t"/>
              <a:pathLst>
                <a:path extrusionOk="0" h="713" w="833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6"/>
            <p:cNvSpPr/>
            <p:nvPr/>
          </p:nvSpPr>
          <p:spPr>
            <a:xfrm>
              <a:off x="5375453" y="2549250"/>
              <a:ext cx="8845" cy="18640"/>
            </a:xfrm>
            <a:custGeom>
              <a:rect b="b" l="l" r="r" t="t"/>
              <a:pathLst>
                <a:path extrusionOk="0" h="647" w="307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6"/>
            <p:cNvSpPr/>
            <p:nvPr/>
          </p:nvSpPr>
          <p:spPr>
            <a:xfrm>
              <a:off x="5347046" y="2754291"/>
              <a:ext cx="18323" cy="20513"/>
            </a:xfrm>
            <a:custGeom>
              <a:rect b="b" l="l" r="r" t="t"/>
              <a:pathLst>
                <a:path extrusionOk="0" h="712" w="636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6"/>
            <p:cNvSpPr/>
            <p:nvPr/>
          </p:nvSpPr>
          <p:spPr>
            <a:xfrm>
              <a:off x="5425899" y="2830292"/>
              <a:ext cx="31576" cy="23365"/>
            </a:xfrm>
            <a:custGeom>
              <a:rect b="b" l="l" r="r" t="t"/>
              <a:pathLst>
                <a:path extrusionOk="0" h="811" w="1096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5491817" y="2705717"/>
              <a:ext cx="1296" cy="16105"/>
            </a:xfrm>
            <a:custGeom>
              <a:rect b="b" l="l" r="r" t="t"/>
              <a:pathLst>
                <a:path extrusionOk="0" h="559" w="45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6"/>
            <p:cNvSpPr/>
            <p:nvPr/>
          </p:nvSpPr>
          <p:spPr>
            <a:xfrm>
              <a:off x="5507605" y="2735363"/>
              <a:ext cx="5071" cy="11063"/>
            </a:xfrm>
            <a:custGeom>
              <a:rect b="b" l="l" r="r" t="t"/>
              <a:pathLst>
                <a:path extrusionOk="0" h="384" w="176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5139182" y="2697189"/>
              <a:ext cx="286112" cy="428693"/>
            </a:xfrm>
            <a:custGeom>
              <a:rect b="b" l="l" r="r" t="t"/>
              <a:pathLst>
                <a:path extrusionOk="0" h="14880" w="9931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6"/>
            <p:cNvSpPr/>
            <p:nvPr/>
          </p:nvSpPr>
          <p:spPr>
            <a:xfrm>
              <a:off x="5390578" y="2215486"/>
              <a:ext cx="589568" cy="665165"/>
            </a:xfrm>
            <a:custGeom>
              <a:rect b="b" l="l" r="r" t="t"/>
              <a:pathLst>
                <a:path extrusionOk="0" h="23088" w="20464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6"/>
            <p:cNvSpPr/>
            <p:nvPr/>
          </p:nvSpPr>
          <p:spPr>
            <a:xfrm>
              <a:off x="5372918" y="2217416"/>
              <a:ext cx="607545" cy="663235"/>
            </a:xfrm>
            <a:custGeom>
              <a:rect b="b" l="l" r="r" t="t"/>
              <a:pathLst>
                <a:path extrusionOk="0" h="23021" w="21088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6"/>
            <p:cNvSpPr/>
            <p:nvPr/>
          </p:nvSpPr>
          <p:spPr>
            <a:xfrm>
              <a:off x="5518322" y="2346428"/>
              <a:ext cx="1930" cy="346"/>
            </a:xfrm>
            <a:custGeom>
              <a:rect b="b" l="l" r="r" t="t"/>
              <a:pathLst>
                <a:path extrusionOk="0" h="12" w="67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6"/>
            <p:cNvSpPr/>
            <p:nvPr/>
          </p:nvSpPr>
          <p:spPr>
            <a:xfrm>
              <a:off x="5529385" y="2348012"/>
              <a:ext cx="33765" cy="14520"/>
            </a:xfrm>
            <a:custGeom>
              <a:rect b="b" l="l" r="r" t="t"/>
              <a:pathLst>
                <a:path extrusionOk="0" h="504" w="1172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6"/>
            <p:cNvSpPr/>
            <p:nvPr/>
          </p:nvSpPr>
          <p:spPr>
            <a:xfrm>
              <a:off x="5559319" y="2255561"/>
              <a:ext cx="16134" cy="2247"/>
            </a:xfrm>
            <a:custGeom>
              <a:rect b="b" l="l" r="r" t="t"/>
              <a:pathLst>
                <a:path extrusionOk="0" h="78" w="56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6"/>
            <p:cNvSpPr/>
            <p:nvPr/>
          </p:nvSpPr>
          <p:spPr>
            <a:xfrm>
              <a:off x="5575423" y="2257779"/>
              <a:ext cx="56468" cy="56813"/>
            </a:xfrm>
            <a:custGeom>
              <a:rect b="b" l="l" r="r" t="t"/>
              <a:pathLst>
                <a:path extrusionOk="0" h="1972" w="196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5686803" y="2279012"/>
              <a:ext cx="10717" cy="27053"/>
            </a:xfrm>
            <a:custGeom>
              <a:rect b="b" l="l" r="r" t="t"/>
              <a:pathLst>
                <a:path extrusionOk="0" h="939" w="372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6"/>
            <p:cNvSpPr/>
            <p:nvPr/>
          </p:nvSpPr>
          <p:spPr>
            <a:xfrm>
              <a:off x="5899680" y="2268525"/>
              <a:ext cx="2852" cy="2535"/>
            </a:xfrm>
            <a:custGeom>
              <a:rect b="b" l="l" r="r" t="t"/>
              <a:pathLst>
                <a:path extrusionOk="0" h="88" w="99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6"/>
            <p:cNvSpPr/>
            <p:nvPr/>
          </p:nvSpPr>
          <p:spPr>
            <a:xfrm>
              <a:off x="5889596" y="2271032"/>
              <a:ext cx="10429" cy="29357"/>
            </a:xfrm>
            <a:custGeom>
              <a:rect b="b" l="l" r="r" t="t"/>
              <a:pathLst>
                <a:path extrusionOk="0" h="1019" w="362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6"/>
            <p:cNvSpPr/>
            <p:nvPr/>
          </p:nvSpPr>
          <p:spPr>
            <a:xfrm>
              <a:off x="5519273" y="2567227"/>
              <a:ext cx="87093" cy="63728"/>
            </a:xfrm>
            <a:custGeom>
              <a:rect b="b" l="l" r="r" t="t"/>
              <a:pathLst>
                <a:path extrusionOk="0" h="2212" w="3023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6"/>
            <p:cNvSpPr/>
            <p:nvPr/>
          </p:nvSpPr>
          <p:spPr>
            <a:xfrm>
              <a:off x="5915756" y="2335624"/>
              <a:ext cx="862744" cy="638602"/>
            </a:xfrm>
            <a:custGeom>
              <a:rect b="b" l="l" r="r" t="t"/>
              <a:pathLst>
                <a:path extrusionOk="0" h="22166" w="29946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5912616" y="2353688"/>
              <a:ext cx="862744" cy="619761"/>
            </a:xfrm>
            <a:custGeom>
              <a:rect b="b" l="l" r="r" t="t"/>
              <a:pathLst>
                <a:path extrusionOk="0" h="21512" w="29946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6"/>
            <p:cNvSpPr/>
            <p:nvPr/>
          </p:nvSpPr>
          <p:spPr>
            <a:xfrm>
              <a:off x="6123649" y="2416148"/>
              <a:ext cx="50158" cy="19879"/>
            </a:xfrm>
            <a:custGeom>
              <a:rect b="b" l="l" r="r" t="t"/>
              <a:pathLst>
                <a:path extrusionOk="0" h="690" w="1741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6274095" y="2445793"/>
              <a:ext cx="14866" cy="12014"/>
            </a:xfrm>
            <a:custGeom>
              <a:rect b="b" l="l" r="r" t="t"/>
              <a:pathLst>
                <a:path extrusionOk="0" h="417" w="516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6360208" y="2467862"/>
              <a:ext cx="6338" cy="18957"/>
            </a:xfrm>
            <a:custGeom>
              <a:rect b="b" l="l" r="r" t="t"/>
              <a:pathLst>
                <a:path extrusionOk="0" h="658" w="22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6366200" y="2486790"/>
              <a:ext cx="7289" cy="36301"/>
            </a:xfrm>
            <a:custGeom>
              <a:rect b="b" l="l" r="r" t="t"/>
              <a:pathLst>
                <a:path extrusionOk="0" h="1260" w="253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6062745" y="2813265"/>
              <a:ext cx="32210" cy="11697"/>
            </a:xfrm>
            <a:custGeom>
              <a:rect b="b" l="l" r="r" t="t"/>
              <a:pathLst>
                <a:path extrusionOk="0" h="406" w="1118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6"/>
            <p:cNvSpPr/>
            <p:nvPr/>
          </p:nvSpPr>
          <p:spPr>
            <a:xfrm>
              <a:off x="5929008" y="2859793"/>
              <a:ext cx="846639" cy="265254"/>
            </a:xfrm>
            <a:custGeom>
              <a:rect b="b" l="l" r="r" t="t"/>
              <a:pathLst>
                <a:path extrusionOk="0" h="9207" w="29387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6"/>
            <p:cNvSpPr/>
            <p:nvPr/>
          </p:nvSpPr>
          <p:spPr>
            <a:xfrm>
              <a:off x="6057703" y="2863135"/>
              <a:ext cx="642578" cy="164736"/>
            </a:xfrm>
            <a:custGeom>
              <a:rect b="b" l="l" r="r" t="t"/>
              <a:pathLst>
                <a:path extrusionOk="0" h="5718" w="22304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6"/>
            <p:cNvSpPr/>
            <p:nvPr/>
          </p:nvSpPr>
          <p:spPr>
            <a:xfrm>
              <a:off x="6534969" y="2931213"/>
              <a:ext cx="25266" cy="12993"/>
            </a:xfrm>
            <a:custGeom>
              <a:rect b="b" l="l" r="r" t="t"/>
              <a:pathLst>
                <a:path extrusionOk="0" h="451" w="877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6554185" y="2902835"/>
              <a:ext cx="13281" cy="6050"/>
            </a:xfrm>
            <a:custGeom>
              <a:rect b="b" l="l" r="r" t="t"/>
              <a:pathLst>
                <a:path extrusionOk="0" h="210" w="461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7102094" y="2278695"/>
              <a:ext cx="807199" cy="670610"/>
            </a:xfrm>
            <a:custGeom>
              <a:rect b="b" l="l" r="r" t="t"/>
              <a:pathLst>
                <a:path extrusionOk="0" h="23277" w="28018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6"/>
            <p:cNvSpPr/>
            <p:nvPr/>
          </p:nvSpPr>
          <p:spPr>
            <a:xfrm>
              <a:off x="7102094" y="2282700"/>
              <a:ext cx="807199" cy="666606"/>
            </a:xfrm>
            <a:custGeom>
              <a:rect b="b" l="l" r="r" t="t"/>
              <a:pathLst>
                <a:path extrusionOk="0" h="23138" w="28018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7731708" y="2374172"/>
              <a:ext cx="133131" cy="57764"/>
            </a:xfrm>
            <a:custGeom>
              <a:rect b="b" l="l" r="r" t="t"/>
              <a:pathLst>
                <a:path extrusionOk="0" h="2005" w="4621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6"/>
            <p:cNvSpPr/>
            <p:nvPr/>
          </p:nvSpPr>
          <p:spPr>
            <a:xfrm>
              <a:off x="7780915" y="2414563"/>
              <a:ext cx="115470" cy="207893"/>
            </a:xfrm>
            <a:custGeom>
              <a:rect b="b" l="l" r="r" t="t"/>
              <a:pathLst>
                <a:path extrusionOk="0" h="7216" w="4008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6"/>
            <p:cNvSpPr/>
            <p:nvPr/>
          </p:nvSpPr>
          <p:spPr>
            <a:xfrm>
              <a:off x="7291664" y="2360631"/>
              <a:ext cx="2564" cy="3803"/>
            </a:xfrm>
            <a:custGeom>
              <a:rect b="b" l="l" r="r" t="t"/>
              <a:pathLst>
                <a:path extrusionOk="0" h="132" w="89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7585007" y="2451757"/>
              <a:ext cx="27802" cy="13627"/>
            </a:xfrm>
            <a:custGeom>
              <a:rect b="b" l="l" r="r" t="t"/>
              <a:pathLst>
                <a:path extrusionOk="0" h="473" w="965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6"/>
            <p:cNvSpPr/>
            <p:nvPr/>
          </p:nvSpPr>
          <p:spPr>
            <a:xfrm>
              <a:off x="7542109" y="2583937"/>
              <a:ext cx="29674" cy="70700"/>
            </a:xfrm>
            <a:custGeom>
              <a:rect b="b" l="l" r="r" t="t"/>
              <a:pathLst>
                <a:path extrusionOk="0" h="2454" w="103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6"/>
            <p:cNvSpPr/>
            <p:nvPr/>
          </p:nvSpPr>
          <p:spPr>
            <a:xfrm>
              <a:off x="7626638" y="2630004"/>
              <a:ext cx="55258" cy="57447"/>
            </a:xfrm>
            <a:custGeom>
              <a:rect b="b" l="l" r="r" t="t"/>
              <a:pathLst>
                <a:path extrusionOk="0" h="1994" w="1918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7222894" y="2431590"/>
              <a:ext cx="6972" cy="102564"/>
            </a:xfrm>
            <a:custGeom>
              <a:rect b="b" l="l" r="r" t="t"/>
              <a:pathLst>
                <a:path extrusionOk="0" h="3560" w="242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6"/>
            <p:cNvSpPr/>
            <p:nvPr/>
          </p:nvSpPr>
          <p:spPr>
            <a:xfrm>
              <a:off x="7842396" y="2494367"/>
              <a:ext cx="2881" cy="53644"/>
            </a:xfrm>
            <a:custGeom>
              <a:rect b="b" l="l" r="r" t="t"/>
              <a:pathLst>
                <a:path extrusionOk="0" h="1862" w="10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6"/>
            <p:cNvSpPr/>
            <p:nvPr/>
          </p:nvSpPr>
          <p:spPr>
            <a:xfrm>
              <a:off x="7674606" y="2518106"/>
              <a:ext cx="593342" cy="517975"/>
            </a:xfrm>
            <a:custGeom>
              <a:rect b="b" l="l" r="r" t="t"/>
              <a:pathLst>
                <a:path extrusionOk="0" h="17979" w="20595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6"/>
            <p:cNvSpPr/>
            <p:nvPr/>
          </p:nvSpPr>
          <p:spPr>
            <a:xfrm>
              <a:off x="7675240" y="2624963"/>
              <a:ext cx="464648" cy="411119"/>
            </a:xfrm>
            <a:custGeom>
              <a:rect b="b" l="l" r="r" t="t"/>
              <a:pathLst>
                <a:path extrusionOk="0" h="14270" w="16128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6"/>
            <p:cNvSpPr/>
            <p:nvPr/>
          </p:nvSpPr>
          <p:spPr>
            <a:xfrm>
              <a:off x="7772071" y="2591197"/>
              <a:ext cx="495878" cy="444884"/>
            </a:xfrm>
            <a:custGeom>
              <a:rect b="b" l="l" r="r" t="t"/>
              <a:pathLst>
                <a:path extrusionOk="0" h="15442" w="17212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6"/>
            <p:cNvSpPr/>
            <p:nvPr/>
          </p:nvSpPr>
          <p:spPr>
            <a:xfrm>
              <a:off x="7935769" y="2640405"/>
              <a:ext cx="18640" cy="7923"/>
            </a:xfrm>
            <a:custGeom>
              <a:rect b="b" l="l" r="r" t="t"/>
              <a:pathLst>
                <a:path extrusionOk="0" h="275" w="647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6"/>
            <p:cNvSpPr/>
            <p:nvPr/>
          </p:nvSpPr>
          <p:spPr>
            <a:xfrm>
              <a:off x="7958471" y="2724703"/>
              <a:ext cx="6597" cy="6252"/>
            </a:xfrm>
            <a:custGeom>
              <a:rect b="b" l="l" r="r" t="t"/>
              <a:pathLst>
                <a:path extrusionOk="0" h="217" w="229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6"/>
            <p:cNvSpPr/>
            <p:nvPr/>
          </p:nvSpPr>
          <p:spPr>
            <a:xfrm>
              <a:off x="7873655" y="2617703"/>
              <a:ext cx="11034" cy="15154"/>
            </a:xfrm>
            <a:custGeom>
              <a:rect b="b" l="l" r="r" t="t"/>
              <a:pathLst>
                <a:path extrusionOk="0" h="526" w="383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6"/>
            <p:cNvSpPr/>
            <p:nvPr/>
          </p:nvSpPr>
          <p:spPr>
            <a:xfrm>
              <a:off x="7772071" y="2690563"/>
              <a:ext cx="3832" cy="18640"/>
            </a:xfrm>
            <a:custGeom>
              <a:rect b="b" l="l" r="r" t="t"/>
              <a:pathLst>
                <a:path extrusionOk="0" h="647" w="133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6"/>
            <p:cNvSpPr/>
            <p:nvPr/>
          </p:nvSpPr>
          <p:spPr>
            <a:xfrm>
              <a:off x="8036402" y="2762242"/>
              <a:ext cx="18150" cy="9392"/>
            </a:xfrm>
            <a:custGeom>
              <a:rect b="b" l="l" r="r" t="t"/>
              <a:pathLst>
                <a:path extrusionOk="0" h="326" w="63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2" name="Google Shape;432;p46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33" name="Google Shape;433;p46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rect b="b" l="l" r="r" t="t"/>
                <a:pathLst>
                  <a:path extrusionOk="0" h="5070" w="1741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46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rect b="b" l="l" r="r" t="t"/>
                <a:pathLst>
                  <a:path extrusionOk="0" h="3208" w="943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6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rect b="b" l="l" r="r" t="t"/>
                <a:pathLst>
                  <a:path extrusionOk="0" h="4643" w="1327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46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rect b="b" l="l" r="r" t="t"/>
                <a:pathLst>
                  <a:path extrusionOk="0" h="1654" w="209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46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rect b="b" l="l" r="r" t="t"/>
                <a:pathLst>
                  <a:path extrusionOk="0" h="1358" w="296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46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rect b="b" l="l" r="r" t="t"/>
                <a:pathLst>
                  <a:path extrusionOk="0" h="2848" w="264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6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rect b="b" l="l" r="r" t="t"/>
                <a:pathLst>
                  <a:path extrusionOk="0" h="1731" w="2585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46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rect b="b" l="l" r="r" t="t"/>
                <a:pathLst>
                  <a:path extrusionOk="0" h="931" w="1545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46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rect b="b" l="l" r="r" t="t"/>
                <a:pathLst>
                  <a:path extrusionOk="0" h="10326" w="7894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" name="Google Shape;442;p46"/>
            <p:cNvSpPr/>
            <p:nvPr/>
          </p:nvSpPr>
          <p:spPr>
            <a:xfrm>
              <a:off x="5543559" y="3845354"/>
              <a:ext cx="245115" cy="107087"/>
            </a:xfrm>
            <a:custGeom>
              <a:rect b="b" l="l" r="r" t="t"/>
              <a:pathLst>
                <a:path extrusionOk="0" h="3717" w="8508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5545778" y="3922306"/>
              <a:ext cx="245087" cy="29213"/>
            </a:xfrm>
            <a:custGeom>
              <a:rect b="b" l="l" r="r" t="t"/>
              <a:pathLst>
                <a:path extrusionOk="0" h="1014" w="8507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5939726" y="3846939"/>
              <a:ext cx="232526" cy="106972"/>
            </a:xfrm>
            <a:custGeom>
              <a:rect b="b" l="l" r="r" t="t"/>
              <a:pathLst>
                <a:path extrusionOk="0" h="3713" w="8071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5937882" y="3923890"/>
              <a:ext cx="232468" cy="29213"/>
            </a:xfrm>
            <a:custGeom>
              <a:rect b="b" l="l" r="r" t="t"/>
              <a:pathLst>
                <a:path extrusionOk="0" h="1014" w="8069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5523998" y="2892665"/>
              <a:ext cx="567499" cy="289425"/>
            </a:xfrm>
            <a:custGeom>
              <a:rect b="b" l="l" r="r" t="t"/>
              <a:pathLst>
                <a:path extrusionOk="0" h="10046" w="19698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5505386" y="2965094"/>
              <a:ext cx="287725" cy="920595"/>
            </a:xfrm>
            <a:custGeom>
              <a:rect b="b" l="l" r="r" t="t"/>
              <a:pathLst>
                <a:path extrusionOk="0" h="31954" w="9987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5562805" y="2993673"/>
              <a:ext cx="3198" cy="1613"/>
            </a:xfrm>
            <a:custGeom>
              <a:rect b="b" l="l" r="r" t="t"/>
              <a:pathLst>
                <a:path extrusionOk="0" h="56" w="111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5673204" y="3826426"/>
              <a:ext cx="1585" cy="2247"/>
            </a:xfrm>
            <a:custGeom>
              <a:rect b="b" l="l" r="r" t="t"/>
              <a:pathLst>
                <a:path extrusionOk="0" h="78" w="55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5564360" y="2970049"/>
              <a:ext cx="169115" cy="912557"/>
            </a:xfrm>
            <a:custGeom>
              <a:rect b="b" l="l" r="r" t="t"/>
              <a:pathLst>
                <a:path extrusionOk="0" h="31675" w="587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5849205" y="2951121"/>
              <a:ext cx="245115" cy="923706"/>
            </a:xfrm>
            <a:custGeom>
              <a:rect b="b" l="l" r="r" t="t"/>
              <a:pathLst>
                <a:path extrusionOk="0" h="32062" w="8508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5894321" y="2975379"/>
              <a:ext cx="23682" cy="32210"/>
            </a:xfrm>
            <a:custGeom>
              <a:rect b="b" l="l" r="r" t="t"/>
              <a:pathLst>
                <a:path extrusionOk="0" h="1118" w="822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5890518" y="2951121"/>
              <a:ext cx="185508" cy="70671"/>
            </a:xfrm>
            <a:custGeom>
              <a:rect b="b" l="l" r="r" t="t"/>
              <a:pathLst>
                <a:path extrusionOk="0" h="2453" w="6439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5610485" y="3571659"/>
              <a:ext cx="110371" cy="107807"/>
            </a:xfrm>
            <a:custGeom>
              <a:rect b="b" l="l" r="r" t="t"/>
              <a:pathLst>
                <a:path extrusionOk="0" h="3742" w="3831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6"/>
            <p:cNvSpPr/>
            <p:nvPr/>
          </p:nvSpPr>
          <p:spPr>
            <a:xfrm>
              <a:off x="5939121" y="3533630"/>
              <a:ext cx="118582" cy="102045"/>
            </a:xfrm>
            <a:custGeom>
              <a:rect b="b" l="l" r="r" t="t"/>
              <a:pathLst>
                <a:path extrusionOk="0" h="3542" w="4116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5692133" y="3606894"/>
              <a:ext cx="72255" cy="28954"/>
            </a:xfrm>
            <a:custGeom>
              <a:rect b="b" l="l" r="r" t="t"/>
              <a:pathLst>
                <a:path extrusionOk="0" h="1005" w="2508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5665080" y="3452645"/>
              <a:ext cx="84500" cy="53010"/>
            </a:xfrm>
            <a:custGeom>
              <a:rect b="b" l="l" r="r" t="t"/>
              <a:pathLst>
                <a:path extrusionOk="0" h="1840" w="2933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6"/>
            <p:cNvSpPr/>
            <p:nvPr/>
          </p:nvSpPr>
          <p:spPr>
            <a:xfrm>
              <a:off x="6002186" y="3375867"/>
              <a:ext cx="84500" cy="52636"/>
            </a:xfrm>
            <a:custGeom>
              <a:rect b="b" l="l" r="r" t="t"/>
              <a:pathLst>
                <a:path extrusionOk="0" h="1827" w="2933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6"/>
            <p:cNvSpPr/>
            <p:nvPr/>
          </p:nvSpPr>
          <p:spPr>
            <a:xfrm>
              <a:off x="5631257" y="3717928"/>
              <a:ext cx="122097" cy="43705"/>
            </a:xfrm>
            <a:custGeom>
              <a:rect b="b" l="l" r="r" t="t"/>
              <a:pathLst>
                <a:path extrusionOk="0" h="1517" w="4238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5928375" y="3706461"/>
              <a:ext cx="131143" cy="70469"/>
            </a:xfrm>
            <a:custGeom>
              <a:rect b="b" l="l" r="r" t="t"/>
              <a:pathLst>
                <a:path extrusionOk="0" h="2446" w="4552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6"/>
            <p:cNvSpPr/>
            <p:nvPr/>
          </p:nvSpPr>
          <p:spPr>
            <a:xfrm>
              <a:off x="5914863" y="3784680"/>
              <a:ext cx="128982" cy="43388"/>
            </a:xfrm>
            <a:custGeom>
              <a:rect b="b" l="l" r="r" t="t"/>
              <a:pathLst>
                <a:path extrusionOk="0" h="1506" w="4477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6"/>
            <p:cNvSpPr/>
            <p:nvPr/>
          </p:nvSpPr>
          <p:spPr>
            <a:xfrm>
              <a:off x="5713942" y="3719800"/>
              <a:ext cx="42869" cy="11294"/>
            </a:xfrm>
            <a:custGeom>
              <a:rect b="b" l="l" r="r" t="t"/>
              <a:pathLst>
                <a:path extrusionOk="0" h="392" w="1488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5932840" y="3710034"/>
              <a:ext cx="45405" cy="12964"/>
            </a:xfrm>
            <a:custGeom>
              <a:rect b="b" l="l" r="r" t="t"/>
              <a:pathLst>
                <a:path extrusionOk="0" h="450" w="1576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6"/>
            <p:cNvSpPr/>
            <p:nvPr/>
          </p:nvSpPr>
          <p:spPr>
            <a:xfrm>
              <a:off x="5654910" y="3815392"/>
              <a:ext cx="120512" cy="11207"/>
            </a:xfrm>
            <a:custGeom>
              <a:rect b="b" l="l" r="r" t="t"/>
              <a:pathLst>
                <a:path extrusionOk="0" h="389" w="4183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5701582" y="3850079"/>
              <a:ext cx="58398" cy="9939"/>
            </a:xfrm>
            <a:custGeom>
              <a:rect b="b" l="l" r="r" t="t"/>
              <a:pathLst>
                <a:path extrusionOk="0" h="345" w="2027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5981068" y="3846622"/>
              <a:ext cx="54912" cy="8211"/>
            </a:xfrm>
            <a:custGeom>
              <a:rect b="b" l="l" r="r" t="t"/>
              <a:pathLst>
                <a:path extrusionOk="0" h="285" w="1906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5613280" y="3443829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5928087" y="3470623"/>
              <a:ext cx="57101" cy="14290"/>
            </a:xfrm>
            <a:custGeom>
              <a:rect b="b" l="l" r="r" t="t"/>
              <a:pathLst>
                <a:path extrusionOk="0" h="496" w="1982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5440420" y="2299410"/>
              <a:ext cx="671273" cy="701869"/>
            </a:xfrm>
            <a:custGeom>
              <a:rect b="b" l="l" r="r" t="t"/>
              <a:pathLst>
                <a:path extrusionOk="0" h="24362" w="2330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5624948" y="2306036"/>
              <a:ext cx="87410" cy="12014"/>
            </a:xfrm>
            <a:custGeom>
              <a:rect b="b" l="l" r="r" t="t"/>
              <a:pathLst>
                <a:path extrusionOk="0" h="417" w="3034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5631574" y="2314247"/>
              <a:ext cx="663" cy="1296"/>
            </a:xfrm>
            <a:custGeom>
              <a:rect b="b" l="l" r="r" t="t"/>
              <a:pathLst>
                <a:path extrusionOk="0" h="45" w="23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5696858" y="2306036"/>
              <a:ext cx="663" cy="663"/>
            </a:xfrm>
            <a:custGeom>
              <a:rect b="b" l="l" r="r" t="t"/>
              <a:pathLst>
                <a:path extrusionOk="0" h="23" w="23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5535666" y="2509521"/>
              <a:ext cx="70988" cy="107893"/>
            </a:xfrm>
            <a:custGeom>
              <a:rect b="b" l="l" r="r" t="t"/>
              <a:pathLst>
                <a:path extrusionOk="0" h="3745" w="2464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5538835" y="2571318"/>
              <a:ext cx="50504" cy="31259"/>
            </a:xfrm>
            <a:custGeom>
              <a:rect b="b" l="l" r="r" t="t"/>
              <a:pathLst>
                <a:path extrusionOk="0" h="1085" w="1753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5605386" y="2539455"/>
              <a:ext cx="29" cy="7923"/>
            </a:xfrm>
            <a:custGeom>
              <a:rect b="b" l="l" r="r" t="t"/>
              <a:pathLst>
                <a:path extrusionOk="0" h="275" w="1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087982" y="2548933"/>
              <a:ext cx="23711" cy="12648"/>
            </a:xfrm>
            <a:custGeom>
              <a:rect b="b" l="l" r="r" t="t"/>
              <a:pathLst>
                <a:path extrusionOk="0" h="439" w="823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5605703" y="2554292"/>
              <a:ext cx="951" cy="20225"/>
            </a:xfrm>
            <a:custGeom>
              <a:rect b="b" l="l" r="r" t="t"/>
              <a:pathLst>
                <a:path extrusionOk="0" h="702" w="33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5606336" y="2567227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5596887" y="2574488"/>
              <a:ext cx="13570" cy="206308"/>
            </a:xfrm>
            <a:custGeom>
              <a:rect b="b" l="l" r="r" t="t"/>
              <a:pathLst>
                <a:path extrusionOk="0" h="7161" w="471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5604435" y="2620209"/>
              <a:ext cx="4466" cy="980"/>
            </a:xfrm>
            <a:custGeom>
              <a:rect b="b" l="l" r="r" t="t"/>
              <a:pathLst>
                <a:path extrusionOk="0" h="34" w="155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5600949" y="2691831"/>
              <a:ext cx="4782" cy="2218"/>
            </a:xfrm>
            <a:custGeom>
              <a:rect b="b" l="l" r="r" t="t"/>
              <a:pathLst>
                <a:path extrusionOk="0" h="77" w="166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5593084" y="2793069"/>
              <a:ext cx="4120" cy="21175"/>
            </a:xfrm>
            <a:custGeom>
              <a:rect b="b" l="l" r="r" t="t"/>
              <a:pathLst>
                <a:path extrusionOk="0" h="735" w="143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5590577" y="2833778"/>
              <a:ext cx="7894" cy="22731"/>
            </a:xfrm>
            <a:custGeom>
              <a:rect b="b" l="l" r="r" t="t"/>
              <a:pathLst>
                <a:path extrusionOk="0" h="789" w="274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5987061" y="2844495"/>
              <a:ext cx="2535" cy="20513"/>
            </a:xfrm>
            <a:custGeom>
              <a:rect b="b" l="l" r="r" t="t"/>
              <a:pathLst>
                <a:path extrusionOk="0" h="712" w="88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5534427" y="2912314"/>
              <a:ext cx="468422" cy="90867"/>
            </a:xfrm>
            <a:custGeom>
              <a:rect b="b" l="l" r="r" t="t"/>
              <a:pathLst>
                <a:path extrusionOk="0" h="3154" w="16259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5480466" y="2301311"/>
              <a:ext cx="629959" cy="699334"/>
            </a:xfrm>
            <a:custGeom>
              <a:rect b="b" l="l" r="r" t="t"/>
              <a:pathLst>
                <a:path extrusionOk="0" h="24274" w="21866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5607921" y="2751554"/>
              <a:ext cx="52377" cy="43129"/>
            </a:xfrm>
            <a:custGeom>
              <a:rect b="b" l="l" r="r" t="t"/>
              <a:pathLst>
                <a:path extrusionOk="0" h="1497" w="1818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5593084" y="2795028"/>
              <a:ext cx="3486" cy="12273"/>
            </a:xfrm>
            <a:custGeom>
              <a:rect b="b" l="l" r="r" t="t"/>
              <a:pathLst>
                <a:path extrusionOk="0" h="426" w="121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5596253" y="2806955"/>
              <a:ext cx="177585" cy="48602"/>
            </a:xfrm>
            <a:custGeom>
              <a:rect b="b" l="l" r="r" t="t"/>
              <a:pathLst>
                <a:path extrusionOk="0" h="1687" w="6164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5594640" y="2803498"/>
              <a:ext cx="1008" cy="2535"/>
            </a:xfrm>
            <a:custGeom>
              <a:rect b="b" l="l" r="r" t="t"/>
              <a:pathLst>
                <a:path extrusionOk="0" h="88" w="35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5970985" y="2769733"/>
              <a:ext cx="3486" cy="28407"/>
            </a:xfrm>
            <a:custGeom>
              <a:rect b="b" l="l" r="r" t="t"/>
              <a:pathLst>
                <a:path extrusionOk="0" h="986" w="121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5724313" y="2797823"/>
              <a:ext cx="246700" cy="82339"/>
            </a:xfrm>
            <a:custGeom>
              <a:rect b="b" l="l" r="r" t="t"/>
              <a:pathLst>
                <a:path extrusionOk="0" h="2858" w="8563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5988011" y="2830292"/>
              <a:ext cx="4437" cy="27139"/>
            </a:xfrm>
            <a:custGeom>
              <a:rect b="b" l="l" r="r" t="t"/>
              <a:pathLst>
                <a:path extrusionOk="0" h="942" w="154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5987666" y="2856797"/>
              <a:ext cx="663" cy="1613"/>
            </a:xfrm>
            <a:custGeom>
              <a:rect b="b" l="l" r="r" t="t"/>
              <a:pathLst>
                <a:path extrusionOk="0" h="56" w="23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5593084" y="2846396"/>
              <a:ext cx="29" cy="317"/>
            </a:xfrm>
            <a:custGeom>
              <a:rect b="b" l="l" r="r" t="t"/>
              <a:pathLst>
                <a:path extrusionOk="0" h="11" w="1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5605069" y="2520238"/>
              <a:ext cx="663" cy="34082"/>
            </a:xfrm>
            <a:custGeom>
              <a:rect b="b" l="l" r="r" t="t"/>
              <a:pathLst>
                <a:path extrusionOk="0" h="1183" w="23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5606970" y="2566277"/>
              <a:ext cx="3169" cy="20542"/>
            </a:xfrm>
            <a:custGeom>
              <a:rect b="b" l="l" r="r" t="t"/>
              <a:pathLst>
                <a:path extrusionOk="0" h="713" w="11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5605069" y="2518020"/>
              <a:ext cx="663" cy="37885"/>
            </a:xfrm>
            <a:custGeom>
              <a:rect b="b" l="l" r="r" t="t"/>
              <a:pathLst>
                <a:path extrusionOk="0" h="1315" w="23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5618005" y="2318367"/>
              <a:ext cx="980" cy="1901"/>
            </a:xfrm>
            <a:custGeom>
              <a:rect b="b" l="l" r="r" t="t"/>
              <a:pathLst>
                <a:path extrusionOk="0" h="66" w="34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5629673" y="2403183"/>
              <a:ext cx="1585" cy="11092"/>
            </a:xfrm>
            <a:custGeom>
              <a:rect b="b" l="l" r="r" t="t"/>
              <a:pathLst>
                <a:path extrusionOk="0" h="385" w="55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5699998" y="2430005"/>
              <a:ext cx="15183" cy="1613"/>
            </a:xfrm>
            <a:custGeom>
              <a:rect b="b" l="l" r="r" t="t"/>
              <a:pathLst>
                <a:path extrusionOk="0" h="56" w="527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5687379" y="2672903"/>
              <a:ext cx="19937" cy="11063"/>
            </a:xfrm>
            <a:custGeom>
              <a:rect b="b" l="l" r="r" t="t"/>
              <a:pathLst>
                <a:path extrusionOk="0" h="384" w="692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5554277" y="1825341"/>
              <a:ext cx="395273" cy="539438"/>
            </a:xfrm>
            <a:custGeom>
              <a:rect b="b" l="l" r="r" t="t"/>
              <a:pathLst>
                <a:path extrusionOk="0" h="18724" w="1372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615786" y="1825312"/>
              <a:ext cx="289598" cy="154940"/>
            </a:xfrm>
            <a:custGeom>
              <a:rect b="b" l="l" r="r" t="t"/>
              <a:pathLst>
                <a:path extrusionOk="0" h="5378" w="10052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583922" y="1825312"/>
              <a:ext cx="363409" cy="329990"/>
            </a:xfrm>
            <a:custGeom>
              <a:rect b="b" l="l" r="r" t="t"/>
              <a:pathLst>
                <a:path extrusionOk="0" h="11454" w="12614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5705673" y="2303846"/>
              <a:ext cx="92134" cy="60904"/>
            </a:xfrm>
            <a:custGeom>
              <a:rect b="b" l="l" r="r" t="t"/>
              <a:pathLst>
                <a:path extrusionOk="0" h="2114" w="3198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615469" y="2022142"/>
              <a:ext cx="290549" cy="230019"/>
            </a:xfrm>
            <a:custGeom>
              <a:rect b="b" l="l" r="r" t="t"/>
              <a:pathLst>
                <a:path extrusionOk="0" h="7984" w="10085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5581099" y="2031304"/>
              <a:ext cx="9162" cy="17689"/>
            </a:xfrm>
            <a:custGeom>
              <a:rect b="b" l="l" r="r" t="t"/>
              <a:pathLst>
                <a:path extrusionOk="0" h="614" w="318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590577" y="2031304"/>
              <a:ext cx="24921" cy="67531"/>
            </a:xfrm>
            <a:custGeom>
              <a:rect b="b" l="l" r="r" t="t"/>
              <a:pathLst>
                <a:path extrusionOk="0" h="2344" w="865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911665" y="2015228"/>
              <a:ext cx="18957" cy="62460"/>
            </a:xfrm>
            <a:custGeom>
              <a:rect b="b" l="l" r="r" t="t"/>
              <a:pathLst>
                <a:path extrusionOk="0" h="2168" w="658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746699" y="1999152"/>
              <a:ext cx="19908" cy="63411"/>
            </a:xfrm>
            <a:custGeom>
              <a:rect b="b" l="l" r="r" t="t"/>
              <a:pathLst>
                <a:path extrusionOk="0" h="2201" w="691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733504" y="2080915"/>
              <a:ext cx="12907" cy="42840"/>
            </a:xfrm>
            <a:custGeom>
              <a:rect b="b" l="l" r="r" t="t"/>
              <a:pathLst>
                <a:path extrusionOk="0" h="1487" w="448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800631" y="2073971"/>
              <a:ext cx="18640" cy="81331"/>
            </a:xfrm>
            <a:custGeom>
              <a:rect b="b" l="l" r="r" t="t"/>
              <a:pathLst>
                <a:path extrusionOk="0" h="2823" w="647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745431" y="2108976"/>
              <a:ext cx="55863" cy="22040"/>
            </a:xfrm>
            <a:custGeom>
              <a:rect b="b" l="l" r="r" t="t"/>
              <a:pathLst>
                <a:path extrusionOk="0" h="765" w="1939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5800631" y="2110157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644481" y="1945853"/>
              <a:ext cx="65024" cy="46038"/>
            </a:xfrm>
            <a:custGeom>
              <a:rect b="b" l="l" r="r" t="t"/>
              <a:pathLst>
                <a:path extrusionOk="0" h="1598" w="2257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5809476" y="1941906"/>
              <a:ext cx="66897" cy="38980"/>
            </a:xfrm>
            <a:custGeom>
              <a:rect b="b" l="l" r="r" t="t"/>
              <a:pathLst>
                <a:path extrusionOk="0" h="1353" w="2322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681703" y="2013960"/>
              <a:ext cx="19101" cy="33160"/>
            </a:xfrm>
            <a:custGeom>
              <a:rect b="b" l="l" r="r" t="t"/>
              <a:pathLst>
                <a:path extrusionOk="0" h="1151" w="663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826503" y="2007853"/>
              <a:ext cx="19072" cy="32959"/>
            </a:xfrm>
            <a:custGeom>
              <a:rect b="b" l="l" r="r" t="t"/>
              <a:pathLst>
                <a:path extrusionOk="0" h="1144" w="662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564072" y="1732314"/>
              <a:ext cx="422067" cy="327426"/>
            </a:xfrm>
            <a:custGeom>
              <a:rect b="b" l="l" r="r" t="t"/>
              <a:pathLst>
                <a:path extrusionOk="0" h="11365" w="1465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309824" y="2509175"/>
              <a:ext cx="394956" cy="662428"/>
            </a:xfrm>
            <a:custGeom>
              <a:rect b="b" l="l" r="r" t="t"/>
              <a:pathLst>
                <a:path extrusionOk="0" h="22993" w="13709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5443272" y="2509233"/>
              <a:ext cx="49207" cy="60530"/>
            </a:xfrm>
            <a:custGeom>
              <a:rect b="b" l="l" r="r" t="t"/>
              <a:pathLst>
                <a:path extrusionOk="0" h="2101" w="1708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580465" y="3013869"/>
              <a:ext cx="6338" cy="62806"/>
            </a:xfrm>
            <a:custGeom>
              <a:rect b="b" l="l" r="r" t="t"/>
              <a:pathLst>
                <a:path extrusionOk="0" h="2180" w="22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5585507" y="3064027"/>
              <a:ext cx="11697" cy="60904"/>
            </a:xfrm>
            <a:custGeom>
              <a:rect b="b" l="l" r="r" t="t"/>
              <a:pathLst>
                <a:path extrusionOk="0" h="2114" w="406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5492451" y="2569734"/>
              <a:ext cx="25900" cy="18957"/>
            </a:xfrm>
            <a:custGeom>
              <a:rect b="b" l="l" r="r" t="t"/>
              <a:pathLst>
                <a:path extrusionOk="0" h="658" w="899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5310141" y="2509175"/>
              <a:ext cx="300632" cy="629009"/>
            </a:xfrm>
            <a:custGeom>
              <a:rect b="b" l="l" r="r" t="t"/>
              <a:pathLst>
                <a:path extrusionOk="0" h="21833" w="10435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5435666" y="2671318"/>
              <a:ext cx="86805" cy="100316"/>
            </a:xfrm>
            <a:custGeom>
              <a:rect b="b" l="l" r="r" t="t"/>
              <a:pathLst>
                <a:path extrusionOk="0" h="3482" w="3013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5363756" y="2650200"/>
              <a:ext cx="72284" cy="21147"/>
            </a:xfrm>
            <a:custGeom>
              <a:rect b="b" l="l" r="r" t="t"/>
              <a:pathLst>
                <a:path extrusionOk="0" h="734" w="2509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5686457" y="3081371"/>
              <a:ext cx="1296" cy="15788"/>
            </a:xfrm>
            <a:custGeom>
              <a:rect b="b" l="l" r="r" t="t"/>
              <a:pathLst>
                <a:path extrusionOk="0" h="548" w="45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5679197" y="3005658"/>
              <a:ext cx="7289" cy="77326"/>
            </a:xfrm>
            <a:custGeom>
              <a:rect b="b" l="l" r="r" t="t"/>
              <a:pathLst>
                <a:path extrusionOk="0" h="2684" w="253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5698125" y="2106325"/>
              <a:ext cx="34399" cy="37338"/>
            </a:xfrm>
            <a:custGeom>
              <a:rect b="b" l="l" r="r" t="t"/>
              <a:pathLst>
                <a:path extrusionOk="0" h="1296" w="1194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5726820" y="2149021"/>
              <a:ext cx="40420" cy="41227"/>
            </a:xfrm>
            <a:custGeom>
              <a:rect b="b" l="l" r="r" t="t"/>
              <a:pathLst>
                <a:path extrusionOk="0" h="1431" w="1403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5745114" y="2131563"/>
              <a:ext cx="36934" cy="36560"/>
            </a:xfrm>
            <a:custGeom>
              <a:rect b="b" l="l" r="r" t="t"/>
              <a:pathLst>
                <a:path extrusionOk="0" h="1269" w="1282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5714835" y="2118483"/>
              <a:ext cx="42610" cy="51541"/>
            </a:xfrm>
            <a:custGeom>
              <a:rect b="b" l="l" r="r" t="t"/>
              <a:pathLst>
                <a:path extrusionOk="0" h="1789" w="1479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5751107" y="2168555"/>
              <a:ext cx="35696" cy="33564"/>
            </a:xfrm>
            <a:custGeom>
              <a:rect b="b" l="l" r="r" t="t"/>
              <a:pathLst>
                <a:path extrusionOk="0" h="1165" w="1239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009763" y="2559334"/>
              <a:ext cx="115470" cy="147911"/>
            </a:xfrm>
            <a:custGeom>
              <a:rect b="b" l="l" r="r" t="t"/>
              <a:pathLst>
                <a:path extrusionOk="0" h="5134" w="4008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062456" y="2559334"/>
              <a:ext cx="61855" cy="147968"/>
            </a:xfrm>
            <a:custGeom>
              <a:rect b="b" l="l" r="r" t="t"/>
              <a:pathLst>
                <a:path extrusionOk="0" h="5136" w="2147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5625265" y="2054726"/>
              <a:ext cx="488301" cy="651970"/>
            </a:xfrm>
            <a:custGeom>
              <a:rect b="b" l="l" r="r" t="t"/>
              <a:pathLst>
                <a:path extrusionOk="0" h="22630" w="16949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5771303" y="2109840"/>
              <a:ext cx="4437" cy="59666"/>
            </a:xfrm>
            <a:custGeom>
              <a:rect b="b" l="l" r="r" t="t"/>
              <a:pathLst>
                <a:path extrusionOk="0" h="2071" w="154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5772541" y="2146429"/>
              <a:ext cx="3198" cy="21175"/>
            </a:xfrm>
            <a:custGeom>
              <a:rect b="b" l="l" r="r" t="t"/>
              <a:pathLst>
                <a:path extrusionOk="0" h="735" w="111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5773175" y="2168843"/>
              <a:ext cx="2564" cy="18323"/>
            </a:xfrm>
            <a:custGeom>
              <a:rect b="b" l="l" r="r" t="t"/>
              <a:pathLst>
                <a:path extrusionOk="0" h="636" w="89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5670986" y="2167892"/>
              <a:ext cx="42639" cy="33448"/>
            </a:xfrm>
            <a:custGeom>
              <a:rect b="b" l="l" r="r" t="t"/>
              <a:pathLst>
                <a:path extrusionOk="0" h="1161" w="148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6100601" y="2665009"/>
              <a:ext cx="11956" cy="38202"/>
            </a:xfrm>
            <a:custGeom>
              <a:rect b="b" l="l" r="r" t="t"/>
              <a:pathLst>
                <a:path extrusionOk="0" h="1326" w="415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5629039" y="2054669"/>
              <a:ext cx="483576" cy="651999"/>
            </a:xfrm>
            <a:custGeom>
              <a:rect b="b" l="l" r="r" t="t"/>
              <a:pathLst>
                <a:path extrusionOk="0" h="22631" w="16785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6552630" y="3807498"/>
              <a:ext cx="215787" cy="149236"/>
            </a:xfrm>
            <a:custGeom>
              <a:rect b="b" l="l" r="r" t="t"/>
              <a:pathLst>
                <a:path extrusionOk="0" h="5180" w="749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6536525" y="3910033"/>
              <a:ext cx="232526" cy="45750"/>
            </a:xfrm>
            <a:custGeom>
              <a:rect b="b" l="l" r="r" t="t"/>
              <a:pathLst>
                <a:path extrusionOk="0" h="1588" w="8071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6835256" y="3809083"/>
              <a:ext cx="215787" cy="148890"/>
            </a:xfrm>
            <a:custGeom>
              <a:rect b="b" l="l" r="r" t="t"/>
              <a:pathLst>
                <a:path extrusionOk="0" h="5168" w="749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6819151" y="3911300"/>
              <a:ext cx="232814" cy="45750"/>
            </a:xfrm>
            <a:custGeom>
              <a:rect b="b" l="l" r="r" t="t"/>
              <a:pathLst>
                <a:path extrusionOk="0" h="1588" w="8081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6525174" y="2815743"/>
              <a:ext cx="597779" cy="359722"/>
            </a:xfrm>
            <a:custGeom>
              <a:rect b="b" l="l" r="r" t="t"/>
              <a:pathLst>
                <a:path extrusionOk="0" h="12486" w="20749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6573431" y="2826201"/>
              <a:ext cx="21492" cy="49870"/>
            </a:xfrm>
            <a:custGeom>
              <a:rect b="b" l="l" r="r" t="t"/>
              <a:pathLst>
                <a:path extrusionOk="0" h="1731" w="746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6560207" y="2930925"/>
              <a:ext cx="951" cy="951"/>
            </a:xfrm>
            <a:custGeom>
              <a:rect b="b" l="l" r="r" t="t"/>
              <a:pathLst>
                <a:path extrusionOk="0" h="33" w="33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6567121" y="2902201"/>
              <a:ext cx="1930" cy="980"/>
            </a:xfrm>
            <a:custGeom>
              <a:rect b="b" l="l" r="r" t="t"/>
              <a:pathLst>
                <a:path extrusionOk="0" h="34" w="67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7015981" y="2848903"/>
              <a:ext cx="80466" cy="139469"/>
            </a:xfrm>
            <a:custGeom>
              <a:rect b="b" l="l" r="r" t="t"/>
              <a:pathLst>
                <a:path extrusionOk="0" h="4841" w="2793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6537159" y="3002201"/>
              <a:ext cx="2881" cy="8873"/>
            </a:xfrm>
            <a:custGeom>
              <a:rect b="b" l="l" r="r" t="t"/>
              <a:pathLst>
                <a:path extrusionOk="0" h="308" w="10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6537793" y="2844178"/>
              <a:ext cx="559605" cy="177614"/>
            </a:xfrm>
            <a:custGeom>
              <a:rect b="b" l="l" r="r" t="t"/>
              <a:pathLst>
                <a:path extrusionOk="0" h="6165" w="19424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6574381" y="2848903"/>
              <a:ext cx="8240" cy="26851"/>
            </a:xfrm>
            <a:custGeom>
              <a:rect b="b" l="l" r="r" t="t"/>
              <a:pathLst>
                <a:path extrusionOk="0" h="932" w="286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6571212" y="2875725"/>
              <a:ext cx="3832" cy="12331"/>
            </a:xfrm>
            <a:custGeom>
              <a:rect b="b" l="l" r="r" t="t"/>
              <a:pathLst>
                <a:path extrusionOk="0" h="428" w="133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6572480" y="2845129"/>
              <a:ext cx="453613" cy="176663"/>
            </a:xfrm>
            <a:custGeom>
              <a:rect b="b" l="l" r="r" t="t"/>
              <a:pathLst>
                <a:path extrusionOk="0" h="6132" w="15745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6859226" y="2912314"/>
              <a:ext cx="257705" cy="933185"/>
            </a:xfrm>
            <a:custGeom>
              <a:rect b="b" l="l" r="r" t="t"/>
              <a:pathLst>
                <a:path extrusionOk="0" h="32391" w="8945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6920418" y="2916088"/>
              <a:ext cx="41342" cy="22443"/>
            </a:xfrm>
            <a:custGeom>
              <a:rect b="b" l="l" r="r" t="t"/>
              <a:pathLst>
                <a:path extrusionOk="0" h="779" w="1435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7092011" y="2984857"/>
              <a:ext cx="11380" cy="36934"/>
            </a:xfrm>
            <a:custGeom>
              <a:rect b="b" l="l" r="r" t="t"/>
              <a:pathLst>
                <a:path extrusionOk="0" h="1282" w="395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7083166" y="2964028"/>
              <a:ext cx="15817" cy="34716"/>
            </a:xfrm>
            <a:custGeom>
              <a:rect b="b" l="l" r="r" t="t"/>
              <a:pathLst>
                <a:path extrusionOk="0" h="1205" w="549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6914743" y="2916405"/>
              <a:ext cx="188648" cy="105387"/>
            </a:xfrm>
            <a:custGeom>
              <a:rect b="b" l="l" r="r" t="t"/>
              <a:pathLst>
                <a:path extrusionOk="0" h="3658" w="6548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524857" y="2923780"/>
              <a:ext cx="261508" cy="946610"/>
            </a:xfrm>
            <a:custGeom>
              <a:rect b="b" l="l" r="r" t="t"/>
              <a:pathLst>
                <a:path extrusionOk="0" h="32857" w="9077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675937" y="2920208"/>
              <a:ext cx="9190" cy="6626"/>
            </a:xfrm>
            <a:custGeom>
              <a:rect b="b" l="l" r="r" t="t"/>
              <a:pathLst>
                <a:path extrusionOk="0" h="230" w="319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6681007" y="2926171"/>
              <a:ext cx="87698" cy="95620"/>
            </a:xfrm>
            <a:custGeom>
              <a:rect b="b" l="l" r="r" t="t"/>
              <a:pathLst>
                <a:path extrusionOk="0" h="3319" w="3044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6332752" y="1855592"/>
              <a:ext cx="587061" cy="587119"/>
            </a:xfrm>
            <a:custGeom>
              <a:rect b="b" l="l" r="r" t="t"/>
              <a:pathLst>
                <a:path extrusionOk="0" h="20379" w="20377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6334336" y="1857205"/>
              <a:ext cx="300632" cy="585218"/>
            </a:xfrm>
            <a:custGeom>
              <a:rect b="b" l="l" r="r" t="t"/>
              <a:pathLst>
                <a:path extrusionOk="0" h="20313" w="10435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6451363" y="2488374"/>
              <a:ext cx="141976" cy="224920"/>
            </a:xfrm>
            <a:custGeom>
              <a:rect b="b" l="l" r="r" t="t"/>
              <a:pathLst>
                <a:path extrusionOk="0" h="7807" w="4928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6533068" y="2616435"/>
              <a:ext cx="29040" cy="57418"/>
            </a:xfrm>
            <a:custGeom>
              <a:rect b="b" l="l" r="r" t="t"/>
              <a:pathLst>
                <a:path extrusionOk="0" h="1993" w="1008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6459890" y="2540088"/>
              <a:ext cx="119273" cy="134399"/>
            </a:xfrm>
            <a:custGeom>
              <a:rect b="b" l="l" r="r" t="t"/>
              <a:pathLst>
                <a:path extrusionOk="0" h="4665" w="414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6917249" y="2395635"/>
              <a:ext cx="170670" cy="227138"/>
            </a:xfrm>
            <a:custGeom>
              <a:rect b="b" l="l" r="r" t="t"/>
              <a:pathLst>
                <a:path extrusionOk="0" h="7884" w="5924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6481325" y="2247062"/>
              <a:ext cx="547304" cy="676632"/>
            </a:xfrm>
            <a:custGeom>
              <a:rect b="b" l="l" r="r" t="t"/>
              <a:pathLst>
                <a:path extrusionOk="0" h="23486" w="18997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6598351" y="2273855"/>
              <a:ext cx="82368" cy="32843"/>
            </a:xfrm>
            <a:custGeom>
              <a:rect b="b" l="l" r="r" t="t"/>
              <a:pathLst>
                <a:path extrusionOk="0" h="1140" w="2859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6908433" y="2442941"/>
              <a:ext cx="25554" cy="50504"/>
            </a:xfrm>
            <a:custGeom>
              <a:rect b="b" l="l" r="r" t="t"/>
              <a:pathLst>
                <a:path extrusionOk="0" h="1753" w="887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6608147" y="2498775"/>
              <a:ext cx="3169" cy="18640"/>
            </a:xfrm>
            <a:custGeom>
              <a:rect b="b" l="l" r="r" t="t"/>
              <a:pathLst>
                <a:path extrusionOk="0" h="647" w="11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6908116" y="2506179"/>
              <a:ext cx="3486" cy="64851"/>
            </a:xfrm>
            <a:custGeom>
              <a:rect b="b" l="l" r="r" t="t"/>
              <a:pathLst>
                <a:path extrusionOk="0" h="2251" w="121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6608435" y="2515485"/>
              <a:ext cx="6338" cy="65341"/>
            </a:xfrm>
            <a:custGeom>
              <a:rect b="b" l="l" r="r" t="t"/>
              <a:pathLst>
                <a:path extrusionOk="0" h="2268" w="22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6905581" y="2571347"/>
              <a:ext cx="11697" cy="90867"/>
            </a:xfrm>
            <a:custGeom>
              <a:rect b="b" l="l" r="r" t="t"/>
              <a:pathLst>
                <a:path extrusionOk="0" h="3154" w="406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7015664" y="2848586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7015664" y="2848586"/>
              <a:ext cx="1930" cy="663"/>
            </a:xfrm>
            <a:custGeom>
              <a:rect b="b" l="l" r="r" t="t"/>
              <a:pathLst>
                <a:path extrusionOk="0" h="23" w="67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7015347" y="2848586"/>
              <a:ext cx="663" cy="346"/>
            </a:xfrm>
            <a:custGeom>
              <a:rect b="b" l="l" r="r" t="t"/>
              <a:pathLst>
                <a:path extrusionOk="0" h="12" w="23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6628342" y="2847030"/>
              <a:ext cx="387034" cy="77297"/>
            </a:xfrm>
            <a:custGeom>
              <a:rect b="b" l="l" r="r" t="t"/>
              <a:pathLst>
                <a:path extrusionOk="0" h="2683" w="13434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6523272" y="2247379"/>
              <a:ext cx="494005" cy="676315"/>
            </a:xfrm>
            <a:custGeom>
              <a:rect b="b" l="l" r="r" t="t"/>
              <a:pathLst>
                <a:path extrusionOk="0" h="23475" w="17147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6611316" y="2517415"/>
              <a:ext cx="13253" cy="43532"/>
            </a:xfrm>
            <a:custGeom>
              <a:rect b="b" l="l" r="r" t="t"/>
              <a:pathLst>
                <a:path extrusionOk="0" h="1511" w="46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6624540" y="2560284"/>
              <a:ext cx="3198" cy="9478"/>
            </a:xfrm>
            <a:custGeom>
              <a:rect b="b" l="l" r="r" t="t"/>
              <a:pathLst>
                <a:path extrusionOk="0" h="329" w="111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6610336" y="2513583"/>
              <a:ext cx="1296" cy="5704"/>
            </a:xfrm>
            <a:custGeom>
              <a:rect b="b" l="l" r="r" t="t"/>
              <a:pathLst>
                <a:path extrusionOk="0" h="198" w="45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6586683" y="2402261"/>
              <a:ext cx="23999" cy="113252"/>
            </a:xfrm>
            <a:custGeom>
              <a:rect b="b" l="l" r="r" t="t"/>
              <a:pathLst>
                <a:path extrusionOk="0" h="3931" w="833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6911574" y="2454004"/>
              <a:ext cx="663" cy="45433"/>
            </a:xfrm>
            <a:custGeom>
              <a:rect b="b" l="l" r="r" t="t"/>
              <a:pathLst>
                <a:path extrusionOk="0" h="1577" w="23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6911574" y="2495923"/>
              <a:ext cx="29" cy="3515"/>
            </a:xfrm>
            <a:custGeom>
              <a:rect b="b" l="l" r="r" t="t"/>
              <a:pathLst>
                <a:path extrusionOk="0" h="122" w="1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6911574" y="2453658"/>
              <a:ext cx="346" cy="1296"/>
            </a:xfrm>
            <a:custGeom>
              <a:rect b="b" l="l" r="r" t="t"/>
              <a:pathLst>
                <a:path extrusionOk="0" h="45" w="12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6592993" y="2308888"/>
              <a:ext cx="9162" cy="79199"/>
            </a:xfrm>
            <a:custGeom>
              <a:rect b="b" l="l" r="r" t="t"/>
              <a:pathLst>
                <a:path extrusionOk="0" h="2749" w="318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6540357" y="2466911"/>
              <a:ext cx="3457" cy="980"/>
            </a:xfrm>
            <a:custGeom>
              <a:rect b="b" l="l" r="r" t="t"/>
              <a:pathLst>
                <a:path extrusionOk="0" h="34" w="12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6637475" y="2625251"/>
              <a:ext cx="3803" cy="18035"/>
            </a:xfrm>
            <a:custGeom>
              <a:rect b="b" l="l" r="r" t="t"/>
              <a:pathLst>
                <a:path extrusionOk="0" h="626" w="132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6"/>
            <p:cNvSpPr/>
            <p:nvPr/>
          </p:nvSpPr>
          <p:spPr>
            <a:xfrm>
              <a:off x="6638080" y="2623724"/>
              <a:ext cx="22760" cy="38144"/>
            </a:xfrm>
            <a:custGeom>
              <a:rect b="b" l="l" r="r" t="t"/>
              <a:pathLst>
                <a:path extrusionOk="0" h="1324" w="79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6"/>
            <p:cNvSpPr/>
            <p:nvPr/>
          </p:nvSpPr>
          <p:spPr>
            <a:xfrm>
              <a:off x="6908116" y="2556193"/>
              <a:ext cx="4120" cy="15154"/>
            </a:xfrm>
            <a:custGeom>
              <a:rect b="b" l="l" r="r" t="t"/>
              <a:pathLst>
                <a:path extrusionOk="0" h="526" w="143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6752110" y="2642940"/>
              <a:ext cx="28925" cy="1613"/>
            </a:xfrm>
            <a:custGeom>
              <a:rect b="b" l="l" r="r" t="t"/>
              <a:pathLst>
                <a:path extrusionOk="0" h="56" w="1004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6908116" y="2570713"/>
              <a:ext cx="0" cy="634"/>
            </a:xfrm>
            <a:custGeom>
              <a:rect b="b" l="l" r="r" t="t"/>
              <a:pathLst>
                <a:path extrusionOk="0" h="22" w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6912524" y="2617386"/>
              <a:ext cx="5704" cy="34082"/>
            </a:xfrm>
            <a:custGeom>
              <a:rect b="b" l="l" r="r" t="t"/>
              <a:pathLst>
                <a:path extrusionOk="0" h="1183" w="198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6805610" y="2729341"/>
              <a:ext cx="5704" cy="2247"/>
            </a:xfrm>
            <a:custGeom>
              <a:rect b="b" l="l" r="r" t="t"/>
              <a:pathLst>
                <a:path extrusionOk="0" h="78" w="198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6912207" y="2649855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6627363" y="2667861"/>
              <a:ext cx="1296" cy="1296"/>
            </a:xfrm>
            <a:custGeom>
              <a:rect b="b" l="l" r="r" t="t"/>
              <a:pathLst>
                <a:path extrusionOk="0" h="45" w="45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6628631" y="2669128"/>
              <a:ext cx="36618" cy="46384"/>
            </a:xfrm>
            <a:custGeom>
              <a:rect b="b" l="l" r="r" t="t"/>
              <a:pathLst>
                <a:path extrusionOk="0" h="1610" w="1271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6617913" y="2748270"/>
              <a:ext cx="29" cy="2564"/>
            </a:xfrm>
            <a:custGeom>
              <a:rect b="b" l="l" r="r" t="t"/>
              <a:pathLst>
                <a:path extrusionOk="0" h="89" w="1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6617913" y="2750805"/>
              <a:ext cx="32815" cy="51138"/>
            </a:xfrm>
            <a:custGeom>
              <a:rect b="b" l="l" r="r" t="t"/>
              <a:pathLst>
                <a:path extrusionOk="0" h="1775" w="1139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6946578" y="2718624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6946578" y="2721476"/>
              <a:ext cx="29" cy="346"/>
            </a:xfrm>
            <a:custGeom>
              <a:rect b="b" l="l" r="r" t="t"/>
              <a:pathLst>
                <a:path extrusionOk="0" h="12" w="1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6"/>
            <p:cNvSpPr/>
            <p:nvPr/>
          </p:nvSpPr>
          <p:spPr>
            <a:xfrm>
              <a:off x="6613476" y="2837869"/>
              <a:ext cx="21175" cy="3803"/>
            </a:xfrm>
            <a:custGeom>
              <a:rect b="b" l="l" r="r" t="t"/>
              <a:pathLst>
                <a:path extrusionOk="0" h="132" w="735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6"/>
            <p:cNvSpPr/>
            <p:nvPr/>
          </p:nvSpPr>
          <p:spPr>
            <a:xfrm>
              <a:off x="6641883" y="2726201"/>
              <a:ext cx="29991" cy="22731"/>
            </a:xfrm>
            <a:custGeom>
              <a:rect b="b" l="l" r="r" t="t"/>
              <a:pathLst>
                <a:path extrusionOk="0" h="789" w="1041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6623589" y="2465989"/>
              <a:ext cx="39758" cy="45433"/>
            </a:xfrm>
            <a:custGeom>
              <a:rect b="b" l="l" r="r" t="t"/>
              <a:pathLst>
                <a:path extrusionOk="0" h="1577" w="138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6752283" y="2348646"/>
              <a:ext cx="97810" cy="95908"/>
            </a:xfrm>
            <a:custGeom>
              <a:rect b="b" l="l" r="r" t="t"/>
              <a:pathLst>
                <a:path extrusionOk="0" h="3329" w="3395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6467122" y="1867836"/>
              <a:ext cx="353009" cy="470381"/>
            </a:xfrm>
            <a:custGeom>
              <a:rect b="b" l="l" r="r" t="t"/>
              <a:pathLst>
                <a:path extrusionOk="0" h="16327" w="12253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6679423" y="2054669"/>
              <a:ext cx="123048" cy="197464"/>
            </a:xfrm>
            <a:custGeom>
              <a:rect b="b" l="l" r="r" t="t"/>
              <a:pathLst>
                <a:path extrusionOk="0" h="6854" w="4271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6674381" y="2305402"/>
              <a:ext cx="7606" cy="5071"/>
            </a:xfrm>
            <a:custGeom>
              <a:rect b="b" l="l" r="r" t="t"/>
              <a:pathLst>
                <a:path extrusionOk="0" h="176" w="264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6488268" y="1878006"/>
              <a:ext cx="324285" cy="437221"/>
            </a:xfrm>
            <a:custGeom>
              <a:rect b="b" l="l" r="r" t="t"/>
              <a:pathLst>
                <a:path extrusionOk="0" h="15176" w="11256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6652600" y="2227183"/>
              <a:ext cx="21809" cy="663"/>
            </a:xfrm>
            <a:custGeom>
              <a:rect b="b" l="l" r="r" t="t"/>
              <a:pathLst>
                <a:path extrusionOk="0" h="23" w="757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6627997" y="2101024"/>
              <a:ext cx="82051" cy="41025"/>
            </a:xfrm>
            <a:custGeom>
              <a:rect b="b" l="l" r="r" t="t"/>
              <a:pathLst>
                <a:path extrusionOk="0" h="1424" w="2848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6634306" y="2028164"/>
              <a:ext cx="29674" cy="61221"/>
            </a:xfrm>
            <a:custGeom>
              <a:rect b="b" l="l" r="r" t="t"/>
              <a:pathLst>
                <a:path extrusionOk="0" h="2125" w="103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6660177" y="1937931"/>
              <a:ext cx="57447" cy="39470"/>
            </a:xfrm>
            <a:custGeom>
              <a:rect b="b" l="l" r="r" t="t"/>
              <a:pathLst>
                <a:path extrusionOk="0" h="1370" w="1994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6527392" y="1992382"/>
              <a:ext cx="56179" cy="53759"/>
            </a:xfrm>
            <a:custGeom>
              <a:rect b="b" l="l" r="r" t="t"/>
              <a:pathLst>
                <a:path extrusionOk="0" h="1866" w="195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6551679" y="2098489"/>
              <a:ext cx="68136" cy="42610"/>
            </a:xfrm>
            <a:custGeom>
              <a:rect b="b" l="l" r="r" t="t"/>
              <a:pathLst>
                <a:path extrusionOk="0" h="1479" w="2365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6700540" y="2037613"/>
              <a:ext cx="62835" cy="42927"/>
            </a:xfrm>
            <a:custGeom>
              <a:rect b="b" l="l" r="r" t="t"/>
              <a:pathLst>
                <a:path extrusionOk="0" h="1490" w="2181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6759860" y="2037930"/>
              <a:ext cx="10429" cy="23048"/>
            </a:xfrm>
            <a:custGeom>
              <a:rect b="b" l="l" r="r" t="t"/>
              <a:pathLst>
                <a:path extrusionOk="0" h="800" w="362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6794864" y="1977372"/>
              <a:ext cx="5704" cy="2535"/>
            </a:xfrm>
            <a:custGeom>
              <a:rect b="b" l="l" r="r" t="t"/>
              <a:pathLst>
                <a:path extrusionOk="0" h="88" w="198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6791090" y="1979878"/>
              <a:ext cx="16105" cy="58081"/>
            </a:xfrm>
            <a:custGeom>
              <a:rect b="b" l="l" r="r" t="t"/>
              <a:pathLst>
                <a:path extrusionOk="0" h="2016" w="559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6485416" y="2094081"/>
              <a:ext cx="7606" cy="9190"/>
            </a:xfrm>
            <a:custGeom>
              <a:rect b="b" l="l" r="r" t="t"/>
              <a:pathLst>
                <a:path extrusionOk="0" h="319" w="264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6492993" y="2095032"/>
              <a:ext cx="26851" cy="48286"/>
            </a:xfrm>
            <a:custGeom>
              <a:rect b="b" l="l" r="r" t="t"/>
              <a:pathLst>
                <a:path extrusionOk="0" h="1676" w="932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cap="flat" cmpd="sng" w="9525">
              <a:solidFill>
                <a:srgbClr val="EFA5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6"/>
            <p:cNvSpPr/>
            <p:nvPr/>
          </p:nvSpPr>
          <p:spPr>
            <a:xfrm>
              <a:off x="6416042" y="1836663"/>
              <a:ext cx="517312" cy="511233"/>
            </a:xfrm>
            <a:custGeom>
              <a:rect b="b" l="l" r="r" t="t"/>
              <a:pathLst>
                <a:path extrusionOk="0" h="17745" w="17956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6"/>
            <p:cNvSpPr/>
            <p:nvPr/>
          </p:nvSpPr>
          <p:spPr>
            <a:xfrm>
              <a:off x="6887287" y="2022488"/>
              <a:ext cx="663" cy="29"/>
            </a:xfrm>
            <a:custGeom>
              <a:rect b="b" l="l" r="r" t="t"/>
              <a:pathLst>
                <a:path extrusionOk="0" h="1" w="23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6"/>
            <p:cNvSpPr/>
            <p:nvPr/>
          </p:nvSpPr>
          <p:spPr>
            <a:xfrm>
              <a:off x="6887604" y="2022488"/>
              <a:ext cx="22126" cy="61509"/>
            </a:xfrm>
            <a:custGeom>
              <a:rect b="b" l="l" r="r" t="t"/>
              <a:pathLst>
                <a:path extrusionOk="0" h="2135" w="768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6"/>
            <p:cNvSpPr/>
            <p:nvPr/>
          </p:nvSpPr>
          <p:spPr>
            <a:xfrm>
              <a:off x="6617596" y="1878640"/>
              <a:ext cx="58081" cy="38519"/>
            </a:xfrm>
            <a:custGeom>
              <a:rect b="b" l="l" r="r" t="t"/>
              <a:pathLst>
                <a:path extrusionOk="0" h="1337" w="2016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6"/>
            <p:cNvSpPr/>
            <p:nvPr/>
          </p:nvSpPr>
          <p:spPr>
            <a:xfrm>
              <a:off x="6861732" y="2021854"/>
              <a:ext cx="663" cy="2535"/>
            </a:xfrm>
            <a:custGeom>
              <a:rect b="b" l="l" r="r" t="t"/>
              <a:pathLst>
                <a:path extrusionOk="0" h="88" w="23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6"/>
            <p:cNvSpPr/>
            <p:nvPr/>
          </p:nvSpPr>
          <p:spPr>
            <a:xfrm>
              <a:off x="6419182" y="1836692"/>
              <a:ext cx="501265" cy="486745"/>
            </a:xfrm>
            <a:custGeom>
              <a:rect b="b" l="l" r="r" t="t"/>
              <a:pathLst>
                <a:path extrusionOk="0" h="16895" w="17399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6"/>
            <p:cNvSpPr/>
            <p:nvPr/>
          </p:nvSpPr>
          <p:spPr>
            <a:xfrm>
              <a:off x="6230246" y="2524214"/>
              <a:ext cx="148919" cy="126908"/>
            </a:xfrm>
            <a:custGeom>
              <a:rect b="b" l="l" r="r" t="t"/>
              <a:pathLst>
                <a:path extrusionOk="0" h="4405" w="5169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6"/>
            <p:cNvSpPr/>
            <p:nvPr/>
          </p:nvSpPr>
          <p:spPr>
            <a:xfrm>
              <a:off x="6078849" y="2559017"/>
              <a:ext cx="524284" cy="253960"/>
            </a:xfrm>
            <a:custGeom>
              <a:rect b="b" l="l" r="r" t="t"/>
              <a:pathLst>
                <a:path extrusionOk="0" h="8815" w="18198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6"/>
            <p:cNvSpPr/>
            <p:nvPr/>
          </p:nvSpPr>
          <p:spPr>
            <a:xfrm>
              <a:off x="6444419" y="2775898"/>
              <a:ext cx="30942" cy="26678"/>
            </a:xfrm>
            <a:custGeom>
              <a:rect b="b" l="l" r="r" t="t"/>
              <a:pathLst>
                <a:path extrusionOk="0" h="926" w="1074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6200917" y="2770021"/>
              <a:ext cx="38202" cy="29444"/>
            </a:xfrm>
            <a:custGeom>
              <a:rect b="b" l="l" r="r" t="t"/>
              <a:pathLst>
                <a:path extrusionOk="0" h="1022" w="1326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6150442" y="2765037"/>
              <a:ext cx="30942" cy="26304"/>
            </a:xfrm>
            <a:custGeom>
              <a:rect b="b" l="l" r="r" t="t"/>
              <a:pathLst>
                <a:path extrusionOk="0" h="913" w="1074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6084842" y="2753282"/>
              <a:ext cx="25583" cy="22241"/>
            </a:xfrm>
            <a:custGeom>
              <a:rect b="b" l="l" r="r" t="t"/>
              <a:pathLst>
                <a:path extrusionOk="0" h="772" w="888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6281672" y="2779154"/>
              <a:ext cx="40392" cy="26476"/>
            </a:xfrm>
            <a:custGeom>
              <a:rect b="b" l="l" r="r" t="t"/>
              <a:pathLst>
                <a:path extrusionOk="0" h="919" w="1402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6331484" y="2785751"/>
              <a:ext cx="27802" cy="22875"/>
            </a:xfrm>
            <a:custGeom>
              <a:rect b="b" l="l" r="r" t="t"/>
              <a:pathLst>
                <a:path extrusionOk="0" h="794" w="965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6182623" y="2666190"/>
              <a:ext cx="32181" cy="34543"/>
            </a:xfrm>
            <a:custGeom>
              <a:rect b="b" l="l" r="r" t="t"/>
              <a:pathLst>
                <a:path extrusionOk="0" h="1199" w="1117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6247906" y="2688028"/>
              <a:ext cx="34111" cy="36301"/>
            </a:xfrm>
            <a:custGeom>
              <a:rect b="b" l="l" r="r" t="t"/>
              <a:pathLst>
                <a:path extrusionOk="0" h="1260" w="1184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6291121" y="2672903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6333386" y="2646397"/>
              <a:ext cx="7923" cy="5704"/>
            </a:xfrm>
            <a:custGeom>
              <a:rect b="b" l="l" r="r" t="t"/>
              <a:pathLst>
                <a:path extrusionOk="0" h="198" w="275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6344449" y="2676331"/>
              <a:ext cx="37482" cy="32930"/>
            </a:xfrm>
            <a:custGeom>
              <a:rect b="b" l="l" r="r" t="t"/>
              <a:pathLst>
                <a:path extrusionOk="0" h="1143" w="1301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6456404" y="2662905"/>
              <a:ext cx="40737" cy="43503"/>
            </a:xfrm>
            <a:custGeom>
              <a:rect b="b" l="l" r="r" t="t"/>
              <a:pathLst>
                <a:path extrusionOk="0" h="1510" w="1414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6316676" y="2741672"/>
              <a:ext cx="44511" cy="38490"/>
            </a:xfrm>
            <a:custGeom>
              <a:rect b="b" l="l" r="r" t="t"/>
              <a:pathLst>
                <a:path extrusionOk="0" h="1336" w="1545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6"/>
            <p:cNvSpPr/>
            <p:nvPr/>
          </p:nvSpPr>
          <p:spPr>
            <a:xfrm>
              <a:off x="6364011" y="2724588"/>
              <a:ext cx="25238" cy="29444"/>
            </a:xfrm>
            <a:custGeom>
              <a:rect b="b" l="l" r="r" t="t"/>
              <a:pathLst>
                <a:path extrusionOk="0" h="1022" w="876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6"/>
            <p:cNvSpPr/>
            <p:nvPr/>
          </p:nvSpPr>
          <p:spPr>
            <a:xfrm>
              <a:off x="6340646" y="2637149"/>
              <a:ext cx="40075" cy="34197"/>
            </a:xfrm>
            <a:custGeom>
              <a:rect b="b" l="l" r="r" t="t"/>
              <a:pathLst>
                <a:path extrusionOk="0" h="1187" w="1391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6"/>
            <p:cNvSpPr/>
            <p:nvPr/>
          </p:nvSpPr>
          <p:spPr>
            <a:xfrm>
              <a:off x="6353265" y="2596556"/>
              <a:ext cx="15471" cy="24316"/>
            </a:xfrm>
            <a:custGeom>
              <a:rect b="b" l="l" r="r" t="t"/>
              <a:pathLst>
                <a:path extrusionOk="0" h="844" w="537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6"/>
            <p:cNvSpPr/>
            <p:nvPr/>
          </p:nvSpPr>
          <p:spPr>
            <a:xfrm>
              <a:off x="6391121" y="2597478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6"/>
            <p:cNvSpPr/>
            <p:nvPr/>
          </p:nvSpPr>
          <p:spPr>
            <a:xfrm>
              <a:off x="6420449" y="2677944"/>
              <a:ext cx="5704" cy="8240"/>
            </a:xfrm>
            <a:custGeom>
              <a:rect b="b" l="l" r="r" t="t"/>
              <a:pathLst>
                <a:path extrusionOk="0" h="286" w="198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6371242" y="2620209"/>
              <a:ext cx="29991" cy="28752"/>
            </a:xfrm>
            <a:custGeom>
              <a:rect b="b" l="l" r="r" t="t"/>
              <a:pathLst>
                <a:path extrusionOk="0" h="998" w="1041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6"/>
            <p:cNvSpPr/>
            <p:nvPr/>
          </p:nvSpPr>
          <p:spPr>
            <a:xfrm>
              <a:off x="6373460" y="2647665"/>
              <a:ext cx="3803" cy="3198"/>
            </a:xfrm>
            <a:custGeom>
              <a:rect b="b" l="l" r="r" t="t"/>
              <a:pathLst>
                <a:path extrusionOk="0" h="111" w="132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6"/>
            <p:cNvSpPr/>
            <p:nvPr/>
          </p:nvSpPr>
          <p:spPr>
            <a:xfrm>
              <a:off x="6183862" y="2725567"/>
              <a:ext cx="30337" cy="37251"/>
            </a:xfrm>
            <a:custGeom>
              <a:rect b="b" l="l" r="r" t="t"/>
              <a:pathLst>
                <a:path extrusionOk="0" h="1293" w="1053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6"/>
            <p:cNvSpPr/>
            <p:nvPr/>
          </p:nvSpPr>
          <p:spPr>
            <a:xfrm>
              <a:off x="6139091" y="2691197"/>
              <a:ext cx="6021" cy="6021"/>
            </a:xfrm>
            <a:custGeom>
              <a:rect b="b" l="l" r="r" t="t"/>
              <a:pathLst>
                <a:path extrusionOk="0" h="209" w="209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/>
            <p:nvPr/>
          </p:nvSpPr>
          <p:spPr>
            <a:xfrm>
              <a:off x="6138803" y="2689612"/>
              <a:ext cx="33737" cy="34428"/>
            </a:xfrm>
            <a:custGeom>
              <a:rect b="b" l="l" r="r" t="t"/>
              <a:pathLst>
                <a:path extrusionOk="0" h="1195" w="1171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6"/>
            <p:cNvSpPr/>
            <p:nvPr/>
          </p:nvSpPr>
          <p:spPr>
            <a:xfrm>
              <a:off x="6182306" y="2650834"/>
              <a:ext cx="4120" cy="3169"/>
            </a:xfrm>
            <a:custGeom>
              <a:rect b="b" l="l" r="r" t="t"/>
              <a:pathLst>
                <a:path extrusionOk="0" h="110" w="143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6"/>
            <p:cNvSpPr/>
            <p:nvPr/>
          </p:nvSpPr>
          <p:spPr>
            <a:xfrm>
              <a:off x="6180088" y="2641039"/>
              <a:ext cx="33160" cy="33160"/>
            </a:xfrm>
            <a:custGeom>
              <a:rect b="b" l="l" r="r" t="t"/>
              <a:pathLst>
                <a:path extrusionOk="0" h="1151" w="1151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6"/>
            <p:cNvSpPr/>
            <p:nvPr/>
          </p:nvSpPr>
          <p:spPr>
            <a:xfrm>
              <a:off x="6187031" y="2666276"/>
              <a:ext cx="14232" cy="7923"/>
            </a:xfrm>
            <a:custGeom>
              <a:rect b="b" l="l" r="r" t="t"/>
              <a:pathLst>
                <a:path extrusionOk="0" h="275" w="494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6228027" y="2672903"/>
              <a:ext cx="30654" cy="24316"/>
            </a:xfrm>
            <a:custGeom>
              <a:rect b="b" l="l" r="r" t="t"/>
              <a:pathLst>
                <a:path extrusionOk="0" h="844" w="1064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6255166" y="2689612"/>
              <a:ext cx="3515" cy="5071"/>
            </a:xfrm>
            <a:custGeom>
              <a:rect b="b" l="l" r="r" t="t"/>
              <a:pathLst>
                <a:path extrusionOk="0" h="176" w="122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/>
            <p:nvPr/>
          </p:nvSpPr>
          <p:spPr>
            <a:xfrm>
              <a:off x="6263521" y="2630149"/>
              <a:ext cx="32382" cy="31835"/>
            </a:xfrm>
            <a:custGeom>
              <a:rect b="b" l="l" r="r" t="t"/>
              <a:pathLst>
                <a:path extrusionOk="0" h="1105" w="1124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/>
            <p:nvPr/>
          </p:nvSpPr>
          <p:spPr>
            <a:xfrm>
              <a:off x="6299649" y="2601569"/>
              <a:ext cx="25554" cy="25036"/>
            </a:xfrm>
            <a:custGeom>
              <a:rect b="b" l="l" r="r" t="t"/>
              <a:pathLst>
                <a:path extrusionOk="0" h="869" w="887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6330879" y="2576764"/>
              <a:ext cx="24316" cy="31518"/>
            </a:xfrm>
            <a:custGeom>
              <a:rect b="b" l="l" r="r" t="t"/>
              <a:pathLst>
                <a:path extrusionOk="0" h="1094" w="844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6428343" y="2706351"/>
              <a:ext cx="34399" cy="35350"/>
            </a:xfrm>
            <a:custGeom>
              <a:rect b="b" l="l" r="r" t="t"/>
              <a:pathLst>
                <a:path extrusionOk="0" h="1227" w="1194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6"/>
            <p:cNvSpPr/>
            <p:nvPr/>
          </p:nvSpPr>
          <p:spPr>
            <a:xfrm>
              <a:off x="6468735" y="2738820"/>
              <a:ext cx="22731" cy="26217"/>
            </a:xfrm>
            <a:custGeom>
              <a:rect b="b" l="l" r="r" t="t"/>
              <a:pathLst>
                <a:path extrusionOk="0" h="910" w="789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6"/>
            <p:cNvSpPr/>
            <p:nvPr/>
          </p:nvSpPr>
          <p:spPr>
            <a:xfrm>
              <a:off x="6468101" y="2706120"/>
              <a:ext cx="30596" cy="28666"/>
            </a:xfrm>
            <a:custGeom>
              <a:rect b="b" l="l" r="r" t="t"/>
              <a:pathLst>
                <a:path extrusionOk="0" h="995" w="1062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6251997" y="2748903"/>
              <a:ext cx="19591" cy="27485"/>
            </a:xfrm>
            <a:custGeom>
              <a:rect b="b" l="l" r="r" t="t"/>
              <a:pathLst>
                <a:path extrusionOk="0" h="954" w="68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6215409" y="2723666"/>
              <a:ext cx="29674" cy="37453"/>
            </a:xfrm>
            <a:custGeom>
              <a:rect b="b" l="l" r="r" t="t"/>
              <a:pathLst>
                <a:path extrusionOk="0" h="1300" w="103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6"/>
            <p:cNvSpPr/>
            <p:nvPr/>
          </p:nvSpPr>
          <p:spPr>
            <a:xfrm>
              <a:off x="6118607" y="2742594"/>
              <a:ext cx="29040" cy="16134"/>
            </a:xfrm>
            <a:custGeom>
              <a:rect b="b" l="l" r="r" t="t"/>
              <a:pathLst>
                <a:path extrusionOk="0" h="560" w="1008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6"/>
            <p:cNvSpPr/>
            <p:nvPr/>
          </p:nvSpPr>
          <p:spPr>
            <a:xfrm>
              <a:off x="6285446" y="2712920"/>
              <a:ext cx="35984" cy="32094"/>
            </a:xfrm>
            <a:custGeom>
              <a:rect b="b" l="l" r="r" t="t"/>
              <a:pathLst>
                <a:path extrusionOk="0" h="1114" w="1249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6"/>
            <p:cNvSpPr/>
            <p:nvPr/>
          </p:nvSpPr>
          <p:spPr>
            <a:xfrm>
              <a:off x="6375996" y="2684859"/>
              <a:ext cx="37251" cy="36128"/>
            </a:xfrm>
            <a:custGeom>
              <a:rect b="b" l="l" r="r" t="t"/>
              <a:pathLst>
                <a:path extrusionOk="0" h="1254" w="1293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6"/>
            <p:cNvSpPr/>
            <p:nvPr/>
          </p:nvSpPr>
          <p:spPr>
            <a:xfrm>
              <a:off x="6421717" y="2635738"/>
              <a:ext cx="27485" cy="31950"/>
            </a:xfrm>
            <a:custGeom>
              <a:rect b="b" l="l" r="r" t="t"/>
              <a:pathLst>
                <a:path extrusionOk="0" h="1109" w="954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6"/>
            <p:cNvSpPr/>
            <p:nvPr/>
          </p:nvSpPr>
          <p:spPr>
            <a:xfrm>
              <a:off x="6194406" y="2705227"/>
              <a:ext cx="19792" cy="19792"/>
            </a:xfrm>
            <a:custGeom>
              <a:rect b="b" l="l" r="r" t="t"/>
              <a:pathLst>
                <a:path extrusionOk="0" h="687" w="687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6"/>
            <p:cNvSpPr/>
            <p:nvPr/>
          </p:nvSpPr>
          <p:spPr>
            <a:xfrm>
              <a:off x="6338139" y="2732194"/>
              <a:ext cx="18957" cy="6972"/>
            </a:xfrm>
            <a:custGeom>
              <a:rect b="b" l="l" r="r" t="t"/>
              <a:pathLst>
                <a:path extrusionOk="0" h="242" w="658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6"/>
            <p:cNvSpPr/>
            <p:nvPr/>
          </p:nvSpPr>
          <p:spPr>
            <a:xfrm>
              <a:off x="6431167" y="2679846"/>
              <a:ext cx="9190" cy="16739"/>
            </a:xfrm>
            <a:custGeom>
              <a:rect b="b" l="l" r="r" t="t"/>
              <a:pathLst>
                <a:path extrusionOk="0" h="581" w="319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6"/>
            <p:cNvSpPr/>
            <p:nvPr/>
          </p:nvSpPr>
          <p:spPr>
            <a:xfrm>
              <a:off x="6373777" y="2772585"/>
              <a:ext cx="10429" cy="12936"/>
            </a:xfrm>
            <a:custGeom>
              <a:rect b="b" l="l" r="r" t="t"/>
              <a:pathLst>
                <a:path extrusionOk="0" h="449" w="362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6"/>
            <p:cNvSpPr/>
            <p:nvPr/>
          </p:nvSpPr>
          <p:spPr>
            <a:xfrm>
              <a:off x="6375996" y="2574776"/>
              <a:ext cx="86747" cy="75108"/>
            </a:xfrm>
            <a:custGeom>
              <a:rect b="b" l="l" r="r" t="t"/>
              <a:pathLst>
                <a:path extrusionOk="0" h="2607" w="3011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6459257" y="2647982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6"/>
            <p:cNvSpPr/>
            <p:nvPr/>
          </p:nvSpPr>
          <p:spPr>
            <a:xfrm>
              <a:off x="6459573" y="2637870"/>
              <a:ext cx="64362" cy="37251"/>
            </a:xfrm>
            <a:custGeom>
              <a:rect b="b" l="l" r="r" t="t"/>
              <a:pathLst>
                <a:path extrusionOk="0" h="1293" w="2234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6"/>
            <p:cNvSpPr/>
            <p:nvPr/>
          </p:nvSpPr>
          <p:spPr>
            <a:xfrm>
              <a:off x="6533702" y="2673824"/>
              <a:ext cx="663" cy="1930"/>
            </a:xfrm>
            <a:custGeom>
              <a:rect b="b" l="l" r="r" t="t"/>
              <a:pathLst>
                <a:path extrusionOk="0" h="67" w="23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6"/>
            <p:cNvSpPr/>
            <p:nvPr/>
          </p:nvSpPr>
          <p:spPr>
            <a:xfrm>
              <a:off x="6532751" y="2672903"/>
              <a:ext cx="980" cy="951"/>
            </a:xfrm>
            <a:custGeom>
              <a:rect b="b" l="l" r="r" t="t"/>
              <a:pathLst>
                <a:path extrusionOk="0" h="33" w="34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6"/>
            <p:cNvSpPr/>
            <p:nvPr/>
          </p:nvSpPr>
          <p:spPr>
            <a:xfrm>
              <a:off x="6523906" y="2670684"/>
              <a:ext cx="9190" cy="2247"/>
            </a:xfrm>
            <a:custGeom>
              <a:rect b="b" l="l" r="r" t="t"/>
              <a:pathLst>
                <a:path extrusionOk="0" h="78" w="319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6"/>
            <p:cNvSpPr/>
            <p:nvPr/>
          </p:nvSpPr>
          <p:spPr>
            <a:xfrm>
              <a:off x="6081673" y="2682035"/>
              <a:ext cx="519848" cy="75425"/>
            </a:xfrm>
            <a:custGeom>
              <a:rect b="b" l="l" r="r" t="t"/>
              <a:pathLst>
                <a:path extrusionOk="0" h="2618" w="18044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6"/>
            <p:cNvSpPr/>
            <p:nvPr/>
          </p:nvSpPr>
          <p:spPr>
            <a:xfrm>
              <a:off x="6321401" y="2558729"/>
              <a:ext cx="54624" cy="25554"/>
            </a:xfrm>
            <a:custGeom>
              <a:rect b="b" l="l" r="r" t="t"/>
              <a:pathLst>
                <a:path extrusionOk="0" h="887" w="1896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6"/>
            <p:cNvSpPr/>
            <p:nvPr/>
          </p:nvSpPr>
          <p:spPr>
            <a:xfrm>
              <a:off x="6082018" y="2559017"/>
              <a:ext cx="520136" cy="240708"/>
            </a:xfrm>
            <a:custGeom>
              <a:rect b="b" l="l" r="r" t="t"/>
              <a:pathLst>
                <a:path extrusionOk="0" h="8355" w="18054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6"/>
            <p:cNvSpPr/>
            <p:nvPr/>
          </p:nvSpPr>
          <p:spPr>
            <a:xfrm>
              <a:off x="6444419" y="2775725"/>
              <a:ext cx="30625" cy="19591"/>
            </a:xfrm>
            <a:custGeom>
              <a:rect b="b" l="l" r="r" t="t"/>
              <a:pathLst>
                <a:path extrusionOk="0" h="680" w="1063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>
              <a:off x="6200917" y="2770050"/>
              <a:ext cx="38202" cy="22414"/>
            </a:xfrm>
            <a:custGeom>
              <a:rect b="b" l="l" r="r" t="t"/>
              <a:pathLst>
                <a:path extrusionOk="0" h="778" w="1326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>
              <a:off x="6150442" y="2765008"/>
              <a:ext cx="30942" cy="21147"/>
            </a:xfrm>
            <a:custGeom>
              <a:rect b="b" l="l" r="r" t="t"/>
              <a:pathLst>
                <a:path extrusionOk="0" h="734" w="1074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>
              <a:off x="6085476" y="2753311"/>
              <a:ext cx="24949" cy="18323"/>
            </a:xfrm>
            <a:custGeom>
              <a:rect b="b" l="l" r="r" t="t"/>
              <a:pathLst>
                <a:path extrusionOk="0" h="636" w="866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6282277" y="2779183"/>
              <a:ext cx="39787" cy="19908"/>
            </a:xfrm>
            <a:custGeom>
              <a:rect b="b" l="l" r="r" t="t"/>
              <a:pathLst>
                <a:path extrusionOk="0" h="691" w="1381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6332118" y="2788978"/>
              <a:ext cx="26851" cy="10746"/>
            </a:xfrm>
            <a:custGeom>
              <a:rect b="b" l="l" r="r" t="t"/>
              <a:pathLst>
                <a:path extrusionOk="0" h="373" w="932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6323302" y="2700647"/>
              <a:ext cx="4754" cy="7289"/>
            </a:xfrm>
            <a:custGeom>
              <a:rect b="b" l="l" r="r" t="t"/>
              <a:pathLst>
                <a:path extrusionOk="0" h="253" w="165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6351392" y="2676360"/>
              <a:ext cx="28724" cy="32843"/>
            </a:xfrm>
            <a:custGeom>
              <a:rect b="b" l="l" r="r" t="t"/>
              <a:pathLst>
                <a:path extrusionOk="0" h="1140" w="997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6408148" y="2747636"/>
              <a:ext cx="36013" cy="37251"/>
            </a:xfrm>
            <a:custGeom>
              <a:rect b="b" l="l" r="r" t="t"/>
              <a:pathLst>
                <a:path extrusionOk="0" h="1293" w="125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6456404" y="2662819"/>
              <a:ext cx="40737" cy="43561"/>
            </a:xfrm>
            <a:custGeom>
              <a:rect b="b" l="l" r="r" t="t"/>
              <a:pathLst>
                <a:path extrusionOk="0" h="1512" w="1414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6504978" y="2698140"/>
              <a:ext cx="39153" cy="45750"/>
            </a:xfrm>
            <a:custGeom>
              <a:rect b="b" l="l" r="r" t="t"/>
              <a:pathLst>
                <a:path extrusionOk="0" h="1588" w="1359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6"/>
            <p:cNvSpPr/>
            <p:nvPr/>
          </p:nvSpPr>
          <p:spPr>
            <a:xfrm>
              <a:off x="6557355" y="2719258"/>
              <a:ext cx="34082" cy="41025"/>
            </a:xfrm>
            <a:custGeom>
              <a:rect b="b" l="l" r="r" t="t"/>
              <a:pathLst>
                <a:path extrusionOk="0" h="1424" w="1183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6"/>
            <p:cNvSpPr/>
            <p:nvPr/>
          </p:nvSpPr>
          <p:spPr>
            <a:xfrm>
              <a:off x="6322668" y="2771318"/>
              <a:ext cx="3169" cy="5387"/>
            </a:xfrm>
            <a:custGeom>
              <a:rect b="b" l="l" r="r" t="t"/>
              <a:pathLst>
                <a:path extrusionOk="0" h="187" w="11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6"/>
            <p:cNvSpPr/>
            <p:nvPr/>
          </p:nvSpPr>
          <p:spPr>
            <a:xfrm>
              <a:off x="6364616" y="2725250"/>
              <a:ext cx="4466" cy="6021"/>
            </a:xfrm>
            <a:custGeom>
              <a:rect b="b" l="l" r="r" t="t"/>
              <a:pathLst>
                <a:path extrusionOk="0" h="209" w="155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6"/>
            <p:cNvSpPr/>
            <p:nvPr/>
          </p:nvSpPr>
          <p:spPr>
            <a:xfrm>
              <a:off x="6365883" y="2650834"/>
              <a:ext cx="13915" cy="19879"/>
            </a:xfrm>
            <a:custGeom>
              <a:rect b="b" l="l" r="r" t="t"/>
              <a:pathLst>
                <a:path extrusionOk="0" h="690" w="483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6"/>
            <p:cNvSpPr/>
            <p:nvPr/>
          </p:nvSpPr>
          <p:spPr>
            <a:xfrm>
              <a:off x="6354532" y="2590564"/>
              <a:ext cx="29357" cy="30308"/>
            </a:xfrm>
            <a:custGeom>
              <a:rect b="b" l="l" r="r" t="t"/>
              <a:pathLst>
                <a:path extrusionOk="0" h="1052" w="1019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6"/>
            <p:cNvSpPr/>
            <p:nvPr/>
          </p:nvSpPr>
          <p:spPr>
            <a:xfrm>
              <a:off x="6391121" y="2597507"/>
              <a:ext cx="30625" cy="34428"/>
            </a:xfrm>
            <a:custGeom>
              <a:rect b="b" l="l" r="r" t="t"/>
              <a:pathLst>
                <a:path extrusionOk="0" h="1195" w="1063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6"/>
            <p:cNvSpPr/>
            <p:nvPr/>
          </p:nvSpPr>
          <p:spPr>
            <a:xfrm>
              <a:off x="6394290" y="2659967"/>
              <a:ext cx="30596" cy="32181"/>
            </a:xfrm>
            <a:custGeom>
              <a:rect b="b" l="l" r="r" t="t"/>
              <a:pathLst>
                <a:path extrusionOk="0" h="1117" w="1062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6"/>
            <p:cNvSpPr/>
            <p:nvPr/>
          </p:nvSpPr>
          <p:spPr>
            <a:xfrm>
              <a:off x="6224253" y="2618653"/>
              <a:ext cx="26851" cy="11668"/>
            </a:xfrm>
            <a:custGeom>
              <a:rect b="b" l="l" r="r" t="t"/>
              <a:pathLst>
                <a:path extrusionOk="0" h="405" w="932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6"/>
            <p:cNvSpPr/>
            <p:nvPr/>
          </p:nvSpPr>
          <p:spPr>
            <a:xfrm>
              <a:off x="6271992" y="2590564"/>
              <a:ext cx="61423" cy="34082"/>
            </a:xfrm>
            <a:custGeom>
              <a:rect b="b" l="l" r="r" t="t"/>
              <a:pathLst>
                <a:path extrusionOk="0" h="1183" w="2132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6"/>
            <p:cNvSpPr/>
            <p:nvPr/>
          </p:nvSpPr>
          <p:spPr>
            <a:xfrm>
              <a:off x="6218895" y="2590880"/>
              <a:ext cx="140708" cy="113598"/>
            </a:xfrm>
            <a:custGeom>
              <a:rect b="b" l="l" r="r" t="t"/>
              <a:pathLst>
                <a:path extrusionOk="0" h="3943" w="4884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6"/>
            <p:cNvSpPr/>
            <p:nvPr/>
          </p:nvSpPr>
          <p:spPr>
            <a:xfrm>
              <a:off x="6273461" y="2688345"/>
              <a:ext cx="3515" cy="6338"/>
            </a:xfrm>
            <a:custGeom>
              <a:rect b="b" l="l" r="r" t="t"/>
              <a:pathLst>
                <a:path extrusionOk="0" h="220" w="122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6"/>
            <p:cNvSpPr/>
            <p:nvPr/>
          </p:nvSpPr>
          <p:spPr>
            <a:xfrm>
              <a:off x="6287981" y="2672586"/>
              <a:ext cx="21463" cy="31893"/>
            </a:xfrm>
            <a:custGeom>
              <a:rect b="b" l="l" r="r" t="t"/>
              <a:pathLst>
                <a:path extrusionOk="0" h="1107" w="745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6"/>
            <p:cNvSpPr/>
            <p:nvPr/>
          </p:nvSpPr>
          <p:spPr>
            <a:xfrm>
              <a:off x="6321401" y="2617674"/>
              <a:ext cx="30942" cy="34111"/>
            </a:xfrm>
            <a:custGeom>
              <a:rect b="b" l="l" r="r" t="t"/>
              <a:pathLst>
                <a:path extrusionOk="0" h="1184" w="1074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6"/>
            <p:cNvSpPr/>
            <p:nvPr/>
          </p:nvSpPr>
          <p:spPr>
            <a:xfrm>
              <a:off x="6341280" y="2641356"/>
              <a:ext cx="12331" cy="11063"/>
            </a:xfrm>
            <a:custGeom>
              <a:rect b="b" l="l" r="r" t="t"/>
              <a:pathLst>
                <a:path extrusionOk="0" h="384" w="428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6"/>
            <p:cNvSpPr/>
            <p:nvPr/>
          </p:nvSpPr>
          <p:spPr>
            <a:xfrm>
              <a:off x="6352948" y="2608224"/>
              <a:ext cx="7289" cy="10746"/>
            </a:xfrm>
            <a:custGeom>
              <a:rect b="b" l="l" r="r" t="t"/>
              <a:pathLst>
                <a:path extrusionOk="0" h="373" w="253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6"/>
            <p:cNvSpPr/>
            <p:nvPr/>
          </p:nvSpPr>
          <p:spPr>
            <a:xfrm>
              <a:off x="6374728" y="2619921"/>
              <a:ext cx="25554" cy="12648"/>
            </a:xfrm>
            <a:custGeom>
              <a:rect b="b" l="l" r="r" t="t"/>
              <a:pathLst>
                <a:path extrusionOk="0" h="439" w="887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6"/>
            <p:cNvSpPr/>
            <p:nvPr/>
          </p:nvSpPr>
          <p:spPr>
            <a:xfrm>
              <a:off x="6393944" y="2623983"/>
              <a:ext cx="6050" cy="7952"/>
            </a:xfrm>
            <a:custGeom>
              <a:rect b="b" l="l" r="r" t="t"/>
              <a:pathLst>
                <a:path extrusionOk="0" h="276" w="21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6"/>
            <p:cNvSpPr/>
            <p:nvPr/>
          </p:nvSpPr>
          <p:spPr>
            <a:xfrm>
              <a:off x="6377234" y="2639137"/>
              <a:ext cx="27168" cy="13915"/>
            </a:xfrm>
            <a:custGeom>
              <a:rect b="b" l="l" r="r" t="t"/>
              <a:pathLst>
                <a:path extrusionOk="0" h="483" w="943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6"/>
            <p:cNvSpPr/>
            <p:nvPr/>
          </p:nvSpPr>
          <p:spPr>
            <a:xfrm>
              <a:off x="6376629" y="2648933"/>
              <a:ext cx="2852" cy="3169"/>
            </a:xfrm>
            <a:custGeom>
              <a:rect b="b" l="l" r="r" t="t"/>
              <a:pathLst>
                <a:path extrusionOk="0" h="110" w="99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6"/>
            <p:cNvSpPr/>
            <p:nvPr/>
          </p:nvSpPr>
          <p:spPr>
            <a:xfrm>
              <a:off x="6174124" y="2732510"/>
              <a:ext cx="41659" cy="32815"/>
            </a:xfrm>
            <a:custGeom>
              <a:rect b="b" l="l" r="r" t="t"/>
              <a:pathLst>
                <a:path extrusionOk="0" h="1139" w="1446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6"/>
            <p:cNvSpPr/>
            <p:nvPr/>
          </p:nvSpPr>
          <p:spPr>
            <a:xfrm>
              <a:off x="6235921" y="2669417"/>
              <a:ext cx="23394" cy="15500"/>
            </a:xfrm>
            <a:custGeom>
              <a:rect b="b" l="l" r="r" t="t"/>
              <a:pathLst>
                <a:path extrusionOk="0" h="538" w="812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6"/>
            <p:cNvSpPr/>
            <p:nvPr/>
          </p:nvSpPr>
          <p:spPr>
            <a:xfrm>
              <a:off x="6263377" y="2630926"/>
              <a:ext cx="29357" cy="30942"/>
            </a:xfrm>
            <a:custGeom>
              <a:rect b="b" l="l" r="r" t="t"/>
              <a:pathLst>
                <a:path extrusionOk="0" h="1074" w="1019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6"/>
            <p:cNvSpPr/>
            <p:nvPr/>
          </p:nvSpPr>
          <p:spPr>
            <a:xfrm>
              <a:off x="6299649" y="2601915"/>
              <a:ext cx="25554" cy="21809"/>
            </a:xfrm>
            <a:custGeom>
              <a:rect b="b" l="l" r="r" t="t"/>
              <a:pathLst>
                <a:path extrusionOk="0" h="757" w="887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6"/>
            <p:cNvSpPr/>
            <p:nvPr/>
          </p:nvSpPr>
          <p:spPr>
            <a:xfrm>
              <a:off x="6330879" y="2576677"/>
              <a:ext cx="23682" cy="31576"/>
            </a:xfrm>
            <a:custGeom>
              <a:rect b="b" l="l" r="r" t="t"/>
              <a:pathLst>
                <a:path extrusionOk="0" h="1096" w="822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>
              <a:off x="6428343" y="2707273"/>
              <a:ext cx="28090" cy="35350"/>
            </a:xfrm>
            <a:custGeom>
              <a:rect b="b" l="l" r="r" t="t"/>
              <a:pathLst>
                <a:path extrusionOk="0" h="1227" w="975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>
              <a:off x="6475649" y="2742594"/>
              <a:ext cx="22760" cy="24633"/>
            </a:xfrm>
            <a:custGeom>
              <a:rect b="b" l="l" r="r" t="t"/>
              <a:pathLst>
                <a:path extrusionOk="0" h="855" w="79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6"/>
            <p:cNvSpPr/>
            <p:nvPr/>
          </p:nvSpPr>
          <p:spPr>
            <a:xfrm>
              <a:off x="6125521" y="2728708"/>
              <a:ext cx="25583" cy="21492"/>
            </a:xfrm>
            <a:custGeom>
              <a:rect b="b" l="l" r="r" t="t"/>
              <a:pathLst>
                <a:path extrusionOk="0" h="746" w="888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6"/>
            <p:cNvSpPr/>
            <p:nvPr/>
          </p:nvSpPr>
          <p:spPr>
            <a:xfrm>
              <a:off x="6471558" y="2706005"/>
              <a:ext cx="27139" cy="27485"/>
            </a:xfrm>
            <a:custGeom>
              <a:rect b="b" l="l" r="r" t="t"/>
              <a:pathLst>
                <a:path extrusionOk="0" h="954" w="942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6"/>
            <p:cNvSpPr/>
            <p:nvPr/>
          </p:nvSpPr>
          <p:spPr>
            <a:xfrm>
              <a:off x="6516675" y="2743862"/>
              <a:ext cx="27456" cy="27485"/>
            </a:xfrm>
            <a:custGeom>
              <a:rect b="b" l="l" r="r" t="t"/>
              <a:pathLst>
                <a:path extrusionOk="0" h="954" w="953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6"/>
            <p:cNvSpPr/>
            <p:nvPr/>
          </p:nvSpPr>
          <p:spPr>
            <a:xfrm>
              <a:off x="6251997" y="2753945"/>
              <a:ext cx="34745" cy="27168"/>
            </a:xfrm>
            <a:custGeom>
              <a:rect b="b" l="l" r="r" t="t"/>
              <a:pathLst>
                <a:path extrusionOk="0" h="943" w="1206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6216388" y="2735996"/>
              <a:ext cx="27139" cy="24921"/>
            </a:xfrm>
            <a:custGeom>
              <a:rect b="b" l="l" r="r" t="t"/>
              <a:pathLst>
                <a:path extrusionOk="0" h="865" w="942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6117339" y="2742306"/>
              <a:ext cx="35033" cy="29329"/>
            </a:xfrm>
            <a:custGeom>
              <a:rect b="b" l="l" r="r" t="t"/>
              <a:pathLst>
                <a:path extrusionOk="0" h="1018" w="1216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6285446" y="2717356"/>
              <a:ext cx="35350" cy="27802"/>
            </a:xfrm>
            <a:custGeom>
              <a:rect b="b" l="l" r="r" t="t"/>
              <a:pathLst>
                <a:path extrusionOk="0" h="965" w="1227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6405929" y="2707590"/>
              <a:ext cx="5071" cy="5704"/>
            </a:xfrm>
            <a:custGeom>
              <a:rect b="b" l="l" r="r" t="t"/>
              <a:pathLst>
                <a:path extrusionOk="0" h="198" w="176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6376629" y="2684888"/>
              <a:ext cx="35984" cy="35984"/>
            </a:xfrm>
            <a:custGeom>
              <a:rect b="b" l="l" r="r" t="t"/>
              <a:pathLst>
                <a:path extrusionOk="0" h="1249" w="1249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6"/>
            <p:cNvSpPr/>
            <p:nvPr/>
          </p:nvSpPr>
          <p:spPr>
            <a:xfrm>
              <a:off x="6421717" y="2635680"/>
              <a:ext cx="27485" cy="32210"/>
            </a:xfrm>
            <a:custGeom>
              <a:rect b="b" l="l" r="r" t="t"/>
              <a:pathLst>
                <a:path extrusionOk="0" h="1118" w="954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6"/>
            <p:cNvSpPr/>
            <p:nvPr/>
          </p:nvSpPr>
          <p:spPr>
            <a:xfrm>
              <a:off x="6233703" y="2641356"/>
              <a:ext cx="21809" cy="18323"/>
            </a:xfrm>
            <a:custGeom>
              <a:rect b="b" l="l" r="r" t="t"/>
              <a:pathLst>
                <a:path extrusionOk="0" h="636" w="757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6333386" y="2718336"/>
              <a:ext cx="24344" cy="19879"/>
            </a:xfrm>
            <a:custGeom>
              <a:rect b="b" l="l" r="r" t="t"/>
              <a:pathLst>
                <a:path extrusionOk="0" h="690" w="845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6435287" y="2679500"/>
              <a:ext cx="10746" cy="17084"/>
            </a:xfrm>
            <a:custGeom>
              <a:rect b="b" l="l" r="r" t="t"/>
              <a:pathLst>
                <a:path extrusionOk="0" h="593" w="373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6373143" y="2772585"/>
              <a:ext cx="27773" cy="24921"/>
            </a:xfrm>
            <a:custGeom>
              <a:rect b="b" l="l" r="r" t="t"/>
              <a:pathLst>
                <a:path extrusionOk="0" h="865" w="964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6"/>
            <p:cNvSpPr/>
            <p:nvPr/>
          </p:nvSpPr>
          <p:spPr>
            <a:xfrm>
              <a:off x="6082306" y="2752389"/>
              <a:ext cx="513884" cy="255775"/>
            </a:xfrm>
            <a:custGeom>
              <a:rect b="b" l="l" r="r" t="t"/>
              <a:pathLst>
                <a:path extrusionOk="0" h="8878" w="17837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6"/>
            <p:cNvSpPr/>
            <p:nvPr/>
          </p:nvSpPr>
          <p:spPr>
            <a:xfrm>
              <a:off x="6082940" y="2763107"/>
              <a:ext cx="4782" cy="20225"/>
            </a:xfrm>
            <a:custGeom>
              <a:rect b="b" l="l" r="r" t="t"/>
              <a:pathLst>
                <a:path extrusionOk="0" h="702" w="166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6082018" y="2758382"/>
              <a:ext cx="1585" cy="6655"/>
            </a:xfrm>
            <a:custGeom>
              <a:rect b="b" l="l" r="r" t="t"/>
              <a:pathLst>
                <a:path extrusionOk="0" h="231" w="55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6287347" y="2908856"/>
              <a:ext cx="266867" cy="100950"/>
            </a:xfrm>
            <a:custGeom>
              <a:rect b="b" l="l" r="r" t="t"/>
              <a:pathLst>
                <a:path extrusionOk="0" h="3504" w="9263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6534623" y="2943544"/>
              <a:ext cx="663" cy="951"/>
            </a:xfrm>
            <a:custGeom>
              <a:rect b="b" l="l" r="r" t="t"/>
              <a:pathLst>
                <a:path extrusionOk="0" h="33" w="23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6554185" y="2908511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6082623" y="2752706"/>
              <a:ext cx="513567" cy="255516"/>
            </a:xfrm>
            <a:custGeom>
              <a:rect b="b" l="l" r="r" t="t"/>
              <a:pathLst>
                <a:path extrusionOk="0" h="8869" w="17826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6216388" y="2506957"/>
              <a:ext cx="182338" cy="153384"/>
            </a:xfrm>
            <a:custGeom>
              <a:rect b="b" l="l" r="r" t="t"/>
              <a:pathLst>
                <a:path extrusionOk="0" h="5324" w="6329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6294607" y="2513295"/>
              <a:ext cx="10746" cy="106655"/>
            </a:xfrm>
            <a:custGeom>
              <a:rect b="b" l="l" r="r" t="t"/>
              <a:pathLst>
                <a:path extrusionOk="0" h="3702" w="373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6"/>
            <p:cNvSpPr/>
            <p:nvPr/>
          </p:nvSpPr>
          <p:spPr>
            <a:xfrm>
              <a:off x="6265596" y="2527815"/>
              <a:ext cx="317" cy="2852"/>
            </a:xfrm>
            <a:custGeom>
              <a:rect b="b" l="l" r="r" t="t"/>
              <a:pathLst>
                <a:path extrusionOk="0" h="99" w="11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6"/>
            <p:cNvSpPr/>
            <p:nvPr/>
          </p:nvSpPr>
          <p:spPr>
            <a:xfrm>
              <a:off x="6268419" y="2573537"/>
              <a:ext cx="7289" cy="42293"/>
            </a:xfrm>
            <a:custGeom>
              <a:rect b="b" l="l" r="r" t="t"/>
              <a:pathLst>
                <a:path extrusionOk="0" h="1468" w="253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6"/>
            <p:cNvSpPr/>
            <p:nvPr/>
          </p:nvSpPr>
          <p:spPr>
            <a:xfrm>
              <a:off x="6275679" y="2615801"/>
              <a:ext cx="317" cy="346"/>
            </a:xfrm>
            <a:custGeom>
              <a:rect b="b" l="l" r="r" t="t"/>
              <a:pathLst>
                <a:path extrusionOk="0" h="12" w="11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6"/>
            <p:cNvSpPr/>
            <p:nvPr/>
          </p:nvSpPr>
          <p:spPr>
            <a:xfrm>
              <a:off x="6275679" y="2616118"/>
              <a:ext cx="5071" cy="14837"/>
            </a:xfrm>
            <a:custGeom>
              <a:rect b="b" l="l" r="r" t="t"/>
              <a:pathLst>
                <a:path extrusionOk="0" h="515" w="176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6280721" y="2630926"/>
              <a:ext cx="663" cy="1642"/>
            </a:xfrm>
            <a:custGeom>
              <a:rect b="b" l="l" r="r" t="t"/>
              <a:pathLst>
                <a:path extrusionOk="0" h="57" w="23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6"/>
            <p:cNvSpPr/>
            <p:nvPr/>
          </p:nvSpPr>
          <p:spPr>
            <a:xfrm>
              <a:off x="6265596" y="2530639"/>
              <a:ext cx="18323" cy="106972"/>
            </a:xfrm>
            <a:custGeom>
              <a:rect b="b" l="l" r="r" t="t"/>
              <a:pathLst>
                <a:path extrusionOk="0" h="3713" w="636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6"/>
            <p:cNvSpPr/>
            <p:nvPr/>
          </p:nvSpPr>
          <p:spPr>
            <a:xfrm>
              <a:off x="6242548" y="2571952"/>
              <a:ext cx="1613" cy="14866"/>
            </a:xfrm>
            <a:custGeom>
              <a:rect b="b" l="l" r="r" t="t"/>
              <a:pathLst>
                <a:path extrusionOk="0" h="516" w="56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6241914" y="2538216"/>
              <a:ext cx="10746" cy="83290"/>
            </a:xfrm>
            <a:custGeom>
              <a:rect b="b" l="l" r="r" t="t"/>
              <a:pathLst>
                <a:path extrusionOk="0" h="2891" w="373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6"/>
            <p:cNvSpPr/>
            <p:nvPr/>
          </p:nvSpPr>
          <p:spPr>
            <a:xfrm>
              <a:off x="6914397" y="2693732"/>
              <a:ext cx="179198" cy="325553"/>
            </a:xfrm>
            <a:custGeom>
              <a:rect b="b" l="l" r="r" t="t"/>
              <a:pathLst>
                <a:path extrusionOk="0" h="11300" w="622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6"/>
            <p:cNvSpPr/>
            <p:nvPr/>
          </p:nvSpPr>
          <p:spPr>
            <a:xfrm>
              <a:off x="7069308" y="2946079"/>
              <a:ext cx="1901" cy="1585"/>
            </a:xfrm>
            <a:custGeom>
              <a:rect b="b" l="l" r="r" t="t"/>
              <a:pathLst>
                <a:path extrusionOk="0" h="55" w="66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7061414" y="2940058"/>
              <a:ext cx="8211" cy="6338"/>
            </a:xfrm>
            <a:custGeom>
              <a:rect b="b" l="l" r="r" t="t"/>
              <a:pathLst>
                <a:path extrusionOk="0" h="220" w="285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6"/>
            <p:cNvSpPr/>
            <p:nvPr/>
          </p:nvSpPr>
          <p:spPr>
            <a:xfrm>
              <a:off x="7072765" y="2948585"/>
              <a:ext cx="6972" cy="3198"/>
            </a:xfrm>
            <a:custGeom>
              <a:rect b="b" l="l" r="r" t="t"/>
              <a:pathLst>
                <a:path extrusionOk="0" h="111" w="242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6"/>
            <p:cNvSpPr/>
            <p:nvPr/>
          </p:nvSpPr>
          <p:spPr>
            <a:xfrm>
              <a:off x="7071181" y="2947635"/>
              <a:ext cx="1613" cy="980"/>
            </a:xfrm>
            <a:custGeom>
              <a:rect b="b" l="l" r="r" t="t"/>
              <a:pathLst>
                <a:path extrusionOk="0" h="34" w="56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7059196" y="2936917"/>
              <a:ext cx="25900" cy="14866"/>
            </a:xfrm>
            <a:custGeom>
              <a:rect b="b" l="l" r="r" t="t"/>
              <a:pathLst>
                <a:path extrusionOk="0" h="516" w="899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6"/>
            <p:cNvSpPr/>
            <p:nvPr/>
          </p:nvSpPr>
          <p:spPr>
            <a:xfrm>
              <a:off x="7089792" y="2993068"/>
              <a:ext cx="1930" cy="634"/>
            </a:xfrm>
            <a:custGeom>
              <a:rect b="b" l="l" r="r" t="t"/>
              <a:pathLst>
                <a:path extrusionOk="0" h="22" w="67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7054788" y="2958064"/>
              <a:ext cx="37539" cy="35350"/>
            </a:xfrm>
            <a:custGeom>
              <a:rect b="b" l="l" r="r" t="t"/>
              <a:pathLst>
                <a:path extrusionOk="0" h="1227" w="1303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7042803" y="2971288"/>
              <a:ext cx="34082" cy="31893"/>
            </a:xfrm>
            <a:custGeom>
              <a:rect b="b" l="l" r="r" t="t"/>
              <a:pathLst>
                <a:path extrusionOk="0" h="1107" w="1183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7041219" y="2967831"/>
              <a:ext cx="47047" cy="41025"/>
            </a:xfrm>
            <a:custGeom>
              <a:rect b="b" l="l" r="r" t="t"/>
              <a:pathLst>
                <a:path extrusionOk="0" h="1424" w="1633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7033008" y="2983273"/>
              <a:ext cx="37885" cy="30942"/>
            </a:xfrm>
            <a:custGeom>
              <a:rect b="b" l="l" r="r" t="t"/>
              <a:pathLst>
                <a:path extrusionOk="0" h="1074" w="1315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7030818" y="2974745"/>
              <a:ext cx="44195" cy="40420"/>
            </a:xfrm>
            <a:custGeom>
              <a:rect b="b" l="l" r="r" t="t"/>
              <a:pathLst>
                <a:path extrusionOk="0" h="1403" w="1534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6915031" y="2874457"/>
              <a:ext cx="4466" cy="8557"/>
            </a:xfrm>
            <a:custGeom>
              <a:rect b="b" l="l" r="r" t="t"/>
              <a:pathLst>
                <a:path extrusionOk="0" h="297" w="155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6915031" y="2874140"/>
              <a:ext cx="375" cy="663"/>
            </a:xfrm>
            <a:custGeom>
              <a:rect b="b" l="l" r="r" t="t"/>
              <a:pathLst>
                <a:path extrusionOk="0" h="23" w="13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6914743" y="2870366"/>
              <a:ext cx="663" cy="4120"/>
            </a:xfrm>
            <a:custGeom>
              <a:rect b="b" l="l" r="r" t="t"/>
              <a:pathLst>
                <a:path extrusionOk="0" h="143" w="23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6922953" y="2887710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7050380" y="3018277"/>
              <a:ext cx="663" cy="1008"/>
            </a:xfrm>
            <a:custGeom>
              <a:rect b="b" l="l" r="r" t="t"/>
              <a:pathLst>
                <a:path extrusionOk="0" h="35" w="23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6915031" y="2867514"/>
              <a:ext cx="136012" cy="151771"/>
            </a:xfrm>
            <a:custGeom>
              <a:rect b="b" l="l" r="r" t="t"/>
              <a:pathLst>
                <a:path extrusionOk="0" h="5268" w="4721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6959196" y="2754925"/>
              <a:ext cx="2881" cy="3486"/>
            </a:xfrm>
            <a:custGeom>
              <a:rect b="b" l="l" r="r" t="t"/>
              <a:pathLst>
                <a:path extrusionOk="0" h="121" w="10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6982244" y="2869416"/>
              <a:ext cx="10112" cy="10429"/>
            </a:xfrm>
            <a:custGeom>
              <a:rect b="b" l="l" r="r" t="t"/>
              <a:pathLst>
                <a:path extrusionOk="0" h="362" w="351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6"/>
            <p:cNvSpPr/>
            <p:nvPr/>
          </p:nvSpPr>
          <p:spPr>
            <a:xfrm>
              <a:off x="6974351" y="2860917"/>
              <a:ext cx="7923" cy="8528"/>
            </a:xfrm>
            <a:custGeom>
              <a:rect b="b" l="l" r="r" t="t"/>
              <a:pathLst>
                <a:path extrusionOk="0" h="296" w="275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6"/>
            <p:cNvSpPr/>
            <p:nvPr/>
          </p:nvSpPr>
          <p:spPr>
            <a:xfrm>
              <a:off x="6929868" y="2730609"/>
              <a:ext cx="88994" cy="173523"/>
            </a:xfrm>
            <a:custGeom>
              <a:rect b="b" l="l" r="r" t="t"/>
              <a:pathLst>
                <a:path extrusionOk="0" h="6023" w="3089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6942487" y="2850804"/>
              <a:ext cx="59637" cy="39441"/>
            </a:xfrm>
            <a:custGeom>
              <a:rect b="b" l="l" r="r" t="t"/>
              <a:pathLst>
                <a:path extrusionOk="0" h="1369" w="207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6955739" y="2852360"/>
              <a:ext cx="45462" cy="37597"/>
            </a:xfrm>
            <a:custGeom>
              <a:rect b="b" l="l" r="r" t="t"/>
              <a:pathLst>
                <a:path extrusionOk="0" h="1305" w="1578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7270229" y="2607590"/>
              <a:ext cx="122414" cy="136675"/>
            </a:xfrm>
            <a:custGeom>
              <a:rect b="b" l="l" r="r" t="t"/>
              <a:pathLst>
                <a:path extrusionOk="0" h="4744" w="4249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6"/>
            <p:cNvSpPr/>
            <p:nvPr/>
          </p:nvSpPr>
          <p:spPr>
            <a:xfrm>
              <a:off x="7276510" y="2653657"/>
              <a:ext cx="28119" cy="37856"/>
            </a:xfrm>
            <a:custGeom>
              <a:rect b="b" l="l" r="r" t="t"/>
              <a:pathLst>
                <a:path extrusionOk="0" h="1314" w="976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6"/>
            <p:cNvSpPr/>
            <p:nvPr/>
          </p:nvSpPr>
          <p:spPr>
            <a:xfrm>
              <a:off x="7276856" y="2621477"/>
              <a:ext cx="89282" cy="73206"/>
            </a:xfrm>
            <a:custGeom>
              <a:rect b="b" l="l" r="r" t="t"/>
              <a:pathLst>
                <a:path extrusionOk="0" h="2541" w="3099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6"/>
            <p:cNvSpPr/>
            <p:nvPr/>
          </p:nvSpPr>
          <p:spPr>
            <a:xfrm>
              <a:off x="7309958" y="3508796"/>
              <a:ext cx="100028" cy="177729"/>
            </a:xfrm>
            <a:custGeom>
              <a:rect b="b" l="l" r="r" t="t"/>
              <a:pathLst>
                <a:path extrusionOk="0" h="6169" w="3472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6"/>
            <p:cNvSpPr/>
            <p:nvPr/>
          </p:nvSpPr>
          <p:spPr>
            <a:xfrm>
              <a:off x="7308691" y="3537491"/>
              <a:ext cx="98156" cy="149063"/>
            </a:xfrm>
            <a:custGeom>
              <a:rect b="b" l="l" r="r" t="t"/>
              <a:pathLst>
                <a:path extrusionOk="0" h="5174" w="3407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7101460" y="2853570"/>
              <a:ext cx="353614" cy="711117"/>
            </a:xfrm>
            <a:custGeom>
              <a:rect b="b" l="l" r="r" t="t"/>
              <a:pathLst>
                <a:path extrusionOk="0" h="24683" w="12274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7102094" y="2943544"/>
              <a:ext cx="14232" cy="61509"/>
            </a:xfrm>
            <a:custGeom>
              <a:rect b="b" l="l" r="r" t="t"/>
              <a:pathLst>
                <a:path extrusionOk="0" h="2135" w="494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7102411" y="3004102"/>
              <a:ext cx="346" cy="1585"/>
            </a:xfrm>
            <a:custGeom>
              <a:rect b="b" l="l" r="r" t="t"/>
              <a:pathLst>
                <a:path extrusionOk="0" h="55" w="12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7102411" y="3005024"/>
              <a:ext cx="346" cy="2881"/>
            </a:xfrm>
            <a:custGeom>
              <a:rect b="b" l="l" r="r" t="t"/>
              <a:pathLst>
                <a:path extrusionOk="0" h="100" w="12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7385354" y="3566214"/>
              <a:ext cx="346" cy="317"/>
            </a:xfrm>
            <a:custGeom>
              <a:rect b="b" l="l" r="r" t="t"/>
              <a:pathLst>
                <a:path extrusionOk="0" h="11" w="12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7102728" y="2947318"/>
              <a:ext cx="345115" cy="565598"/>
            </a:xfrm>
            <a:custGeom>
              <a:rect b="b" l="l" r="r" t="t"/>
              <a:pathLst>
                <a:path extrusionOk="0" h="19632" w="11979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7116297" y="2929023"/>
              <a:ext cx="5704" cy="14549"/>
            </a:xfrm>
            <a:custGeom>
              <a:rect b="b" l="l" r="r" t="t"/>
              <a:pathLst>
                <a:path extrusionOk="0" h="505" w="198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7115347" y="2929340"/>
              <a:ext cx="7606" cy="18323"/>
            </a:xfrm>
            <a:custGeom>
              <a:rect b="b" l="l" r="r" t="t"/>
              <a:pathLst>
                <a:path extrusionOk="0" h="636" w="264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7116297" y="2906955"/>
              <a:ext cx="188648" cy="114837"/>
            </a:xfrm>
            <a:custGeom>
              <a:rect b="b" l="l" r="r" t="t"/>
              <a:pathLst>
                <a:path extrusionOk="0" h="3986" w="6548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7226697" y="3020495"/>
              <a:ext cx="33794" cy="1296"/>
            </a:xfrm>
            <a:custGeom>
              <a:rect b="b" l="l" r="r" t="t"/>
              <a:pathLst>
                <a:path extrusionOk="0" h="45" w="1173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7201777" y="2941325"/>
              <a:ext cx="71939" cy="80466"/>
            </a:xfrm>
            <a:custGeom>
              <a:rect b="b" l="l" r="r" t="t"/>
              <a:pathLst>
                <a:path extrusionOk="0" h="2793" w="2497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6967407" y="2532828"/>
              <a:ext cx="402505" cy="409678"/>
            </a:xfrm>
            <a:custGeom>
              <a:rect b="b" l="l" r="r" t="t"/>
              <a:pathLst>
                <a:path extrusionOk="0" h="14220" w="13971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7324162" y="2610126"/>
              <a:ext cx="9795" cy="11063"/>
            </a:xfrm>
            <a:custGeom>
              <a:rect b="b" l="l" r="r" t="t"/>
              <a:pathLst>
                <a:path extrusionOk="0" h="384" w="34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7323845" y="2621160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7317852" y="2621477"/>
              <a:ext cx="6021" cy="5387"/>
            </a:xfrm>
            <a:custGeom>
              <a:rect b="b" l="l" r="r" t="t"/>
              <a:pathLst>
                <a:path extrusionOk="0" h="187" w="209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7285671" y="2675438"/>
              <a:ext cx="7289" cy="16076"/>
            </a:xfrm>
            <a:custGeom>
              <a:rect b="b" l="l" r="r" t="t"/>
              <a:pathLst>
                <a:path extrusionOk="0" h="558" w="253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7059513" y="2723378"/>
              <a:ext cx="1930" cy="53327"/>
            </a:xfrm>
            <a:custGeom>
              <a:rect b="b" l="l" r="r" t="t"/>
              <a:pathLst>
                <a:path extrusionOk="0" h="1851" w="67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7010622" y="2532857"/>
              <a:ext cx="323335" cy="406307"/>
            </a:xfrm>
            <a:custGeom>
              <a:rect b="b" l="l" r="r" t="t"/>
              <a:pathLst>
                <a:path extrusionOk="0" h="14103" w="11223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6925143" y="2242510"/>
              <a:ext cx="315786" cy="326331"/>
            </a:xfrm>
            <a:custGeom>
              <a:rect b="b" l="l" r="r" t="t"/>
              <a:pathLst>
                <a:path extrusionOk="0" h="11327" w="10961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6941536" y="2255705"/>
              <a:ext cx="275712" cy="349177"/>
            </a:xfrm>
            <a:custGeom>
              <a:rect b="b" l="l" r="r" t="t"/>
              <a:pathLst>
                <a:path extrusionOk="0" h="12120" w="957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7005581" y="2255561"/>
              <a:ext cx="178564" cy="122414"/>
            </a:xfrm>
            <a:custGeom>
              <a:rect b="b" l="l" r="r" t="t"/>
              <a:pathLst>
                <a:path extrusionOk="0" h="4249" w="6198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7061731" y="2540434"/>
              <a:ext cx="15154" cy="2535"/>
            </a:xfrm>
            <a:custGeom>
              <a:rect b="b" l="l" r="r" t="t"/>
              <a:pathLst>
                <a:path extrusionOk="0" h="88" w="526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7031452" y="2540088"/>
              <a:ext cx="30596" cy="3198"/>
            </a:xfrm>
            <a:custGeom>
              <a:rect b="b" l="l" r="r" t="t"/>
              <a:pathLst>
                <a:path extrusionOk="0" h="111" w="1062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7001806" y="2531589"/>
              <a:ext cx="32815" cy="9478"/>
            </a:xfrm>
            <a:custGeom>
              <a:rect b="b" l="l" r="r" t="t"/>
              <a:pathLst>
                <a:path extrusionOk="0" h="329" w="1139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7115664" y="2531878"/>
              <a:ext cx="663" cy="2881"/>
            </a:xfrm>
            <a:custGeom>
              <a:rect b="b" l="l" r="r" t="t"/>
              <a:pathLst>
                <a:path extrusionOk="0" h="100" w="23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7076857" y="2577628"/>
              <a:ext cx="13281" cy="16105"/>
            </a:xfrm>
            <a:custGeom>
              <a:rect b="b" l="l" r="r" t="t"/>
              <a:pathLst>
                <a:path extrusionOk="0" h="559" w="461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6940902" y="2255561"/>
              <a:ext cx="275078" cy="344827"/>
            </a:xfrm>
            <a:custGeom>
              <a:rect b="b" l="l" r="r" t="t"/>
              <a:pathLst>
                <a:path extrusionOk="0" h="11969" w="9548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7191693" y="2379213"/>
              <a:ext cx="11668" cy="35379"/>
            </a:xfrm>
            <a:custGeom>
              <a:rect b="b" l="l" r="r" t="t"/>
              <a:pathLst>
                <a:path extrusionOk="0" h="1228" w="405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7005581" y="2433175"/>
              <a:ext cx="75741" cy="38173"/>
            </a:xfrm>
            <a:custGeom>
              <a:rect b="b" l="l" r="r" t="t"/>
              <a:pathLst>
                <a:path extrusionOk="0" h="1325" w="2629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7015981" y="2402261"/>
              <a:ext cx="13915" cy="30942"/>
            </a:xfrm>
            <a:custGeom>
              <a:rect b="b" l="l" r="r" t="t"/>
              <a:pathLst>
                <a:path extrusionOk="0" h="1074" w="483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cap="flat" cmpd="sng" w="9525">
              <a:solidFill>
                <a:srgbClr val="A546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7085067" y="2377254"/>
              <a:ext cx="13915" cy="26159"/>
            </a:xfrm>
            <a:custGeom>
              <a:rect b="b" l="l" r="r" t="t"/>
              <a:pathLst>
                <a:path extrusionOk="0" h="908" w="483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6976569" y="2405949"/>
              <a:ext cx="13915" cy="26073"/>
            </a:xfrm>
            <a:custGeom>
              <a:rect b="b" l="l" r="r" t="t"/>
              <a:pathLst>
                <a:path extrusionOk="0" h="905" w="483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6959196" y="2364232"/>
              <a:ext cx="31576" cy="31432"/>
            </a:xfrm>
            <a:custGeom>
              <a:rect b="b" l="l" r="r" t="t"/>
              <a:pathLst>
                <a:path extrusionOk="0" h="1091" w="1096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7066456" y="2333665"/>
              <a:ext cx="31893" cy="22558"/>
            </a:xfrm>
            <a:custGeom>
              <a:rect b="b" l="l" r="r" t="t"/>
              <a:pathLst>
                <a:path extrusionOk="0" h="783" w="1107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7094546" y="2400043"/>
              <a:ext cx="52693" cy="38519"/>
            </a:xfrm>
            <a:custGeom>
              <a:rect b="b" l="l" r="r" t="t"/>
              <a:pathLst>
                <a:path extrusionOk="0" h="1337" w="1829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7130789" y="2400043"/>
              <a:ext cx="25583" cy="26217"/>
            </a:xfrm>
            <a:custGeom>
              <a:rect b="b" l="l" r="r" t="t"/>
              <a:pathLst>
                <a:path extrusionOk="0" h="910" w="888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6959830" y="2443575"/>
              <a:ext cx="44511" cy="32815"/>
            </a:xfrm>
            <a:custGeom>
              <a:rect b="b" l="l" r="r" t="t"/>
              <a:pathLst>
                <a:path extrusionOk="0" h="1139" w="1545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6891407" y="2188981"/>
              <a:ext cx="364331" cy="251166"/>
            </a:xfrm>
            <a:custGeom>
              <a:rect b="b" l="l" r="r" t="t"/>
              <a:pathLst>
                <a:path extrusionOk="0" h="8718" w="12646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7837988" y="2959591"/>
              <a:ext cx="239440" cy="399710"/>
            </a:xfrm>
            <a:custGeom>
              <a:rect b="b" l="l" r="r" t="t"/>
              <a:pathLst>
                <a:path extrusionOk="0" h="13874" w="8311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7994772" y="2969415"/>
              <a:ext cx="2564" cy="1585"/>
            </a:xfrm>
            <a:custGeom>
              <a:rect b="b" l="l" r="r" t="t"/>
              <a:pathLst>
                <a:path extrusionOk="0" h="55" w="89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7995406" y="2970049"/>
              <a:ext cx="317" cy="29"/>
            </a:xfrm>
            <a:custGeom>
              <a:rect b="b" l="l" r="r" t="t"/>
              <a:pathLst>
                <a:path extrusionOk="0" h="1" w="1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7908659" y="3036283"/>
              <a:ext cx="90550" cy="124949"/>
            </a:xfrm>
            <a:custGeom>
              <a:rect b="b" l="l" r="r" t="t"/>
              <a:pathLst>
                <a:path extrusionOk="0" h="4337" w="3143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7840840" y="3241612"/>
              <a:ext cx="17372" cy="75741"/>
            </a:xfrm>
            <a:custGeom>
              <a:rect b="b" l="l" r="r" t="t"/>
              <a:pathLst>
                <a:path extrusionOk="0" h="2629" w="603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7848071" y="3161203"/>
              <a:ext cx="61221" cy="80438"/>
            </a:xfrm>
            <a:custGeom>
              <a:rect b="b" l="l" r="r" t="t"/>
              <a:pathLst>
                <a:path extrusionOk="0" h="2792" w="2125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7860402" y="3296207"/>
              <a:ext cx="123336" cy="63094"/>
            </a:xfrm>
            <a:custGeom>
              <a:rect b="b" l="l" r="r" t="t"/>
              <a:pathLst>
                <a:path extrusionOk="0" h="2190" w="4281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7841157" y="2969415"/>
              <a:ext cx="207259" cy="389886"/>
            </a:xfrm>
            <a:custGeom>
              <a:rect b="b" l="l" r="r" t="t"/>
              <a:pathLst>
                <a:path extrusionOk="0" h="13533" w="7194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7271814" y="2745129"/>
              <a:ext cx="739380" cy="385363"/>
            </a:xfrm>
            <a:custGeom>
              <a:rect b="b" l="l" r="r" t="t"/>
              <a:pathLst>
                <a:path extrusionOk="0" h="13376" w="25664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7695407" y="2746714"/>
              <a:ext cx="32526" cy="8845"/>
            </a:xfrm>
            <a:custGeom>
              <a:rect b="b" l="l" r="r" t="t"/>
              <a:pathLst>
                <a:path extrusionOk="0" h="307" w="1129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7271814" y="2745129"/>
              <a:ext cx="473809" cy="272543"/>
            </a:xfrm>
            <a:custGeom>
              <a:rect b="b" l="l" r="r" t="t"/>
              <a:pathLst>
                <a:path extrusionOk="0" h="9460" w="16446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7664206" y="3064661"/>
              <a:ext cx="17372" cy="980"/>
            </a:xfrm>
            <a:custGeom>
              <a:rect b="b" l="l" r="r" t="t"/>
              <a:pathLst>
                <a:path extrusionOk="0" h="34" w="603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7986561" y="3010095"/>
              <a:ext cx="5387" cy="19274"/>
            </a:xfrm>
            <a:custGeom>
              <a:rect b="b" l="l" r="r" t="t"/>
              <a:pathLst>
                <a:path extrusionOk="0" h="669" w="187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7649686" y="2888315"/>
              <a:ext cx="344481" cy="242004"/>
            </a:xfrm>
            <a:custGeom>
              <a:rect b="b" l="l" r="r" t="t"/>
              <a:pathLst>
                <a:path extrusionOk="0" h="8400" w="11957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7617188" y="3102200"/>
              <a:ext cx="2881" cy="6338"/>
            </a:xfrm>
            <a:custGeom>
              <a:rect b="b" l="l" r="r" t="t"/>
              <a:pathLst>
                <a:path extrusionOk="0" h="220" w="10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7543377" y="2944178"/>
              <a:ext cx="313568" cy="164044"/>
            </a:xfrm>
            <a:custGeom>
              <a:rect b="b" l="l" r="r" t="t"/>
              <a:pathLst>
                <a:path extrusionOk="0" h="5694" w="10884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7442427" y="2914820"/>
              <a:ext cx="266579" cy="202995"/>
            </a:xfrm>
            <a:custGeom>
              <a:rect b="b" l="l" r="r" t="t"/>
              <a:pathLst>
                <a:path extrusionOk="0" h="7046" w="9253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7697309" y="2961204"/>
              <a:ext cx="7606" cy="27802"/>
            </a:xfrm>
            <a:custGeom>
              <a:rect b="b" l="l" r="r" t="t"/>
              <a:pathLst>
                <a:path extrusionOk="0" h="965" w="264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7704886" y="2988977"/>
              <a:ext cx="346" cy="6943"/>
            </a:xfrm>
            <a:custGeom>
              <a:rect b="b" l="l" r="r" t="t"/>
              <a:pathLst>
                <a:path extrusionOk="0" h="241" w="12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7494486" y="3064344"/>
              <a:ext cx="113886" cy="37568"/>
            </a:xfrm>
            <a:custGeom>
              <a:rect b="b" l="l" r="r" t="t"/>
              <a:pathLst>
                <a:path extrusionOk="0" h="1304" w="3953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7489445" y="3070336"/>
              <a:ext cx="33765" cy="30942"/>
            </a:xfrm>
            <a:custGeom>
              <a:rect b="b" l="l" r="r" t="t"/>
              <a:pathLst>
                <a:path extrusionOk="0" h="1074" w="1172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7449082" y="3108827"/>
              <a:ext cx="14837" cy="8873"/>
            </a:xfrm>
            <a:custGeom>
              <a:rect b="b" l="l" r="r" t="t"/>
              <a:pathLst>
                <a:path extrusionOk="0" h="308" w="515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7444328" y="3097476"/>
              <a:ext cx="4782" cy="12936"/>
            </a:xfrm>
            <a:custGeom>
              <a:rect b="b" l="l" r="r" t="t"/>
              <a:pathLst>
                <a:path extrusionOk="0" h="449" w="166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7444962" y="3100299"/>
              <a:ext cx="29" cy="2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7443060" y="2955817"/>
              <a:ext cx="262171" cy="161883"/>
            </a:xfrm>
            <a:custGeom>
              <a:rect b="b" l="l" r="r" t="t"/>
              <a:pathLst>
                <a:path extrusionOk="0" h="5619" w="910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7477460" y="2987998"/>
              <a:ext cx="24316" cy="23711"/>
            </a:xfrm>
            <a:custGeom>
              <a:rect b="b" l="l" r="r" t="t"/>
              <a:pathLst>
                <a:path extrusionOk="0" h="823" w="844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7522893" y="3060887"/>
              <a:ext cx="317" cy="6914"/>
            </a:xfrm>
            <a:custGeom>
              <a:rect b="b" l="l" r="r" t="t"/>
              <a:pathLst>
                <a:path extrusionOk="0" h="240" w="11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7856916" y="2946684"/>
              <a:ext cx="56813" cy="7606"/>
            </a:xfrm>
            <a:custGeom>
              <a:rect b="b" l="l" r="r" t="t"/>
              <a:pathLst>
                <a:path extrusionOk="0" h="264" w="1972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7677459" y="3064661"/>
              <a:ext cx="4437" cy="663"/>
            </a:xfrm>
            <a:custGeom>
              <a:rect b="b" l="l" r="r" t="t"/>
              <a:pathLst>
                <a:path extrusionOk="0" h="23" w="154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7623181" y="3085145"/>
              <a:ext cx="4120" cy="3832"/>
            </a:xfrm>
            <a:custGeom>
              <a:rect b="b" l="l" r="r" t="t"/>
              <a:pathLst>
                <a:path extrusionOk="0" h="133" w="143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7619723" y="3107876"/>
              <a:ext cx="29" cy="346"/>
            </a:xfrm>
            <a:custGeom>
              <a:rect b="b" l="l" r="r" t="t"/>
              <a:pathLst>
                <a:path extrusionOk="0" h="12" w="1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7629807" y="3116058"/>
              <a:ext cx="29" cy="29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7488811" y="3099982"/>
              <a:ext cx="346" cy="346"/>
            </a:xfrm>
            <a:custGeom>
              <a:rect b="b" l="l" r="r" t="t"/>
              <a:pathLst>
                <a:path extrusionOk="0" h="12" w="12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7538335" y="2944178"/>
              <a:ext cx="39470" cy="59003"/>
            </a:xfrm>
            <a:custGeom>
              <a:rect b="b" l="l" r="r" t="t"/>
              <a:pathLst>
                <a:path extrusionOk="0" h="2048" w="137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7522893" y="2997793"/>
              <a:ext cx="48257" cy="9507"/>
            </a:xfrm>
            <a:custGeom>
              <a:rect b="b" l="l" r="r" t="t"/>
              <a:pathLst>
                <a:path extrusionOk="0" h="330" w="1675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7652509" y="3035937"/>
              <a:ext cx="38836" cy="24633"/>
            </a:xfrm>
            <a:custGeom>
              <a:rect b="b" l="l" r="r" t="t"/>
              <a:pathLst>
                <a:path extrusionOk="0" h="855" w="1348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0" name="Google Shape;860;p46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61" name="Google Shape;861;p46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rect b="b" l="l" r="r" t="t"/>
                <a:pathLst>
                  <a:path extrusionOk="0" h="1731" w="757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6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rect b="b" l="l" r="r" t="t"/>
                <a:pathLst>
                  <a:path extrusionOk="0" h="4096" w="6274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6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rect b="b" l="l" r="r" t="t"/>
                <a:pathLst>
                  <a:path extrusionOk="0" h="800" w="1063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6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rect b="b" l="l" r="r" t="t"/>
                <a:pathLst>
                  <a:path extrusionOk="0" h="700" w="1117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6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rect b="b" l="l" r="r" t="t"/>
                <a:pathLst>
                  <a:path extrusionOk="0" h="1217" w="602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6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rect b="b" l="l" r="r" t="t"/>
                <a:pathLst>
                  <a:path extrusionOk="0" h="483" w="165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6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rect b="b" l="l" r="r" t="t"/>
                <a:pathLst>
                  <a:path extrusionOk="0" h="942" w="33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6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rect b="b" l="l" r="r" t="t"/>
                <a:pathLst>
                  <a:path extrusionOk="0" h="1238" w="439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6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rect b="b" l="l" r="r" t="t"/>
                <a:pathLst>
                  <a:path extrusionOk="0" h="614" w="66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6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rect b="b" l="l" r="r" t="t"/>
                <a:pathLst>
                  <a:path extrusionOk="0" h="220" w="45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6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rect b="b" l="l" r="r" t="t"/>
                <a:pathLst>
                  <a:path extrusionOk="0" h="593" w="154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6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rect b="b" l="l" r="r" t="t"/>
                <a:pathLst>
                  <a:path extrusionOk="0" h="844" w="198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6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rect b="b" l="l" r="r" t="t"/>
                <a:pathLst>
                  <a:path extrusionOk="0" h="735" w="1217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6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rect b="b" l="l" r="r" t="t"/>
                <a:pathLst>
                  <a:path extrusionOk="0" h="3023" w="4672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5" name="Google Shape;875;p46"/>
            <p:cNvSpPr/>
            <p:nvPr/>
          </p:nvSpPr>
          <p:spPr>
            <a:xfrm>
              <a:off x="7341188" y="2951438"/>
              <a:ext cx="101901" cy="52492"/>
            </a:xfrm>
            <a:custGeom>
              <a:rect b="b" l="l" r="r" t="t"/>
              <a:pathLst>
                <a:path extrusionOk="0" h="1822" w="3537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7347815" y="2967197"/>
              <a:ext cx="81100" cy="36301"/>
            </a:xfrm>
            <a:custGeom>
              <a:rect b="b" l="l" r="r" t="t"/>
              <a:pathLst>
                <a:path extrusionOk="0" h="1260" w="2815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7344040" y="2964661"/>
              <a:ext cx="94641" cy="38202"/>
            </a:xfrm>
            <a:custGeom>
              <a:rect b="b" l="l" r="r" t="t"/>
              <a:pathLst>
                <a:path extrusionOk="0" h="1326" w="3285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7362969" y="2991484"/>
              <a:ext cx="1268" cy="2535"/>
            </a:xfrm>
            <a:custGeom>
              <a:rect b="b" l="l" r="r" t="t"/>
              <a:pathLst>
                <a:path extrusionOk="0" h="88" w="44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7247844" y="2669128"/>
              <a:ext cx="335003" cy="320223"/>
            </a:xfrm>
            <a:custGeom>
              <a:rect b="b" l="l" r="r" t="t"/>
              <a:pathLst>
                <a:path extrusionOk="0" h="11115" w="11628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7362652" y="2671635"/>
              <a:ext cx="19245" cy="15183"/>
            </a:xfrm>
            <a:custGeom>
              <a:rect b="b" l="l" r="r" t="t"/>
              <a:pathLst>
                <a:path extrusionOk="0" h="527" w="668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7323528" y="2684888"/>
              <a:ext cx="27168" cy="6021"/>
            </a:xfrm>
            <a:custGeom>
              <a:rect b="b" l="l" r="r" t="t"/>
              <a:pathLst>
                <a:path extrusionOk="0" h="209" w="943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7252540" y="2906955"/>
              <a:ext cx="375" cy="1585"/>
            </a:xfrm>
            <a:custGeom>
              <a:rect b="b" l="l" r="r" t="t"/>
              <a:pathLst>
                <a:path extrusionOk="0" h="55" w="13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7252540" y="2903469"/>
              <a:ext cx="1008" cy="3515"/>
            </a:xfrm>
            <a:custGeom>
              <a:rect b="b" l="l" r="r" t="t"/>
              <a:pathLst>
                <a:path extrusionOk="0" h="122" w="35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7250667" y="2921763"/>
              <a:ext cx="980" cy="12014"/>
            </a:xfrm>
            <a:custGeom>
              <a:rect b="b" l="l" r="r" t="t"/>
              <a:pathLst>
                <a:path extrusionOk="0" h="417" w="34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7291030" y="2966880"/>
              <a:ext cx="65341" cy="12331"/>
            </a:xfrm>
            <a:custGeom>
              <a:rect b="b" l="l" r="r" t="t"/>
              <a:pathLst>
                <a:path extrusionOk="0" h="428" w="2268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7355708" y="2966880"/>
              <a:ext cx="951" cy="663"/>
            </a:xfrm>
            <a:custGeom>
              <a:rect b="b" l="l" r="r" t="t"/>
              <a:pathLst>
                <a:path extrusionOk="0" h="23" w="33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7356025" y="2964373"/>
              <a:ext cx="36618" cy="2852"/>
            </a:xfrm>
            <a:custGeom>
              <a:rect b="b" l="l" r="r" t="t"/>
              <a:pathLst>
                <a:path extrusionOk="0" h="99" w="1271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7438652" y="2976963"/>
              <a:ext cx="99078" cy="12965"/>
            </a:xfrm>
            <a:custGeom>
              <a:rect b="b" l="l" r="r" t="t"/>
              <a:pathLst>
                <a:path extrusionOk="0" h="450" w="3439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7476192" y="2987076"/>
              <a:ext cx="1930" cy="1296"/>
            </a:xfrm>
            <a:custGeom>
              <a:rect b="b" l="l" r="r" t="t"/>
              <a:pathLst>
                <a:path extrusionOk="0" h="45" w="67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7438652" y="2976963"/>
              <a:ext cx="663" cy="980"/>
            </a:xfrm>
            <a:custGeom>
              <a:rect b="b" l="l" r="r" t="t"/>
              <a:pathLst>
                <a:path extrusionOk="0" h="34" w="23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7391980" y="2965295"/>
              <a:ext cx="47335" cy="12331"/>
            </a:xfrm>
            <a:custGeom>
              <a:rect b="b" l="l" r="r" t="t"/>
              <a:pathLst>
                <a:path extrusionOk="0" h="428" w="1643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7391663" y="2965295"/>
              <a:ext cx="1585" cy="663"/>
            </a:xfrm>
            <a:custGeom>
              <a:rect b="b" l="l" r="r" t="t"/>
              <a:pathLst>
                <a:path extrusionOk="0" h="23" w="55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7250984" y="2746080"/>
              <a:ext cx="314202" cy="243214"/>
            </a:xfrm>
            <a:custGeom>
              <a:rect b="b" l="l" r="r" t="t"/>
              <a:pathLst>
                <a:path extrusionOk="0" h="8442" w="10906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7211860" y="2691226"/>
              <a:ext cx="119590" cy="218351"/>
            </a:xfrm>
            <a:custGeom>
              <a:rect b="b" l="l" r="r" t="t"/>
              <a:pathLst>
                <a:path extrusionOk="0" h="7579" w="4151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7305550" y="2690246"/>
              <a:ext cx="19908" cy="4754"/>
            </a:xfrm>
            <a:custGeom>
              <a:rect b="b" l="l" r="r" t="t"/>
              <a:pathLst>
                <a:path extrusionOk="0" h="165" w="691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7228570" y="2903469"/>
              <a:ext cx="24978" cy="6338"/>
            </a:xfrm>
            <a:custGeom>
              <a:rect b="b" l="l" r="r" t="t"/>
              <a:pathLst>
                <a:path extrusionOk="0" h="220" w="867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7253519" y="2903152"/>
              <a:ext cx="317" cy="346"/>
            </a:xfrm>
            <a:custGeom>
              <a:rect b="b" l="l" r="r" t="t"/>
              <a:pathLst>
                <a:path extrusionOk="0" h="12" w="11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7253519" y="2846483"/>
              <a:ext cx="28407" cy="57015"/>
            </a:xfrm>
            <a:custGeom>
              <a:rect b="b" l="l" r="r" t="t"/>
              <a:pathLst>
                <a:path extrusionOk="0" h="1979" w="986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6"/>
            <p:cNvSpPr/>
            <p:nvPr/>
          </p:nvSpPr>
          <p:spPr>
            <a:xfrm>
              <a:off x="7215951" y="2691485"/>
              <a:ext cx="109190" cy="218005"/>
            </a:xfrm>
            <a:custGeom>
              <a:rect b="b" l="l" r="r" t="t"/>
              <a:pathLst>
                <a:path extrusionOk="0" h="7567" w="379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6"/>
            <p:cNvSpPr/>
            <p:nvPr/>
          </p:nvSpPr>
          <p:spPr>
            <a:xfrm>
              <a:off x="7492268" y="2674804"/>
              <a:ext cx="137885" cy="263727"/>
            </a:xfrm>
            <a:custGeom>
              <a:rect b="b" l="l" r="r" t="t"/>
              <a:pathLst>
                <a:path extrusionOk="0" h="9154" w="4786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6"/>
            <p:cNvSpPr/>
            <p:nvPr/>
          </p:nvSpPr>
          <p:spPr>
            <a:xfrm>
              <a:off x="7617188" y="2850891"/>
              <a:ext cx="11380" cy="66493"/>
            </a:xfrm>
            <a:custGeom>
              <a:rect b="b" l="l" r="r" t="t"/>
              <a:pathLst>
                <a:path extrusionOk="0" h="2308" w="395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6"/>
            <p:cNvSpPr/>
            <p:nvPr/>
          </p:nvSpPr>
          <p:spPr>
            <a:xfrm>
              <a:off x="7588810" y="2917355"/>
              <a:ext cx="29357" cy="21175"/>
            </a:xfrm>
            <a:custGeom>
              <a:rect b="b" l="l" r="r" t="t"/>
              <a:pathLst>
                <a:path extrusionOk="0" h="735" w="1019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6"/>
            <p:cNvSpPr/>
            <p:nvPr/>
          </p:nvSpPr>
          <p:spPr>
            <a:xfrm>
              <a:off x="7493247" y="2675726"/>
              <a:ext cx="135321" cy="262805"/>
            </a:xfrm>
            <a:custGeom>
              <a:rect b="b" l="l" r="r" t="t"/>
              <a:pathLst>
                <a:path extrusionOk="0" h="9122" w="4697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7257380" y="2669128"/>
              <a:ext cx="325467" cy="154883"/>
            </a:xfrm>
            <a:custGeom>
              <a:rect b="b" l="l" r="r" t="t"/>
              <a:pathLst>
                <a:path extrusionOk="0" h="5376" w="11297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6"/>
            <p:cNvSpPr/>
            <p:nvPr/>
          </p:nvSpPr>
          <p:spPr>
            <a:xfrm>
              <a:off x="7398607" y="2684571"/>
              <a:ext cx="19245" cy="4120"/>
            </a:xfrm>
            <a:custGeom>
              <a:rect b="b" l="l" r="r" t="t"/>
              <a:pathLst>
                <a:path extrusionOk="0" h="143" w="668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7328886" y="2690563"/>
              <a:ext cx="18640" cy="3198"/>
            </a:xfrm>
            <a:custGeom>
              <a:rect b="b" l="l" r="r" t="t"/>
              <a:pathLst>
                <a:path extrusionOk="0" h="111" w="647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6"/>
            <p:cNvSpPr/>
            <p:nvPr/>
          </p:nvSpPr>
          <p:spPr>
            <a:xfrm>
              <a:off x="7284548" y="2695605"/>
              <a:ext cx="38058" cy="23567"/>
            </a:xfrm>
            <a:custGeom>
              <a:rect b="b" l="l" r="r" t="t"/>
              <a:pathLst>
                <a:path extrusionOk="0" h="818" w="1321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6"/>
            <p:cNvSpPr/>
            <p:nvPr/>
          </p:nvSpPr>
          <p:spPr>
            <a:xfrm>
              <a:off x="7259829" y="2669128"/>
              <a:ext cx="323018" cy="154883"/>
            </a:xfrm>
            <a:custGeom>
              <a:rect b="b" l="l" r="r" t="t"/>
              <a:pathLst>
                <a:path extrusionOk="0" h="5376" w="11212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9" name="Google Shape;909;p46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10" name="Google Shape;910;p46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rect b="b" l="l" r="r" t="t"/>
                <a:pathLst>
                  <a:path extrusionOk="0" h="2016" w="3121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6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rect b="b" l="l" r="r" t="t"/>
                <a:pathLst>
                  <a:path extrusionOk="0" h="2235" w="3614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2" name="Google Shape;912;p46"/>
            <p:cNvSpPr/>
            <p:nvPr/>
          </p:nvSpPr>
          <p:spPr>
            <a:xfrm>
              <a:off x="7356342" y="2912919"/>
              <a:ext cx="11697" cy="17718"/>
            </a:xfrm>
            <a:custGeom>
              <a:rect b="b" l="l" r="r" t="t"/>
              <a:pathLst>
                <a:path extrusionOk="0" h="615" w="406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6"/>
            <p:cNvSpPr/>
            <p:nvPr/>
          </p:nvSpPr>
          <p:spPr>
            <a:xfrm>
              <a:off x="7356630" y="2912314"/>
              <a:ext cx="81763" cy="23365"/>
            </a:xfrm>
            <a:custGeom>
              <a:rect b="b" l="l" r="r" t="t"/>
              <a:pathLst>
                <a:path extrusionOk="0" h="811" w="2838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6"/>
            <p:cNvSpPr/>
            <p:nvPr/>
          </p:nvSpPr>
          <p:spPr>
            <a:xfrm>
              <a:off x="7371151" y="2909461"/>
              <a:ext cx="103831" cy="40420"/>
            </a:xfrm>
            <a:custGeom>
              <a:rect b="b" l="l" r="r" t="t"/>
              <a:pathLst>
                <a:path extrusionOk="0" h="1403" w="3604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6"/>
            <p:cNvSpPr/>
            <p:nvPr/>
          </p:nvSpPr>
          <p:spPr>
            <a:xfrm>
              <a:off x="7376826" y="2922080"/>
              <a:ext cx="21809" cy="20109"/>
            </a:xfrm>
            <a:custGeom>
              <a:rect b="b" l="l" r="r" t="t"/>
              <a:pathLst>
                <a:path extrusionOk="0" h="698" w="757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7431075" y="2918767"/>
              <a:ext cx="23394" cy="21694"/>
            </a:xfrm>
            <a:custGeom>
              <a:rect b="b" l="l" r="r" t="t"/>
              <a:pathLst>
                <a:path extrusionOk="0" h="753" w="812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7372735" y="2888027"/>
              <a:ext cx="56179" cy="16105"/>
            </a:xfrm>
            <a:custGeom>
              <a:rect b="b" l="l" r="r" t="t"/>
              <a:pathLst>
                <a:path extrusionOk="0" h="559" w="195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6"/>
            <p:cNvSpPr/>
            <p:nvPr/>
          </p:nvSpPr>
          <p:spPr>
            <a:xfrm>
              <a:off x="7297656" y="2862155"/>
              <a:ext cx="57447" cy="22126"/>
            </a:xfrm>
            <a:custGeom>
              <a:rect b="b" l="l" r="r" t="t"/>
              <a:pathLst>
                <a:path extrusionOk="0" h="768" w="1994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7472101" y="2865958"/>
              <a:ext cx="59003" cy="20397"/>
            </a:xfrm>
            <a:custGeom>
              <a:rect b="b" l="l" r="r" t="t"/>
              <a:pathLst>
                <a:path extrusionOk="0" h="708" w="2048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6"/>
            <p:cNvSpPr/>
            <p:nvPr/>
          </p:nvSpPr>
          <p:spPr>
            <a:xfrm>
              <a:off x="7301459" y="2790879"/>
              <a:ext cx="47018" cy="33131"/>
            </a:xfrm>
            <a:custGeom>
              <a:rect b="b" l="l" r="r" t="t"/>
              <a:pathLst>
                <a:path extrusionOk="0" h="1150" w="1632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7471467" y="2792723"/>
              <a:ext cx="57764" cy="24344"/>
            </a:xfrm>
            <a:custGeom>
              <a:rect b="b" l="l" r="r" t="t"/>
              <a:pathLst>
                <a:path extrusionOk="0" h="845" w="2005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6"/>
            <p:cNvSpPr/>
            <p:nvPr/>
          </p:nvSpPr>
          <p:spPr>
            <a:xfrm>
              <a:off x="7390713" y="2667227"/>
              <a:ext cx="85191" cy="77960"/>
            </a:xfrm>
            <a:custGeom>
              <a:rect b="b" l="l" r="r" t="t"/>
              <a:pathLst>
                <a:path extrusionOk="0" h="2706" w="2957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6"/>
            <p:cNvSpPr/>
            <p:nvPr/>
          </p:nvSpPr>
          <p:spPr>
            <a:xfrm>
              <a:off x="4941076" y="4287905"/>
              <a:ext cx="3465783" cy="36624"/>
            </a:xfrm>
            <a:custGeom>
              <a:rect b="b" l="l" r="r" t="t"/>
              <a:pathLst>
                <a:path extrusionOk="0" h="1271" w="104746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5713596" y="3021763"/>
              <a:ext cx="1671787" cy="1001839"/>
            </a:xfrm>
            <a:custGeom>
              <a:rect b="b" l="l" r="r" t="t"/>
              <a:pathLst>
                <a:path extrusionOk="0" h="34774" w="58028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5766232" y="3073160"/>
              <a:ext cx="1574985" cy="897460"/>
            </a:xfrm>
            <a:custGeom>
              <a:rect b="b" l="l" r="r" t="t"/>
              <a:pathLst>
                <a:path extrusionOk="0" h="31151" w="54668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6"/>
            <p:cNvSpPr/>
            <p:nvPr/>
          </p:nvSpPr>
          <p:spPr>
            <a:xfrm>
              <a:off x="6373143" y="3680071"/>
              <a:ext cx="333101" cy="580752"/>
            </a:xfrm>
            <a:custGeom>
              <a:rect b="b" l="l" r="r" t="t"/>
              <a:pathLst>
                <a:path extrusionOk="0" h="20158" w="11562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6"/>
            <p:cNvSpPr/>
            <p:nvPr/>
          </p:nvSpPr>
          <p:spPr>
            <a:xfrm>
              <a:off x="6144133" y="3330577"/>
              <a:ext cx="802474" cy="513855"/>
            </a:xfrm>
            <a:custGeom>
              <a:rect b="b" l="l" r="r" t="t"/>
              <a:pathLst>
                <a:path extrusionOk="0" h="17836" w="27854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6"/>
            <p:cNvSpPr/>
            <p:nvPr/>
          </p:nvSpPr>
          <p:spPr>
            <a:xfrm>
              <a:off x="6153582" y="4215678"/>
              <a:ext cx="781385" cy="90550"/>
            </a:xfrm>
            <a:custGeom>
              <a:rect b="b" l="l" r="r" t="t"/>
              <a:pathLst>
                <a:path extrusionOk="0" h="3143" w="27122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9" name="Google Shape;929;p46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30" name="Google Shape;930;p46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rect b="b" l="l" r="r" t="t"/>
                <a:pathLst>
                  <a:path extrusionOk="0" h="1151" w="663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6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rect b="b" l="l" r="r" t="t"/>
                <a:pathLst>
                  <a:path extrusionOk="0" h="1144" w="662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2" name="Google Shape;932;p46"/>
          <p:cNvSpPr/>
          <p:nvPr/>
        </p:nvSpPr>
        <p:spPr>
          <a:xfrm rot="5400000">
            <a:off x="1114923" y="3778932"/>
            <a:ext cx="240300" cy="207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6"/>
          <p:cNvSpPr/>
          <p:nvPr/>
        </p:nvSpPr>
        <p:spPr>
          <a:xfrm>
            <a:off x="3854025" y="3515380"/>
            <a:ext cx="494400" cy="744000"/>
          </a:xfrm>
          <a:prstGeom prst="roundRect">
            <a:avLst>
              <a:gd fmla="val 1059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6"/>
          <p:cNvSpPr/>
          <p:nvPr/>
        </p:nvSpPr>
        <p:spPr>
          <a:xfrm>
            <a:off x="3943575" y="3729730"/>
            <a:ext cx="315300" cy="315300"/>
          </a:xfrm>
          <a:prstGeom prst="mathPlus">
            <a:avLst>
              <a:gd fmla="val 7517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6"/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36" name="Google Shape;936;p46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37" name="Google Shape;937;p46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8" name="Google Shape;938;p46">
              <a:hlinkClick action="ppaction://hlinksldjump" r:id="rId3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9" name="Google Shape;939;p46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46">
              <a:hlinkClick action="ppaction://hlinksldjump" r:id="rId7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1" name="Google Shape;941;p46">
              <a:hlinkClick action="ppaction://hlinksldjump" r:id="rId9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5"/>
          <p:cNvSpPr txBox="1"/>
          <p:nvPr>
            <p:ph idx="1" type="subTitle"/>
          </p:nvPr>
        </p:nvSpPr>
        <p:spPr>
          <a:xfrm>
            <a:off x="5833488" y="31932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Highlighted frequently used words, showing themes and patterns.</a:t>
            </a:r>
            <a:endParaRPr sz="1700"/>
          </a:p>
        </p:txBody>
      </p:sp>
      <p:sp>
        <p:nvSpPr>
          <p:cNvPr id="1224" name="Google Shape;1224;p55"/>
          <p:cNvSpPr txBox="1"/>
          <p:nvPr>
            <p:ph idx="6" type="title"/>
          </p:nvPr>
        </p:nvSpPr>
        <p:spPr>
          <a:xfrm>
            <a:off x="3654600" y="894375"/>
            <a:ext cx="451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WordCloud </a:t>
            </a:r>
            <a:r>
              <a:rPr lang="en" sz="3500">
                <a:solidFill>
                  <a:schemeClr val="lt1"/>
                </a:solidFill>
              </a:rPr>
              <a:t>of Titles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225" name="Google Shape;1225;p55"/>
          <p:cNvSpPr/>
          <p:nvPr/>
        </p:nvSpPr>
        <p:spPr>
          <a:xfrm>
            <a:off x="1479420" y="2155110"/>
            <a:ext cx="889046" cy="836439"/>
          </a:xfrm>
          <a:custGeom>
            <a:rect b="b" l="l" r="r" t="t"/>
            <a:pathLst>
              <a:path extrusionOk="0" h="12004" w="12004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6" name="Google Shape;1226;p55"/>
          <p:cNvGrpSpPr/>
          <p:nvPr/>
        </p:nvGrpSpPr>
        <p:grpSpPr>
          <a:xfrm>
            <a:off x="6549340" y="2114472"/>
            <a:ext cx="769687" cy="917710"/>
            <a:chOff x="2209567" y="1972337"/>
            <a:chExt cx="307444" cy="366556"/>
          </a:xfrm>
        </p:grpSpPr>
        <p:sp>
          <p:nvSpPr>
            <p:cNvPr id="1227" name="Google Shape;1227;p55"/>
            <p:cNvSpPr/>
            <p:nvPr/>
          </p:nvSpPr>
          <p:spPr>
            <a:xfrm>
              <a:off x="2345143" y="1972337"/>
              <a:ext cx="20709" cy="62097"/>
            </a:xfrm>
            <a:custGeom>
              <a:rect b="b" l="l" r="r" t="t"/>
              <a:pathLst>
                <a:path extrusionOk="0" h="2081" w="694">
                  <a:moveTo>
                    <a:pt x="347" y="1"/>
                  </a:moveTo>
                  <a:cubicBezTo>
                    <a:pt x="158" y="1"/>
                    <a:pt x="1" y="158"/>
                    <a:pt x="1" y="348"/>
                  </a:cubicBezTo>
                  <a:lnTo>
                    <a:pt x="1" y="1765"/>
                  </a:lnTo>
                  <a:cubicBezTo>
                    <a:pt x="1" y="1923"/>
                    <a:pt x="158" y="2080"/>
                    <a:pt x="347" y="2080"/>
                  </a:cubicBezTo>
                  <a:cubicBezTo>
                    <a:pt x="536" y="2080"/>
                    <a:pt x="694" y="1923"/>
                    <a:pt x="694" y="1734"/>
                  </a:cubicBezTo>
                  <a:lnTo>
                    <a:pt x="694" y="348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875" lIns="228875" spcFirstLastPara="1" rIns="228875" wrap="square" tIns="228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5"/>
            <p:cNvSpPr/>
            <p:nvPr/>
          </p:nvSpPr>
          <p:spPr>
            <a:xfrm>
              <a:off x="2265235" y="1998803"/>
              <a:ext cx="55502" cy="39389"/>
            </a:xfrm>
            <a:custGeom>
              <a:rect b="b" l="l" r="r" t="t"/>
              <a:pathLst>
                <a:path extrusionOk="0" h="1320" w="1860">
                  <a:moveTo>
                    <a:pt x="465" y="1"/>
                  </a:moveTo>
                  <a:cubicBezTo>
                    <a:pt x="344" y="1"/>
                    <a:pt x="222" y="78"/>
                    <a:pt x="158" y="185"/>
                  </a:cubicBezTo>
                  <a:cubicBezTo>
                    <a:pt x="1" y="311"/>
                    <a:pt x="64" y="563"/>
                    <a:pt x="253" y="658"/>
                  </a:cubicBezTo>
                  <a:lnTo>
                    <a:pt x="1229" y="1288"/>
                  </a:lnTo>
                  <a:cubicBezTo>
                    <a:pt x="1261" y="1319"/>
                    <a:pt x="1355" y="1319"/>
                    <a:pt x="1418" y="1319"/>
                  </a:cubicBezTo>
                  <a:cubicBezTo>
                    <a:pt x="1544" y="1319"/>
                    <a:pt x="1671" y="1288"/>
                    <a:pt x="1734" y="1162"/>
                  </a:cubicBezTo>
                  <a:cubicBezTo>
                    <a:pt x="1860" y="1004"/>
                    <a:pt x="1765" y="752"/>
                    <a:pt x="1607" y="689"/>
                  </a:cubicBezTo>
                  <a:lnTo>
                    <a:pt x="631" y="59"/>
                  </a:lnTo>
                  <a:cubicBezTo>
                    <a:pt x="580" y="18"/>
                    <a:pt x="52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875" lIns="228875" spcFirstLastPara="1" rIns="228875" wrap="square" tIns="228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5"/>
            <p:cNvSpPr/>
            <p:nvPr/>
          </p:nvSpPr>
          <p:spPr>
            <a:xfrm>
              <a:off x="2393093" y="2000594"/>
              <a:ext cx="51743" cy="38523"/>
            </a:xfrm>
            <a:custGeom>
              <a:rect b="b" l="l" r="r" t="t"/>
              <a:pathLst>
                <a:path extrusionOk="0" h="1291" w="1734">
                  <a:moveTo>
                    <a:pt x="1354" y="0"/>
                  </a:moveTo>
                  <a:cubicBezTo>
                    <a:pt x="1301" y="0"/>
                    <a:pt x="1247" y="11"/>
                    <a:pt x="1198" y="31"/>
                  </a:cubicBezTo>
                  <a:lnTo>
                    <a:pt x="221" y="661"/>
                  </a:lnTo>
                  <a:cubicBezTo>
                    <a:pt x="63" y="787"/>
                    <a:pt x="0" y="976"/>
                    <a:pt x="95" y="1133"/>
                  </a:cubicBezTo>
                  <a:cubicBezTo>
                    <a:pt x="126" y="1228"/>
                    <a:pt x="252" y="1291"/>
                    <a:pt x="347" y="1291"/>
                  </a:cubicBezTo>
                  <a:cubicBezTo>
                    <a:pt x="441" y="1291"/>
                    <a:pt x="473" y="1291"/>
                    <a:pt x="568" y="1259"/>
                  </a:cubicBezTo>
                  <a:lnTo>
                    <a:pt x="1544" y="629"/>
                  </a:lnTo>
                  <a:cubicBezTo>
                    <a:pt x="1702" y="503"/>
                    <a:pt x="1733" y="314"/>
                    <a:pt x="1670" y="157"/>
                  </a:cubicBezTo>
                  <a:cubicBezTo>
                    <a:pt x="1584" y="49"/>
                    <a:pt x="1469" y="0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228875" lIns="228875" spcFirstLastPara="1" rIns="228875" wrap="square" tIns="228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0" name="Google Shape;1230;p55"/>
            <p:cNvGrpSpPr/>
            <p:nvPr/>
          </p:nvGrpSpPr>
          <p:grpSpPr>
            <a:xfrm>
              <a:off x="2209567" y="2078266"/>
              <a:ext cx="307444" cy="260626"/>
              <a:chOff x="1636184" y="2959225"/>
              <a:chExt cx="232666" cy="197250"/>
            </a:xfrm>
          </p:grpSpPr>
          <p:sp>
            <p:nvSpPr>
              <p:cNvPr id="1231" name="Google Shape;1231;p55"/>
              <p:cNvSpPr/>
              <p:nvPr/>
            </p:nvSpPr>
            <p:spPr>
              <a:xfrm>
                <a:off x="1649300" y="2959225"/>
                <a:ext cx="219550" cy="197250"/>
              </a:xfrm>
              <a:custGeom>
                <a:rect b="b" l="l" r="r" t="t"/>
                <a:pathLst>
                  <a:path extrusionOk="0" h="7890" w="8782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875" lIns="228875" spcFirstLastPara="1" rIns="228875" wrap="square" tIns="228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5"/>
              <p:cNvSpPr/>
              <p:nvPr/>
            </p:nvSpPr>
            <p:spPr>
              <a:xfrm flipH="1">
                <a:off x="1636184" y="2959225"/>
                <a:ext cx="219550" cy="197250"/>
              </a:xfrm>
              <a:custGeom>
                <a:rect b="b" l="l" r="r" t="t"/>
                <a:pathLst>
                  <a:path extrusionOk="0" h="7890" w="8782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228875" lIns="228875" spcFirstLastPara="1" rIns="228875" wrap="square" tIns="2288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5"/>
              <p:cNvSpPr/>
              <p:nvPr/>
            </p:nvSpPr>
            <p:spPr>
              <a:xfrm>
                <a:off x="1734750" y="3136775"/>
                <a:ext cx="36900" cy="19650"/>
              </a:xfrm>
              <a:custGeom>
                <a:rect b="b" l="l" r="r" t="t"/>
                <a:pathLst>
                  <a:path extrusionOk="0" h="786" w="1476">
                    <a:moveTo>
                      <a:pt x="0" y="786"/>
                    </a:moveTo>
                    <a:lnTo>
                      <a:pt x="1476" y="786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1234" name="Google Shape;1234;p55"/>
              <p:cNvSpPr/>
              <p:nvPr/>
            </p:nvSpPr>
            <p:spPr>
              <a:xfrm>
                <a:off x="1684150" y="2963550"/>
                <a:ext cx="139900" cy="11300"/>
              </a:xfrm>
              <a:custGeom>
                <a:rect b="b" l="l" r="r" t="t"/>
                <a:pathLst>
                  <a:path extrusionOk="0" h="452" w="5596">
                    <a:moveTo>
                      <a:pt x="0" y="452"/>
                    </a:moveTo>
                    <a:lnTo>
                      <a:pt x="5596" y="452"/>
                    </a:lnTo>
                    <a:lnTo>
                      <a:pt x="5500" y="0"/>
                    </a:lnTo>
                    <a:lnTo>
                      <a:pt x="238" y="4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</p:grpSp>
      <p:grpSp>
        <p:nvGrpSpPr>
          <p:cNvPr id="1235" name="Google Shape;1235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36" name="Google Shape;1236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5"/>
            <p:cNvSpPr/>
            <p:nvPr/>
          </p:nvSpPr>
          <p:spPr>
            <a:xfrm>
              <a:off x="891425" y="4642050"/>
              <a:ext cx="10866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8" name="Google Shape;1238;p55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55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55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55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55"/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43" name="Google Shape;1243;p55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244" name="Google Shape;1244;p55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5" name="Google Shape;1245;p55">
              <a:hlinkClick action="ppaction://hlinksldjump" r:id="rId3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6" name="Google Shape;1246;p55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7" name="Google Shape;1247;p55">
              <a:hlinkClick action="ppaction://hlinksldjump" r:id="rId7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8" name="Google Shape;1248;p55">
              <a:hlinkClick action="ppaction://hlinksldjump" r:id="rId9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49" name="Google Shape;1249;p55"/>
          <p:cNvSpPr/>
          <p:nvPr/>
        </p:nvSpPr>
        <p:spPr>
          <a:xfrm>
            <a:off x="2303276" y="894375"/>
            <a:ext cx="1013485" cy="75117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08</a:t>
            </a:r>
          </a:p>
        </p:txBody>
      </p:sp>
      <p:sp>
        <p:nvSpPr>
          <p:cNvPr id="1250" name="Google Shape;1250;p55"/>
          <p:cNvSpPr txBox="1"/>
          <p:nvPr>
            <p:ph idx="1" type="subTitle"/>
          </p:nvPr>
        </p:nvSpPr>
        <p:spPr>
          <a:xfrm>
            <a:off x="908138" y="3193275"/>
            <a:ext cx="23364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Generated a word cloud from movie titles.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6"/>
          <p:cNvSpPr txBox="1"/>
          <p:nvPr>
            <p:ph idx="2" type="title"/>
          </p:nvPr>
        </p:nvSpPr>
        <p:spPr>
          <a:xfrm>
            <a:off x="2534354" y="1707350"/>
            <a:ext cx="2876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Netflix’s focus on Drama and Comedy genres.</a:t>
            </a:r>
            <a:endParaRPr/>
          </a:p>
        </p:txBody>
      </p:sp>
      <p:sp>
        <p:nvSpPr>
          <p:cNvPr id="1256" name="Google Shape;1256;p56"/>
          <p:cNvSpPr txBox="1"/>
          <p:nvPr>
            <p:ph idx="3" type="title"/>
          </p:nvPr>
        </p:nvSpPr>
        <p:spPr>
          <a:xfrm>
            <a:off x="6193077" y="1832700"/>
            <a:ext cx="24327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growth in content post-2016.</a:t>
            </a:r>
            <a:endParaRPr/>
          </a:p>
        </p:txBody>
      </p:sp>
      <p:sp>
        <p:nvSpPr>
          <p:cNvPr id="1257" name="Google Shape;1257;p56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258" name="Google Shape;1258;p56"/>
          <p:cNvSpPr txBox="1"/>
          <p:nvPr>
            <p:ph idx="9" type="title"/>
          </p:nvPr>
        </p:nvSpPr>
        <p:spPr>
          <a:xfrm>
            <a:off x="3690000" y="2720425"/>
            <a:ext cx="34839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Diverse contributions across countries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56"/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60" name="Google Shape;1260;p56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261" name="Google Shape;1261;p56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2" name="Google Shape;1262;p56">
              <a:hlinkClick action="ppaction://hlinksldjump" r:id="rId3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3" name="Google Shape;1263;p56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4" name="Google Shape;1264;p56">
              <a:hlinkClick action="ppaction://hlinksldjump" r:id="rId7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5" name="Google Shape;1265;p56">
              <a:hlinkClick action="ppaction://hlinksldjump" r:id="rId9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6" name="Google Shape;1266;p56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67" name="Google Shape;1267;p56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6"/>
            <p:cNvSpPr/>
            <p:nvPr/>
          </p:nvSpPr>
          <p:spPr>
            <a:xfrm>
              <a:off x="891425" y="4642050"/>
              <a:ext cx="26772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9" name="Google Shape;1269;p56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56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56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56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56"/>
          <p:cNvGrpSpPr/>
          <p:nvPr/>
        </p:nvGrpSpPr>
        <p:grpSpPr>
          <a:xfrm>
            <a:off x="5685737" y="1814081"/>
            <a:ext cx="345257" cy="345257"/>
            <a:chOff x="5097006" y="1368608"/>
            <a:chExt cx="345257" cy="345257"/>
          </a:xfrm>
        </p:grpSpPr>
        <p:sp>
          <p:nvSpPr>
            <p:cNvPr id="1274" name="Google Shape;1274;p56"/>
            <p:cNvSpPr/>
            <p:nvPr/>
          </p:nvSpPr>
          <p:spPr>
            <a:xfrm>
              <a:off x="5097006" y="1368608"/>
              <a:ext cx="345257" cy="345257"/>
            </a:xfrm>
            <a:custGeom>
              <a:rect b="b" l="l" r="r" t="t"/>
              <a:pathLst>
                <a:path extrusionOk="0" h="10479" w="10479">
                  <a:moveTo>
                    <a:pt x="3073" y="596"/>
                  </a:moveTo>
                  <a:lnTo>
                    <a:pt x="3073" y="1215"/>
                  </a:lnTo>
                  <a:lnTo>
                    <a:pt x="2453" y="1215"/>
                  </a:lnTo>
                  <a:lnTo>
                    <a:pt x="2453" y="596"/>
                  </a:lnTo>
                  <a:close/>
                  <a:moveTo>
                    <a:pt x="7978" y="596"/>
                  </a:moveTo>
                  <a:lnTo>
                    <a:pt x="7978" y="1215"/>
                  </a:lnTo>
                  <a:lnTo>
                    <a:pt x="7359" y="1215"/>
                  </a:lnTo>
                  <a:lnTo>
                    <a:pt x="7359" y="596"/>
                  </a:lnTo>
                  <a:close/>
                  <a:moveTo>
                    <a:pt x="3073" y="1810"/>
                  </a:moveTo>
                  <a:lnTo>
                    <a:pt x="3073" y="2430"/>
                  </a:lnTo>
                  <a:lnTo>
                    <a:pt x="2453" y="2430"/>
                  </a:lnTo>
                  <a:lnTo>
                    <a:pt x="2453" y="1810"/>
                  </a:lnTo>
                  <a:close/>
                  <a:moveTo>
                    <a:pt x="7978" y="1810"/>
                  </a:moveTo>
                  <a:lnTo>
                    <a:pt x="7978" y="2430"/>
                  </a:lnTo>
                  <a:lnTo>
                    <a:pt x="7359" y="2430"/>
                  </a:lnTo>
                  <a:lnTo>
                    <a:pt x="7359" y="1810"/>
                  </a:lnTo>
                  <a:close/>
                  <a:moveTo>
                    <a:pt x="7978" y="3025"/>
                  </a:moveTo>
                  <a:lnTo>
                    <a:pt x="7978" y="3668"/>
                  </a:lnTo>
                  <a:lnTo>
                    <a:pt x="7359" y="3668"/>
                  </a:lnTo>
                  <a:lnTo>
                    <a:pt x="7359" y="3025"/>
                  </a:lnTo>
                  <a:close/>
                  <a:moveTo>
                    <a:pt x="3073" y="3073"/>
                  </a:moveTo>
                  <a:lnTo>
                    <a:pt x="3073" y="3692"/>
                  </a:lnTo>
                  <a:lnTo>
                    <a:pt x="2453" y="3692"/>
                  </a:lnTo>
                  <a:lnTo>
                    <a:pt x="2453" y="3073"/>
                  </a:lnTo>
                  <a:close/>
                  <a:moveTo>
                    <a:pt x="1810" y="3858"/>
                  </a:moveTo>
                  <a:lnTo>
                    <a:pt x="1810" y="4906"/>
                  </a:lnTo>
                  <a:lnTo>
                    <a:pt x="1191" y="4906"/>
                  </a:lnTo>
                  <a:lnTo>
                    <a:pt x="1191" y="3858"/>
                  </a:lnTo>
                  <a:close/>
                  <a:moveTo>
                    <a:pt x="3073" y="4287"/>
                  </a:moveTo>
                  <a:lnTo>
                    <a:pt x="3073" y="4906"/>
                  </a:lnTo>
                  <a:lnTo>
                    <a:pt x="2453" y="4906"/>
                  </a:lnTo>
                  <a:lnTo>
                    <a:pt x="2453" y="4287"/>
                  </a:lnTo>
                  <a:close/>
                  <a:moveTo>
                    <a:pt x="6764" y="596"/>
                  </a:moveTo>
                  <a:lnTo>
                    <a:pt x="6764" y="4906"/>
                  </a:lnTo>
                  <a:lnTo>
                    <a:pt x="3668" y="4906"/>
                  </a:lnTo>
                  <a:lnTo>
                    <a:pt x="3668" y="596"/>
                  </a:lnTo>
                  <a:close/>
                  <a:moveTo>
                    <a:pt x="8002" y="4287"/>
                  </a:moveTo>
                  <a:lnTo>
                    <a:pt x="8002" y="4906"/>
                  </a:lnTo>
                  <a:lnTo>
                    <a:pt x="7383" y="4906"/>
                  </a:lnTo>
                  <a:lnTo>
                    <a:pt x="7383" y="4287"/>
                  </a:lnTo>
                  <a:close/>
                  <a:moveTo>
                    <a:pt x="9217" y="3858"/>
                  </a:moveTo>
                  <a:lnTo>
                    <a:pt x="9217" y="4906"/>
                  </a:lnTo>
                  <a:lnTo>
                    <a:pt x="8598" y="4906"/>
                  </a:lnTo>
                  <a:lnTo>
                    <a:pt x="8598" y="3858"/>
                  </a:lnTo>
                  <a:close/>
                  <a:moveTo>
                    <a:pt x="9264" y="5502"/>
                  </a:moveTo>
                  <a:lnTo>
                    <a:pt x="9264" y="9883"/>
                  </a:lnTo>
                  <a:lnTo>
                    <a:pt x="7383" y="9883"/>
                  </a:lnTo>
                  <a:lnTo>
                    <a:pt x="7383" y="7669"/>
                  </a:lnTo>
                  <a:cubicBezTo>
                    <a:pt x="7383" y="7502"/>
                    <a:pt x="7240" y="7383"/>
                    <a:pt x="7097" y="7383"/>
                  </a:cubicBezTo>
                  <a:lnTo>
                    <a:pt x="3358" y="7383"/>
                  </a:lnTo>
                  <a:cubicBezTo>
                    <a:pt x="3192" y="7383"/>
                    <a:pt x="3073" y="7526"/>
                    <a:pt x="3073" y="7669"/>
                  </a:cubicBezTo>
                  <a:lnTo>
                    <a:pt x="3073" y="9883"/>
                  </a:lnTo>
                  <a:lnTo>
                    <a:pt x="1215" y="9883"/>
                  </a:lnTo>
                  <a:lnTo>
                    <a:pt x="1215" y="5502"/>
                  </a:lnTo>
                  <a:close/>
                  <a:moveTo>
                    <a:pt x="4906" y="8002"/>
                  </a:moveTo>
                  <a:lnTo>
                    <a:pt x="4906" y="9907"/>
                  </a:lnTo>
                  <a:lnTo>
                    <a:pt x="3668" y="9907"/>
                  </a:lnTo>
                  <a:lnTo>
                    <a:pt x="3668" y="9883"/>
                  </a:lnTo>
                  <a:lnTo>
                    <a:pt x="3668" y="8002"/>
                  </a:lnTo>
                  <a:close/>
                  <a:moveTo>
                    <a:pt x="6764" y="8002"/>
                  </a:moveTo>
                  <a:lnTo>
                    <a:pt x="6764" y="9907"/>
                  </a:lnTo>
                  <a:lnTo>
                    <a:pt x="5502" y="9907"/>
                  </a:lnTo>
                  <a:lnTo>
                    <a:pt x="5502" y="9883"/>
                  </a:lnTo>
                  <a:lnTo>
                    <a:pt x="5502" y="8002"/>
                  </a:lnTo>
                  <a:close/>
                  <a:moveTo>
                    <a:pt x="2144" y="0"/>
                  </a:moveTo>
                  <a:cubicBezTo>
                    <a:pt x="1977" y="0"/>
                    <a:pt x="1858" y="143"/>
                    <a:pt x="1858" y="286"/>
                  </a:cubicBezTo>
                  <a:lnTo>
                    <a:pt x="1858" y="3263"/>
                  </a:lnTo>
                  <a:lnTo>
                    <a:pt x="929" y="3263"/>
                  </a:lnTo>
                  <a:cubicBezTo>
                    <a:pt x="739" y="3263"/>
                    <a:pt x="620" y="3430"/>
                    <a:pt x="620" y="3573"/>
                  </a:cubicBezTo>
                  <a:lnTo>
                    <a:pt x="620" y="9883"/>
                  </a:lnTo>
                  <a:lnTo>
                    <a:pt x="286" y="9883"/>
                  </a:lnTo>
                  <a:cubicBezTo>
                    <a:pt x="120" y="9883"/>
                    <a:pt x="1" y="10026"/>
                    <a:pt x="1" y="10169"/>
                  </a:cubicBezTo>
                  <a:cubicBezTo>
                    <a:pt x="1" y="10360"/>
                    <a:pt x="143" y="10479"/>
                    <a:pt x="286" y="10479"/>
                  </a:cubicBezTo>
                  <a:lnTo>
                    <a:pt x="10193" y="10479"/>
                  </a:lnTo>
                  <a:cubicBezTo>
                    <a:pt x="10360" y="10479"/>
                    <a:pt x="10479" y="10336"/>
                    <a:pt x="10479" y="10169"/>
                  </a:cubicBezTo>
                  <a:cubicBezTo>
                    <a:pt x="10479" y="10026"/>
                    <a:pt x="10360" y="9883"/>
                    <a:pt x="10193" y="9883"/>
                  </a:cubicBezTo>
                  <a:lnTo>
                    <a:pt x="9860" y="9883"/>
                  </a:lnTo>
                  <a:lnTo>
                    <a:pt x="9860" y="3573"/>
                  </a:lnTo>
                  <a:cubicBezTo>
                    <a:pt x="9860" y="3382"/>
                    <a:pt x="9717" y="3263"/>
                    <a:pt x="9550" y="3263"/>
                  </a:cubicBezTo>
                  <a:lnTo>
                    <a:pt x="8621" y="3263"/>
                  </a:lnTo>
                  <a:lnTo>
                    <a:pt x="8621" y="286"/>
                  </a:lnTo>
                  <a:cubicBezTo>
                    <a:pt x="8621" y="120"/>
                    <a:pt x="8479" y="0"/>
                    <a:pt x="8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5360652" y="1611827"/>
              <a:ext cx="19637" cy="47115"/>
            </a:xfrm>
            <a:custGeom>
              <a:rect b="b" l="l" r="r" t="t"/>
              <a:pathLst>
                <a:path extrusionOk="0" h="1430" w="596">
                  <a:moveTo>
                    <a:pt x="310" y="1"/>
                  </a:moveTo>
                  <a:cubicBezTo>
                    <a:pt x="119" y="1"/>
                    <a:pt x="0" y="144"/>
                    <a:pt x="0" y="287"/>
                  </a:cubicBezTo>
                  <a:lnTo>
                    <a:pt x="0" y="1120"/>
                  </a:lnTo>
                  <a:cubicBezTo>
                    <a:pt x="0" y="1311"/>
                    <a:pt x="167" y="1430"/>
                    <a:pt x="310" y="1430"/>
                  </a:cubicBezTo>
                  <a:cubicBezTo>
                    <a:pt x="453" y="1430"/>
                    <a:pt x="596" y="1287"/>
                    <a:pt x="596" y="1120"/>
                  </a:cubicBezTo>
                  <a:lnTo>
                    <a:pt x="596" y="287"/>
                  </a:ln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6"/>
            <p:cNvSpPr/>
            <p:nvPr/>
          </p:nvSpPr>
          <p:spPr>
            <a:xfrm>
              <a:off x="5156641" y="1611827"/>
              <a:ext cx="21218" cy="47115"/>
            </a:xfrm>
            <a:custGeom>
              <a:rect b="b" l="l" r="r" t="t"/>
              <a:pathLst>
                <a:path extrusionOk="0" h="1430" w="644">
                  <a:moveTo>
                    <a:pt x="310" y="1"/>
                  </a:moveTo>
                  <a:cubicBezTo>
                    <a:pt x="120" y="1"/>
                    <a:pt x="0" y="144"/>
                    <a:pt x="0" y="287"/>
                  </a:cubicBezTo>
                  <a:lnTo>
                    <a:pt x="0" y="1120"/>
                  </a:lnTo>
                  <a:cubicBezTo>
                    <a:pt x="0" y="1311"/>
                    <a:pt x="167" y="1430"/>
                    <a:pt x="310" y="1430"/>
                  </a:cubicBezTo>
                  <a:cubicBezTo>
                    <a:pt x="477" y="1430"/>
                    <a:pt x="596" y="1287"/>
                    <a:pt x="596" y="1120"/>
                  </a:cubicBezTo>
                  <a:lnTo>
                    <a:pt x="596" y="287"/>
                  </a:lnTo>
                  <a:cubicBezTo>
                    <a:pt x="643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6"/>
            <p:cNvSpPr/>
            <p:nvPr/>
          </p:nvSpPr>
          <p:spPr>
            <a:xfrm>
              <a:off x="5225699" y="1571828"/>
              <a:ext cx="87113" cy="19637"/>
            </a:xfrm>
            <a:custGeom>
              <a:rect b="b" l="l" r="r" t="t"/>
              <a:pathLst>
                <a:path extrusionOk="0" h="596" w="2644">
                  <a:moveTo>
                    <a:pt x="286" y="0"/>
                  </a:moveTo>
                  <a:cubicBezTo>
                    <a:pt x="119" y="0"/>
                    <a:pt x="0" y="143"/>
                    <a:pt x="0" y="286"/>
                  </a:cubicBezTo>
                  <a:cubicBezTo>
                    <a:pt x="0" y="477"/>
                    <a:pt x="143" y="596"/>
                    <a:pt x="286" y="596"/>
                  </a:cubicBezTo>
                  <a:lnTo>
                    <a:pt x="2334" y="596"/>
                  </a:lnTo>
                  <a:cubicBezTo>
                    <a:pt x="2524" y="596"/>
                    <a:pt x="2644" y="429"/>
                    <a:pt x="2644" y="286"/>
                  </a:cubicBezTo>
                  <a:cubicBezTo>
                    <a:pt x="2644" y="119"/>
                    <a:pt x="2501" y="0"/>
                    <a:pt x="2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56"/>
          <p:cNvGrpSpPr/>
          <p:nvPr/>
        </p:nvGrpSpPr>
        <p:grpSpPr>
          <a:xfrm>
            <a:off x="2054982" y="1888237"/>
            <a:ext cx="335834" cy="348420"/>
            <a:chOff x="7174708" y="1368608"/>
            <a:chExt cx="335834" cy="348420"/>
          </a:xfrm>
        </p:grpSpPr>
        <p:sp>
          <p:nvSpPr>
            <p:cNvPr id="1279" name="Google Shape;1279;p56"/>
            <p:cNvSpPr/>
            <p:nvPr/>
          </p:nvSpPr>
          <p:spPr>
            <a:xfrm>
              <a:off x="7286104" y="1538288"/>
              <a:ext cx="51036" cy="49257"/>
            </a:xfrm>
            <a:custGeom>
              <a:rect b="b" l="l" r="r" t="t"/>
              <a:pathLst>
                <a:path extrusionOk="0" h="1495" w="1549">
                  <a:moveTo>
                    <a:pt x="1204" y="0"/>
                  </a:moveTo>
                  <a:cubicBezTo>
                    <a:pt x="1120" y="0"/>
                    <a:pt x="1037" y="30"/>
                    <a:pt x="977" y="90"/>
                  </a:cubicBezTo>
                  <a:lnTo>
                    <a:pt x="120" y="947"/>
                  </a:lnTo>
                  <a:cubicBezTo>
                    <a:pt x="1" y="1066"/>
                    <a:pt x="1" y="1280"/>
                    <a:pt x="120" y="1399"/>
                  </a:cubicBezTo>
                  <a:cubicBezTo>
                    <a:pt x="215" y="1447"/>
                    <a:pt x="311" y="1495"/>
                    <a:pt x="358" y="1495"/>
                  </a:cubicBezTo>
                  <a:cubicBezTo>
                    <a:pt x="453" y="1495"/>
                    <a:pt x="501" y="1447"/>
                    <a:pt x="573" y="1399"/>
                  </a:cubicBezTo>
                  <a:lnTo>
                    <a:pt x="1430" y="542"/>
                  </a:lnTo>
                  <a:cubicBezTo>
                    <a:pt x="1549" y="423"/>
                    <a:pt x="1549" y="209"/>
                    <a:pt x="1430" y="90"/>
                  </a:cubicBezTo>
                  <a:cubicBezTo>
                    <a:pt x="1370" y="30"/>
                    <a:pt x="1287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6"/>
            <p:cNvSpPr/>
            <p:nvPr/>
          </p:nvSpPr>
          <p:spPr>
            <a:xfrm>
              <a:off x="7174708" y="1368608"/>
              <a:ext cx="335834" cy="348420"/>
            </a:xfrm>
            <a:custGeom>
              <a:rect b="b" l="l" r="r" t="t"/>
              <a:pathLst>
                <a:path extrusionOk="0" h="10575" w="10193">
                  <a:moveTo>
                    <a:pt x="7550" y="596"/>
                  </a:moveTo>
                  <a:cubicBezTo>
                    <a:pt x="8097" y="596"/>
                    <a:pt x="8574" y="810"/>
                    <a:pt x="8931" y="1167"/>
                  </a:cubicBezTo>
                  <a:cubicBezTo>
                    <a:pt x="9288" y="1525"/>
                    <a:pt x="9478" y="2025"/>
                    <a:pt x="9478" y="2525"/>
                  </a:cubicBezTo>
                  <a:cubicBezTo>
                    <a:pt x="9478" y="3001"/>
                    <a:pt x="9312" y="3477"/>
                    <a:pt x="8978" y="3835"/>
                  </a:cubicBezTo>
                  <a:lnTo>
                    <a:pt x="6216" y="1072"/>
                  </a:lnTo>
                  <a:cubicBezTo>
                    <a:pt x="6597" y="763"/>
                    <a:pt x="7049" y="596"/>
                    <a:pt x="7550" y="596"/>
                  </a:cubicBezTo>
                  <a:close/>
                  <a:moveTo>
                    <a:pt x="5835" y="1572"/>
                  </a:moveTo>
                  <a:lnTo>
                    <a:pt x="8502" y="4263"/>
                  </a:lnTo>
                  <a:cubicBezTo>
                    <a:pt x="8288" y="4382"/>
                    <a:pt x="8097" y="4430"/>
                    <a:pt x="7859" y="4501"/>
                  </a:cubicBezTo>
                  <a:lnTo>
                    <a:pt x="5597" y="2239"/>
                  </a:lnTo>
                  <a:cubicBezTo>
                    <a:pt x="5644" y="2001"/>
                    <a:pt x="5740" y="1787"/>
                    <a:pt x="5835" y="1572"/>
                  </a:cubicBezTo>
                  <a:close/>
                  <a:moveTo>
                    <a:pt x="5311" y="2787"/>
                  </a:moveTo>
                  <a:lnTo>
                    <a:pt x="7311" y="4787"/>
                  </a:lnTo>
                  <a:lnTo>
                    <a:pt x="6668" y="5287"/>
                  </a:lnTo>
                  <a:lnTo>
                    <a:pt x="4811" y="3454"/>
                  </a:lnTo>
                  <a:lnTo>
                    <a:pt x="5311" y="2787"/>
                  </a:lnTo>
                  <a:close/>
                  <a:moveTo>
                    <a:pt x="4430" y="3930"/>
                  </a:moveTo>
                  <a:lnTo>
                    <a:pt x="6192" y="5692"/>
                  </a:lnTo>
                  <a:lnTo>
                    <a:pt x="3001" y="8216"/>
                  </a:lnTo>
                  <a:cubicBezTo>
                    <a:pt x="2977" y="8228"/>
                    <a:pt x="2953" y="8234"/>
                    <a:pt x="2929" y="8234"/>
                  </a:cubicBezTo>
                  <a:cubicBezTo>
                    <a:pt x="2906" y="8234"/>
                    <a:pt x="2882" y="8228"/>
                    <a:pt x="2858" y="8216"/>
                  </a:cubicBezTo>
                  <a:lnTo>
                    <a:pt x="1882" y="7264"/>
                  </a:lnTo>
                  <a:cubicBezTo>
                    <a:pt x="1858" y="7192"/>
                    <a:pt x="1858" y="7145"/>
                    <a:pt x="1905" y="7121"/>
                  </a:cubicBezTo>
                  <a:lnTo>
                    <a:pt x="4430" y="3930"/>
                  </a:lnTo>
                  <a:close/>
                  <a:moveTo>
                    <a:pt x="1691" y="7954"/>
                  </a:moveTo>
                  <a:lnTo>
                    <a:pt x="2144" y="8383"/>
                  </a:lnTo>
                  <a:lnTo>
                    <a:pt x="1929" y="8597"/>
                  </a:lnTo>
                  <a:cubicBezTo>
                    <a:pt x="1870" y="8657"/>
                    <a:pt x="1786" y="8687"/>
                    <a:pt x="1703" y="8687"/>
                  </a:cubicBezTo>
                  <a:cubicBezTo>
                    <a:pt x="1620" y="8687"/>
                    <a:pt x="1536" y="8657"/>
                    <a:pt x="1477" y="8597"/>
                  </a:cubicBezTo>
                  <a:cubicBezTo>
                    <a:pt x="1358" y="8455"/>
                    <a:pt x="1358" y="8264"/>
                    <a:pt x="1477" y="8145"/>
                  </a:cubicBezTo>
                  <a:lnTo>
                    <a:pt x="1691" y="7954"/>
                  </a:lnTo>
                  <a:close/>
                  <a:moveTo>
                    <a:pt x="7621" y="0"/>
                  </a:moveTo>
                  <a:cubicBezTo>
                    <a:pt x="6954" y="0"/>
                    <a:pt x="6335" y="239"/>
                    <a:pt x="5859" y="691"/>
                  </a:cubicBezTo>
                  <a:lnTo>
                    <a:pt x="5644" y="477"/>
                  </a:lnTo>
                  <a:cubicBezTo>
                    <a:pt x="5585" y="417"/>
                    <a:pt x="5501" y="387"/>
                    <a:pt x="5418" y="387"/>
                  </a:cubicBezTo>
                  <a:cubicBezTo>
                    <a:pt x="5335" y="387"/>
                    <a:pt x="5251" y="417"/>
                    <a:pt x="5192" y="477"/>
                  </a:cubicBezTo>
                  <a:cubicBezTo>
                    <a:pt x="5073" y="596"/>
                    <a:pt x="5073" y="810"/>
                    <a:pt x="5192" y="929"/>
                  </a:cubicBezTo>
                  <a:lnTo>
                    <a:pt x="5478" y="1191"/>
                  </a:lnTo>
                  <a:cubicBezTo>
                    <a:pt x="5263" y="1525"/>
                    <a:pt x="5120" y="1882"/>
                    <a:pt x="5049" y="2263"/>
                  </a:cubicBezTo>
                  <a:lnTo>
                    <a:pt x="1477" y="6788"/>
                  </a:lnTo>
                  <a:cubicBezTo>
                    <a:pt x="1310" y="7002"/>
                    <a:pt x="1262" y="7288"/>
                    <a:pt x="1382" y="7526"/>
                  </a:cubicBezTo>
                  <a:lnTo>
                    <a:pt x="1120" y="7788"/>
                  </a:lnTo>
                  <a:cubicBezTo>
                    <a:pt x="834" y="8097"/>
                    <a:pt x="762" y="8502"/>
                    <a:pt x="953" y="8836"/>
                  </a:cubicBezTo>
                  <a:lnTo>
                    <a:pt x="429" y="9336"/>
                  </a:lnTo>
                  <a:cubicBezTo>
                    <a:pt x="0" y="9788"/>
                    <a:pt x="310" y="10574"/>
                    <a:pt x="953" y="10574"/>
                  </a:cubicBezTo>
                  <a:lnTo>
                    <a:pt x="9240" y="10574"/>
                  </a:lnTo>
                  <a:cubicBezTo>
                    <a:pt x="9764" y="10574"/>
                    <a:pt x="10193" y="10145"/>
                    <a:pt x="10193" y="9621"/>
                  </a:cubicBezTo>
                  <a:cubicBezTo>
                    <a:pt x="10121" y="9074"/>
                    <a:pt x="9717" y="8669"/>
                    <a:pt x="9217" y="8669"/>
                  </a:cubicBezTo>
                  <a:lnTo>
                    <a:pt x="6335" y="8669"/>
                  </a:lnTo>
                  <a:cubicBezTo>
                    <a:pt x="6144" y="8669"/>
                    <a:pt x="6025" y="8550"/>
                    <a:pt x="6002" y="8359"/>
                  </a:cubicBezTo>
                  <a:cubicBezTo>
                    <a:pt x="6002" y="8193"/>
                    <a:pt x="6121" y="8026"/>
                    <a:pt x="6311" y="8026"/>
                  </a:cubicBezTo>
                  <a:lnTo>
                    <a:pt x="9788" y="8026"/>
                  </a:lnTo>
                  <a:cubicBezTo>
                    <a:pt x="9955" y="8026"/>
                    <a:pt x="10074" y="7907"/>
                    <a:pt x="10121" y="7740"/>
                  </a:cubicBezTo>
                  <a:cubicBezTo>
                    <a:pt x="10121" y="7550"/>
                    <a:pt x="10002" y="7407"/>
                    <a:pt x="9812" y="7407"/>
                  </a:cubicBezTo>
                  <a:lnTo>
                    <a:pt x="6335" y="7407"/>
                  </a:lnTo>
                  <a:cubicBezTo>
                    <a:pt x="5835" y="7407"/>
                    <a:pt x="5382" y="7835"/>
                    <a:pt x="5382" y="8359"/>
                  </a:cubicBezTo>
                  <a:cubicBezTo>
                    <a:pt x="5382" y="8859"/>
                    <a:pt x="5787" y="9288"/>
                    <a:pt x="6311" y="9288"/>
                  </a:cubicBezTo>
                  <a:lnTo>
                    <a:pt x="9193" y="9288"/>
                  </a:lnTo>
                  <a:cubicBezTo>
                    <a:pt x="9359" y="9288"/>
                    <a:pt x="9478" y="9407"/>
                    <a:pt x="9526" y="9574"/>
                  </a:cubicBezTo>
                  <a:cubicBezTo>
                    <a:pt x="9526" y="9764"/>
                    <a:pt x="9407" y="9907"/>
                    <a:pt x="9217" y="9907"/>
                  </a:cubicBezTo>
                  <a:lnTo>
                    <a:pt x="905" y="9907"/>
                  </a:lnTo>
                  <a:cubicBezTo>
                    <a:pt x="858" y="9907"/>
                    <a:pt x="834" y="9883"/>
                    <a:pt x="834" y="9860"/>
                  </a:cubicBezTo>
                  <a:cubicBezTo>
                    <a:pt x="834" y="9812"/>
                    <a:pt x="786" y="9788"/>
                    <a:pt x="858" y="9741"/>
                  </a:cubicBezTo>
                  <a:lnTo>
                    <a:pt x="1358" y="9217"/>
                  </a:lnTo>
                  <a:cubicBezTo>
                    <a:pt x="1477" y="9288"/>
                    <a:pt x="1620" y="9312"/>
                    <a:pt x="1739" y="9312"/>
                  </a:cubicBezTo>
                  <a:cubicBezTo>
                    <a:pt x="1977" y="9312"/>
                    <a:pt x="2215" y="9217"/>
                    <a:pt x="2406" y="9050"/>
                  </a:cubicBezTo>
                  <a:lnTo>
                    <a:pt x="2668" y="8788"/>
                  </a:lnTo>
                  <a:cubicBezTo>
                    <a:pt x="2763" y="8812"/>
                    <a:pt x="2858" y="8836"/>
                    <a:pt x="2977" y="8836"/>
                  </a:cubicBezTo>
                  <a:cubicBezTo>
                    <a:pt x="3120" y="8836"/>
                    <a:pt x="3287" y="8788"/>
                    <a:pt x="3406" y="8693"/>
                  </a:cubicBezTo>
                  <a:lnTo>
                    <a:pt x="7931" y="5121"/>
                  </a:lnTo>
                  <a:cubicBezTo>
                    <a:pt x="8335" y="5049"/>
                    <a:pt x="8693" y="4930"/>
                    <a:pt x="9002" y="4692"/>
                  </a:cubicBezTo>
                  <a:lnTo>
                    <a:pt x="9288" y="4978"/>
                  </a:lnTo>
                  <a:cubicBezTo>
                    <a:pt x="9336" y="5025"/>
                    <a:pt x="9431" y="5049"/>
                    <a:pt x="9478" y="5049"/>
                  </a:cubicBezTo>
                  <a:cubicBezTo>
                    <a:pt x="9574" y="5049"/>
                    <a:pt x="9645" y="5025"/>
                    <a:pt x="9693" y="4978"/>
                  </a:cubicBezTo>
                  <a:cubicBezTo>
                    <a:pt x="9812" y="4835"/>
                    <a:pt x="9812" y="4644"/>
                    <a:pt x="9693" y="4525"/>
                  </a:cubicBezTo>
                  <a:lnTo>
                    <a:pt x="9478" y="4311"/>
                  </a:lnTo>
                  <a:cubicBezTo>
                    <a:pt x="9931" y="3835"/>
                    <a:pt x="10169" y="3215"/>
                    <a:pt x="10169" y="2549"/>
                  </a:cubicBezTo>
                  <a:cubicBezTo>
                    <a:pt x="10169" y="1858"/>
                    <a:pt x="9907" y="1215"/>
                    <a:pt x="9431" y="739"/>
                  </a:cubicBezTo>
                  <a:cubicBezTo>
                    <a:pt x="8955" y="262"/>
                    <a:pt x="8288" y="0"/>
                    <a:pt x="7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56"/>
          <p:cNvGrpSpPr/>
          <p:nvPr/>
        </p:nvGrpSpPr>
        <p:grpSpPr>
          <a:xfrm>
            <a:off x="3177058" y="2901340"/>
            <a:ext cx="347629" cy="348420"/>
            <a:chOff x="7875370" y="2757378"/>
            <a:chExt cx="347629" cy="348420"/>
          </a:xfrm>
        </p:grpSpPr>
        <p:sp>
          <p:nvSpPr>
            <p:cNvPr id="1282" name="Google Shape;1282;p56"/>
            <p:cNvSpPr/>
            <p:nvPr/>
          </p:nvSpPr>
          <p:spPr>
            <a:xfrm>
              <a:off x="7875370" y="2757378"/>
              <a:ext cx="347629" cy="348420"/>
            </a:xfrm>
            <a:custGeom>
              <a:rect b="b" l="l" r="r" t="t"/>
              <a:pathLst>
                <a:path extrusionOk="0" h="10575" w="10551">
                  <a:moveTo>
                    <a:pt x="1644" y="620"/>
                  </a:moveTo>
                  <a:lnTo>
                    <a:pt x="1644" y="1668"/>
                  </a:lnTo>
                  <a:lnTo>
                    <a:pt x="596" y="1668"/>
                  </a:lnTo>
                  <a:lnTo>
                    <a:pt x="596" y="620"/>
                  </a:lnTo>
                  <a:close/>
                  <a:moveTo>
                    <a:pt x="3311" y="620"/>
                  </a:moveTo>
                  <a:lnTo>
                    <a:pt x="3311" y="1668"/>
                  </a:lnTo>
                  <a:lnTo>
                    <a:pt x="2263" y="1668"/>
                  </a:lnTo>
                  <a:lnTo>
                    <a:pt x="2263" y="620"/>
                  </a:lnTo>
                  <a:close/>
                  <a:moveTo>
                    <a:pt x="4954" y="620"/>
                  </a:moveTo>
                  <a:lnTo>
                    <a:pt x="4954" y="1668"/>
                  </a:lnTo>
                  <a:lnTo>
                    <a:pt x="3906" y="1668"/>
                  </a:lnTo>
                  <a:lnTo>
                    <a:pt x="3906" y="620"/>
                  </a:lnTo>
                  <a:close/>
                  <a:moveTo>
                    <a:pt x="6621" y="620"/>
                  </a:moveTo>
                  <a:lnTo>
                    <a:pt x="6621" y="1668"/>
                  </a:lnTo>
                  <a:lnTo>
                    <a:pt x="5573" y="1668"/>
                  </a:lnTo>
                  <a:lnTo>
                    <a:pt x="5573" y="620"/>
                  </a:lnTo>
                  <a:close/>
                  <a:moveTo>
                    <a:pt x="8264" y="620"/>
                  </a:moveTo>
                  <a:lnTo>
                    <a:pt x="8264" y="1668"/>
                  </a:lnTo>
                  <a:lnTo>
                    <a:pt x="7216" y="1668"/>
                  </a:lnTo>
                  <a:lnTo>
                    <a:pt x="7216" y="620"/>
                  </a:lnTo>
                  <a:close/>
                  <a:moveTo>
                    <a:pt x="9931" y="620"/>
                  </a:moveTo>
                  <a:lnTo>
                    <a:pt x="9931" y="1668"/>
                  </a:lnTo>
                  <a:lnTo>
                    <a:pt x="8883" y="1668"/>
                  </a:lnTo>
                  <a:lnTo>
                    <a:pt x="8883" y="620"/>
                  </a:lnTo>
                  <a:close/>
                  <a:moveTo>
                    <a:pt x="9931" y="2287"/>
                  </a:moveTo>
                  <a:lnTo>
                    <a:pt x="9931" y="7788"/>
                  </a:lnTo>
                  <a:lnTo>
                    <a:pt x="7788" y="5335"/>
                  </a:lnTo>
                  <a:cubicBezTo>
                    <a:pt x="7717" y="5264"/>
                    <a:pt x="7621" y="5216"/>
                    <a:pt x="7550" y="5216"/>
                  </a:cubicBezTo>
                  <a:cubicBezTo>
                    <a:pt x="7455" y="5216"/>
                    <a:pt x="7359" y="5240"/>
                    <a:pt x="7312" y="5335"/>
                  </a:cubicBezTo>
                  <a:lnTo>
                    <a:pt x="6050" y="6788"/>
                  </a:lnTo>
                  <a:lnTo>
                    <a:pt x="3882" y="3502"/>
                  </a:lnTo>
                  <a:cubicBezTo>
                    <a:pt x="3811" y="3430"/>
                    <a:pt x="3740" y="3359"/>
                    <a:pt x="3620" y="3359"/>
                  </a:cubicBezTo>
                  <a:cubicBezTo>
                    <a:pt x="3525" y="3359"/>
                    <a:pt x="3406" y="3430"/>
                    <a:pt x="3335" y="3502"/>
                  </a:cubicBezTo>
                  <a:lnTo>
                    <a:pt x="596" y="7621"/>
                  </a:lnTo>
                  <a:lnTo>
                    <a:pt x="596" y="2287"/>
                  </a:lnTo>
                  <a:close/>
                  <a:moveTo>
                    <a:pt x="3620" y="4216"/>
                  </a:moveTo>
                  <a:lnTo>
                    <a:pt x="6359" y="8336"/>
                  </a:lnTo>
                  <a:lnTo>
                    <a:pt x="882" y="8336"/>
                  </a:lnTo>
                  <a:lnTo>
                    <a:pt x="3620" y="4216"/>
                  </a:lnTo>
                  <a:close/>
                  <a:moveTo>
                    <a:pt x="7550" y="6002"/>
                  </a:moveTo>
                  <a:lnTo>
                    <a:pt x="9526" y="8336"/>
                  </a:lnTo>
                  <a:lnTo>
                    <a:pt x="7097" y="8336"/>
                  </a:lnTo>
                  <a:lnTo>
                    <a:pt x="6407" y="7312"/>
                  </a:lnTo>
                  <a:lnTo>
                    <a:pt x="7550" y="6002"/>
                  </a:lnTo>
                  <a:close/>
                  <a:moveTo>
                    <a:pt x="1644" y="8931"/>
                  </a:moveTo>
                  <a:lnTo>
                    <a:pt x="1644" y="9979"/>
                  </a:lnTo>
                  <a:lnTo>
                    <a:pt x="596" y="9979"/>
                  </a:lnTo>
                  <a:lnTo>
                    <a:pt x="596" y="8931"/>
                  </a:lnTo>
                  <a:close/>
                  <a:moveTo>
                    <a:pt x="3311" y="8931"/>
                  </a:moveTo>
                  <a:lnTo>
                    <a:pt x="3311" y="9979"/>
                  </a:lnTo>
                  <a:lnTo>
                    <a:pt x="2263" y="9979"/>
                  </a:lnTo>
                  <a:lnTo>
                    <a:pt x="2263" y="8931"/>
                  </a:lnTo>
                  <a:close/>
                  <a:moveTo>
                    <a:pt x="4954" y="8931"/>
                  </a:moveTo>
                  <a:lnTo>
                    <a:pt x="4954" y="9979"/>
                  </a:lnTo>
                  <a:lnTo>
                    <a:pt x="3906" y="9979"/>
                  </a:lnTo>
                  <a:lnTo>
                    <a:pt x="3906" y="8931"/>
                  </a:lnTo>
                  <a:close/>
                  <a:moveTo>
                    <a:pt x="6621" y="8931"/>
                  </a:moveTo>
                  <a:lnTo>
                    <a:pt x="6621" y="9979"/>
                  </a:lnTo>
                  <a:lnTo>
                    <a:pt x="5573" y="9979"/>
                  </a:lnTo>
                  <a:lnTo>
                    <a:pt x="5573" y="8931"/>
                  </a:lnTo>
                  <a:close/>
                  <a:moveTo>
                    <a:pt x="8288" y="8931"/>
                  </a:moveTo>
                  <a:lnTo>
                    <a:pt x="8288" y="9979"/>
                  </a:lnTo>
                  <a:lnTo>
                    <a:pt x="7240" y="9979"/>
                  </a:lnTo>
                  <a:lnTo>
                    <a:pt x="7240" y="8931"/>
                  </a:lnTo>
                  <a:close/>
                  <a:moveTo>
                    <a:pt x="9931" y="8931"/>
                  </a:moveTo>
                  <a:lnTo>
                    <a:pt x="9931" y="9979"/>
                  </a:lnTo>
                  <a:lnTo>
                    <a:pt x="8883" y="9979"/>
                  </a:lnTo>
                  <a:lnTo>
                    <a:pt x="8883" y="8931"/>
                  </a:lnTo>
                  <a:close/>
                  <a:moveTo>
                    <a:pt x="310" y="1"/>
                  </a:moveTo>
                  <a:cubicBezTo>
                    <a:pt x="120" y="1"/>
                    <a:pt x="1" y="144"/>
                    <a:pt x="1" y="287"/>
                  </a:cubicBezTo>
                  <a:lnTo>
                    <a:pt x="1" y="10265"/>
                  </a:lnTo>
                  <a:cubicBezTo>
                    <a:pt x="1" y="10455"/>
                    <a:pt x="167" y="10574"/>
                    <a:pt x="310" y="10574"/>
                  </a:cubicBezTo>
                  <a:lnTo>
                    <a:pt x="10217" y="10574"/>
                  </a:lnTo>
                  <a:cubicBezTo>
                    <a:pt x="10408" y="10574"/>
                    <a:pt x="10527" y="10408"/>
                    <a:pt x="10527" y="10265"/>
                  </a:cubicBezTo>
                  <a:lnTo>
                    <a:pt x="10527" y="287"/>
                  </a:lnTo>
                  <a:cubicBezTo>
                    <a:pt x="10550" y="144"/>
                    <a:pt x="10408" y="1"/>
                    <a:pt x="10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6"/>
            <p:cNvSpPr/>
            <p:nvPr/>
          </p:nvSpPr>
          <p:spPr>
            <a:xfrm>
              <a:off x="8120961" y="2854672"/>
              <a:ext cx="60459" cy="60459"/>
            </a:xfrm>
            <a:custGeom>
              <a:rect b="b" l="l" r="r" t="t"/>
              <a:pathLst>
                <a:path extrusionOk="0" h="1835" w="1835">
                  <a:moveTo>
                    <a:pt x="929" y="644"/>
                  </a:moveTo>
                  <a:cubicBezTo>
                    <a:pt x="1096" y="644"/>
                    <a:pt x="1215" y="787"/>
                    <a:pt x="1215" y="953"/>
                  </a:cubicBezTo>
                  <a:cubicBezTo>
                    <a:pt x="1215" y="1096"/>
                    <a:pt x="1096" y="1239"/>
                    <a:pt x="929" y="1239"/>
                  </a:cubicBezTo>
                  <a:cubicBezTo>
                    <a:pt x="739" y="1239"/>
                    <a:pt x="620" y="1096"/>
                    <a:pt x="620" y="953"/>
                  </a:cubicBezTo>
                  <a:cubicBezTo>
                    <a:pt x="620" y="763"/>
                    <a:pt x="763" y="644"/>
                    <a:pt x="929" y="644"/>
                  </a:cubicBezTo>
                  <a:close/>
                  <a:moveTo>
                    <a:pt x="929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30"/>
                    <a:pt x="405" y="1835"/>
                    <a:pt x="929" y="1835"/>
                  </a:cubicBezTo>
                  <a:cubicBezTo>
                    <a:pt x="1429" y="1835"/>
                    <a:pt x="1834" y="1430"/>
                    <a:pt x="1834" y="906"/>
                  </a:cubicBezTo>
                  <a:cubicBezTo>
                    <a:pt x="1834" y="406"/>
                    <a:pt x="1429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56"/>
          <p:cNvSpPr/>
          <p:nvPr/>
        </p:nvSpPr>
        <p:spPr>
          <a:xfrm>
            <a:off x="670313" y="1348275"/>
            <a:ext cx="1010166" cy="75117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7"/>
          <p:cNvSpPr txBox="1"/>
          <p:nvPr>
            <p:ph type="title"/>
          </p:nvPr>
        </p:nvSpPr>
        <p:spPr>
          <a:xfrm>
            <a:off x="885203" y="1457262"/>
            <a:ext cx="22818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Objective</a:t>
            </a:r>
            <a:endParaRPr/>
          </a:p>
        </p:txBody>
      </p:sp>
      <p:sp>
        <p:nvSpPr>
          <p:cNvPr id="947" name="Google Shape;947;p47"/>
          <p:cNvSpPr txBox="1"/>
          <p:nvPr>
            <p:ph idx="2"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48" name="Google Shape;948;p47"/>
          <p:cNvSpPr txBox="1"/>
          <p:nvPr>
            <p:ph idx="3" type="title"/>
          </p:nvPr>
        </p:nvSpPr>
        <p:spPr>
          <a:xfrm>
            <a:off x="3945403" y="1457275"/>
            <a:ext cx="22818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949" name="Google Shape;949;p47"/>
          <p:cNvSpPr txBox="1"/>
          <p:nvPr>
            <p:ph idx="5" type="title"/>
          </p:nvPr>
        </p:nvSpPr>
        <p:spPr>
          <a:xfrm>
            <a:off x="755775" y="2636900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Type Analysis</a:t>
            </a:r>
            <a:endParaRPr/>
          </a:p>
        </p:txBody>
      </p:sp>
      <p:sp>
        <p:nvSpPr>
          <p:cNvPr id="950" name="Google Shape;950;p47"/>
          <p:cNvSpPr txBox="1"/>
          <p:nvPr>
            <p:ph idx="7" type="title"/>
          </p:nvPr>
        </p:nvSpPr>
        <p:spPr>
          <a:xfrm>
            <a:off x="3939500" y="2636900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&amp; Country Insights</a:t>
            </a:r>
            <a:endParaRPr/>
          </a:p>
        </p:txBody>
      </p:sp>
      <p:sp>
        <p:nvSpPr>
          <p:cNvPr id="951" name="Google Shape;951;p47"/>
          <p:cNvSpPr txBox="1"/>
          <p:nvPr>
            <p:ph idx="9" type="title"/>
          </p:nvPr>
        </p:nvSpPr>
        <p:spPr>
          <a:xfrm>
            <a:off x="129850" y="1335250"/>
            <a:ext cx="78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01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52" name="Google Shape;952;p47"/>
          <p:cNvSpPr txBox="1"/>
          <p:nvPr>
            <p:ph idx="13" type="title"/>
          </p:nvPr>
        </p:nvSpPr>
        <p:spPr>
          <a:xfrm>
            <a:off x="3319425" y="1335251"/>
            <a:ext cx="654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02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53" name="Google Shape;953;p47"/>
          <p:cNvSpPr txBox="1"/>
          <p:nvPr>
            <p:ph idx="14" type="title"/>
          </p:nvPr>
        </p:nvSpPr>
        <p:spPr>
          <a:xfrm>
            <a:off x="129850" y="2514828"/>
            <a:ext cx="654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04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54" name="Google Shape;954;p47"/>
          <p:cNvSpPr txBox="1"/>
          <p:nvPr>
            <p:ph idx="15" type="title"/>
          </p:nvPr>
        </p:nvSpPr>
        <p:spPr>
          <a:xfrm>
            <a:off x="3313538" y="2514828"/>
            <a:ext cx="654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05</a:t>
            </a:r>
            <a:endParaRPr sz="3500">
              <a:solidFill>
                <a:schemeClr val="dk1"/>
              </a:solidFill>
            </a:endParaRPr>
          </a:p>
        </p:txBody>
      </p:sp>
      <p:grpSp>
        <p:nvGrpSpPr>
          <p:cNvPr id="955" name="Google Shape;955;p4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56" name="Google Shape;956;p4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891425" y="4642050"/>
              <a:ext cx="2484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47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7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7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47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7"/>
          <p:cNvSpPr txBox="1"/>
          <p:nvPr>
            <p:ph idx="16" type="title"/>
          </p:nvPr>
        </p:nvSpPr>
        <p:spPr>
          <a:xfrm>
            <a:off x="6654250" y="1448325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Libraries</a:t>
            </a:r>
            <a:endParaRPr/>
          </a:p>
        </p:txBody>
      </p:sp>
      <p:sp>
        <p:nvSpPr>
          <p:cNvPr id="963" name="Google Shape;963;p47"/>
          <p:cNvSpPr txBox="1"/>
          <p:nvPr>
            <p:ph idx="18" type="title"/>
          </p:nvPr>
        </p:nvSpPr>
        <p:spPr>
          <a:xfrm>
            <a:off x="6654250" y="2619000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Yearly and Monthly Trends</a:t>
            </a:r>
            <a:endParaRPr/>
          </a:p>
        </p:txBody>
      </p:sp>
      <p:sp>
        <p:nvSpPr>
          <p:cNvPr id="964" name="Google Shape;964;p47"/>
          <p:cNvSpPr txBox="1"/>
          <p:nvPr>
            <p:ph idx="20" type="title"/>
          </p:nvPr>
        </p:nvSpPr>
        <p:spPr>
          <a:xfrm>
            <a:off x="6028275" y="1348803"/>
            <a:ext cx="654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03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65" name="Google Shape;965;p47"/>
          <p:cNvSpPr txBox="1"/>
          <p:nvPr>
            <p:ph idx="21" type="title"/>
          </p:nvPr>
        </p:nvSpPr>
        <p:spPr>
          <a:xfrm>
            <a:off x="6028275" y="2496928"/>
            <a:ext cx="654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06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66" name="Google Shape;966;p47"/>
          <p:cNvSpPr/>
          <p:nvPr/>
        </p:nvSpPr>
        <p:spPr>
          <a:xfrm>
            <a:off x="3439988" y="1445967"/>
            <a:ext cx="413505" cy="3263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967" name="Google Shape;967;p47"/>
          <p:cNvSpPr/>
          <p:nvPr/>
        </p:nvSpPr>
        <p:spPr>
          <a:xfrm>
            <a:off x="266082" y="2638017"/>
            <a:ext cx="416187" cy="3263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968" name="Google Shape;968;p47"/>
          <p:cNvSpPr/>
          <p:nvPr/>
        </p:nvSpPr>
        <p:spPr>
          <a:xfrm>
            <a:off x="280274" y="1449482"/>
            <a:ext cx="436971" cy="3263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69" name="Google Shape;969;p47"/>
          <p:cNvSpPr/>
          <p:nvPr/>
        </p:nvSpPr>
        <p:spPr>
          <a:xfrm>
            <a:off x="6147445" y="1434315"/>
            <a:ext cx="416258" cy="33173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970" name="Google Shape;970;p47"/>
          <p:cNvSpPr/>
          <p:nvPr/>
        </p:nvSpPr>
        <p:spPr>
          <a:xfrm>
            <a:off x="3432757" y="2638017"/>
            <a:ext cx="411717" cy="3263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05</a:t>
            </a:r>
          </a:p>
        </p:txBody>
      </p:sp>
      <p:sp>
        <p:nvSpPr>
          <p:cNvPr id="971" name="Google Shape;971;p47"/>
          <p:cNvSpPr/>
          <p:nvPr/>
        </p:nvSpPr>
        <p:spPr>
          <a:xfrm>
            <a:off x="6147482" y="2620117"/>
            <a:ext cx="415740" cy="3263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06</a:t>
            </a:r>
          </a:p>
        </p:txBody>
      </p:sp>
      <p:sp>
        <p:nvSpPr>
          <p:cNvPr id="972" name="Google Shape;972;p47"/>
          <p:cNvSpPr txBox="1"/>
          <p:nvPr>
            <p:ph idx="5" type="title"/>
          </p:nvPr>
        </p:nvSpPr>
        <p:spPr>
          <a:xfrm>
            <a:off x="755775" y="3798588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Directors and Ratings Analysis</a:t>
            </a:r>
            <a:endParaRPr/>
          </a:p>
        </p:txBody>
      </p:sp>
      <p:sp>
        <p:nvSpPr>
          <p:cNvPr id="973" name="Google Shape;973;p47"/>
          <p:cNvSpPr txBox="1"/>
          <p:nvPr>
            <p:ph idx="7" type="title"/>
          </p:nvPr>
        </p:nvSpPr>
        <p:spPr>
          <a:xfrm>
            <a:off x="4020125" y="3837513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WordCloud of Titles</a:t>
            </a:r>
            <a:endParaRPr/>
          </a:p>
        </p:txBody>
      </p:sp>
      <p:sp>
        <p:nvSpPr>
          <p:cNvPr id="974" name="Google Shape;974;p47"/>
          <p:cNvSpPr txBox="1"/>
          <p:nvPr>
            <p:ph idx="14" type="title"/>
          </p:nvPr>
        </p:nvSpPr>
        <p:spPr>
          <a:xfrm>
            <a:off x="129850" y="3676516"/>
            <a:ext cx="654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04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75" name="Google Shape;975;p47"/>
          <p:cNvSpPr txBox="1"/>
          <p:nvPr>
            <p:ph idx="15" type="title"/>
          </p:nvPr>
        </p:nvSpPr>
        <p:spPr>
          <a:xfrm>
            <a:off x="3394163" y="3715441"/>
            <a:ext cx="654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05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76" name="Google Shape;976;p47"/>
          <p:cNvSpPr txBox="1"/>
          <p:nvPr>
            <p:ph idx="18" type="title"/>
          </p:nvPr>
        </p:nvSpPr>
        <p:spPr>
          <a:xfrm>
            <a:off x="6734875" y="3819613"/>
            <a:ext cx="18909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977" name="Google Shape;977;p47"/>
          <p:cNvSpPr txBox="1"/>
          <p:nvPr>
            <p:ph idx="21" type="title"/>
          </p:nvPr>
        </p:nvSpPr>
        <p:spPr>
          <a:xfrm>
            <a:off x="6108900" y="3697541"/>
            <a:ext cx="654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06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78" name="Google Shape;978;p47"/>
          <p:cNvSpPr/>
          <p:nvPr/>
        </p:nvSpPr>
        <p:spPr>
          <a:xfrm>
            <a:off x="266082" y="3799704"/>
            <a:ext cx="412164" cy="3263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07</a:t>
            </a:r>
          </a:p>
        </p:txBody>
      </p:sp>
      <p:sp>
        <p:nvSpPr>
          <p:cNvPr id="979" name="Google Shape;979;p47"/>
          <p:cNvSpPr/>
          <p:nvPr/>
        </p:nvSpPr>
        <p:spPr>
          <a:xfrm>
            <a:off x="3513382" y="3838629"/>
            <a:ext cx="409482" cy="3267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08</a:t>
            </a:r>
          </a:p>
        </p:txBody>
      </p:sp>
      <p:sp>
        <p:nvSpPr>
          <p:cNvPr id="980" name="Google Shape;980;p47"/>
          <p:cNvSpPr/>
          <p:nvPr/>
        </p:nvSpPr>
        <p:spPr>
          <a:xfrm>
            <a:off x="6228107" y="3820729"/>
            <a:ext cx="408141" cy="32678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09</a:t>
            </a:r>
          </a:p>
        </p:txBody>
      </p:sp>
      <p:sp>
        <p:nvSpPr>
          <p:cNvPr id="981" name="Google Shape;981;p47"/>
          <p:cNvSpPr/>
          <p:nvPr/>
        </p:nvSpPr>
        <p:spPr>
          <a:xfrm>
            <a:off x="8376765" y="5406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8"/>
          <p:cNvSpPr txBox="1"/>
          <p:nvPr>
            <p:ph idx="2" type="title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7" name="Google Shape;987;p48"/>
          <p:cNvSpPr/>
          <p:nvPr/>
        </p:nvSpPr>
        <p:spPr>
          <a:xfrm>
            <a:off x="1305362" y="1627249"/>
            <a:ext cx="1926800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988" name="Google Shape;988;p48"/>
          <p:cNvSpPr txBox="1"/>
          <p:nvPr>
            <p:ph type="title"/>
          </p:nvPr>
        </p:nvSpPr>
        <p:spPr>
          <a:xfrm>
            <a:off x="3440600" y="726525"/>
            <a:ext cx="5523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Statement </a:t>
            </a:r>
            <a:r>
              <a:rPr lang="en" sz="3200">
                <a:solidFill>
                  <a:schemeClr val="lt1"/>
                </a:solidFill>
              </a:rPr>
              <a:t>&amp; Objective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989" name="Google Shape;989;p48"/>
          <p:cNvSpPr txBox="1"/>
          <p:nvPr>
            <p:ph idx="1" type="subTitle"/>
          </p:nvPr>
        </p:nvSpPr>
        <p:spPr>
          <a:xfrm>
            <a:off x="3689325" y="1694475"/>
            <a:ext cx="5212800" cy="1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Goal: Understand Netflix’s content trends, genres, ratings, and contributors.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Explore dataset to extract meaningful insights about titles added to the platform.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0" name="Google Shape;990;p4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991" name="Google Shape;991;p4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891425" y="4642050"/>
              <a:ext cx="4140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3" name="Google Shape;993;p48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8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8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8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8"/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98" name="Google Shape;998;p48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999" name="Google Shape;999;p48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0" name="Google Shape;1000;p48">
              <a:hlinkClick action="ppaction://hlinksldjump" r:id="rId3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1" name="Google Shape;1001;p48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48">
              <a:hlinkClick action="ppaction://hlinksldjump" r:id="rId7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48">
              <a:hlinkClick action="ppaction://hlinksldjump" r:id="rId9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9"/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09" name="Google Shape;1009;p49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10" name="Google Shape;1010;p49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1" name="Google Shape;1011;p49">
              <a:hlinkClick action="ppaction://hlinksldjump" r:id="rId3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2" name="Google Shape;1012;p49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3" name="Google Shape;1013;p49">
              <a:hlinkClick action="ppaction://hlinksldjump" r:id="rId7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4" name="Google Shape;1014;p49">
              <a:hlinkClick action="ppaction://hlinksldjump" r:id="rId9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15" name="Google Shape;1015;p49"/>
          <p:cNvSpPr txBox="1"/>
          <p:nvPr>
            <p:ph type="title"/>
          </p:nvPr>
        </p:nvSpPr>
        <p:spPr>
          <a:xfrm flipH="1">
            <a:off x="1622588" y="785450"/>
            <a:ext cx="3631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Dataset </a:t>
            </a:r>
            <a:r>
              <a:rPr lang="en" sz="3200">
                <a:solidFill>
                  <a:schemeClr val="lt1"/>
                </a:solidFill>
              </a:rPr>
              <a:t>Overview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16" name="Google Shape;1016;p49"/>
          <p:cNvSpPr txBox="1"/>
          <p:nvPr>
            <p:ph idx="1" type="subTitle"/>
          </p:nvPr>
        </p:nvSpPr>
        <p:spPr>
          <a:xfrm flipH="1">
            <a:off x="1191800" y="1627250"/>
            <a:ext cx="4226100" cy="24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File used: netflix.csv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Key columns: title, type, director, country, date_added, rating, listed_in, duration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covers movies and TV shows from multiple countries.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4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18" name="Google Shape;1018;p4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9"/>
            <p:cNvSpPr/>
            <p:nvPr/>
          </p:nvSpPr>
          <p:spPr>
            <a:xfrm>
              <a:off x="891425" y="4642050"/>
              <a:ext cx="17247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49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9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9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9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9"/>
          <p:cNvSpPr/>
          <p:nvPr/>
        </p:nvSpPr>
        <p:spPr>
          <a:xfrm>
            <a:off x="5757625" y="1520649"/>
            <a:ext cx="2200358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0"/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30" name="Google Shape;1030;p50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31" name="Google Shape;1031;p50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2" name="Google Shape;1032;p50">
              <a:hlinkClick action="ppaction://hlinksldjump" r:id="rId3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3" name="Google Shape;1033;p50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4" name="Google Shape;1034;p50">
              <a:hlinkClick action="ppaction://hlinksldjump" r:id="rId7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5" name="Google Shape;1035;p50">
              <a:hlinkClick action="ppaction://hlinksldjump" r:id="rId9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6" name="Google Shape;1036;p50"/>
          <p:cNvSpPr txBox="1"/>
          <p:nvPr>
            <p:ph type="title"/>
          </p:nvPr>
        </p:nvSpPr>
        <p:spPr>
          <a:xfrm>
            <a:off x="726000" y="3196275"/>
            <a:ext cx="276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Tools &amp; </a:t>
            </a:r>
            <a:r>
              <a:rPr lang="en" sz="3200">
                <a:solidFill>
                  <a:schemeClr val="lt1"/>
                </a:solidFill>
              </a:rPr>
              <a:t>Libraries</a:t>
            </a:r>
            <a:r>
              <a:rPr lang="en" sz="3200"/>
              <a:t> 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37" name="Google Shape;1037;p50"/>
          <p:cNvSpPr txBox="1"/>
          <p:nvPr>
            <p:ph idx="1" type="subTitle"/>
          </p:nvPr>
        </p:nvSpPr>
        <p:spPr>
          <a:xfrm>
            <a:off x="4098375" y="2852750"/>
            <a:ext cx="4715100" cy="16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Python 3.x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Libraries: Pandas, Matplotlib, Seaborn, WordCloud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Platform: Jupyter Notebook / Google Colab</a:t>
            </a:r>
            <a:endParaRPr/>
          </a:p>
        </p:txBody>
      </p:sp>
      <p:grpSp>
        <p:nvGrpSpPr>
          <p:cNvPr id="1038" name="Google Shape;1038;p50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9" name="Google Shape;1039;p5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891425" y="4642050"/>
              <a:ext cx="30582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1" name="Google Shape;1041;p50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50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50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50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0"/>
          <p:cNvSpPr/>
          <p:nvPr/>
        </p:nvSpPr>
        <p:spPr>
          <a:xfrm>
            <a:off x="3482501" y="1006090"/>
            <a:ext cx="2178949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1"/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51" name="Google Shape;1051;p51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52" name="Google Shape;1052;p51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3" name="Google Shape;1053;p51">
              <a:hlinkClick action="ppaction://hlinksldjump" r:id="rId3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4" name="Google Shape;1054;p51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5" name="Google Shape;1055;p51">
              <a:hlinkClick action="ppaction://hlinksldjump" r:id="rId7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51">
              <a:hlinkClick action="ppaction://hlinksldjump" r:id="rId9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7" name="Google Shape;1057;p51"/>
          <p:cNvSpPr txBox="1"/>
          <p:nvPr>
            <p:ph type="title"/>
          </p:nvPr>
        </p:nvSpPr>
        <p:spPr>
          <a:xfrm>
            <a:off x="2828175" y="804250"/>
            <a:ext cx="52248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Content Type </a:t>
            </a:r>
            <a:r>
              <a:rPr lang="en" sz="3500">
                <a:solidFill>
                  <a:schemeClr val="lt1"/>
                </a:solidFill>
              </a:rPr>
              <a:t>Analysis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058" name="Google Shape;1058;p51"/>
          <p:cNvSpPr txBox="1"/>
          <p:nvPr>
            <p:ph idx="1" type="subTitle"/>
          </p:nvPr>
        </p:nvSpPr>
        <p:spPr>
          <a:xfrm>
            <a:off x="2925450" y="1496725"/>
            <a:ext cx="4440000" cy="19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Compared the number of Movies vs TV Shows.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Movies dominate the catalog; TV Shows have increased in recent years.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Visuals: Pie chart or bar plot.</a:t>
            </a:r>
            <a:endParaRPr/>
          </a:p>
        </p:txBody>
      </p:sp>
      <p:grpSp>
        <p:nvGrpSpPr>
          <p:cNvPr id="1059" name="Google Shape;1059;p5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60" name="Google Shape;1060;p5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1"/>
            <p:cNvSpPr/>
            <p:nvPr/>
          </p:nvSpPr>
          <p:spPr>
            <a:xfrm>
              <a:off x="891425" y="4642050"/>
              <a:ext cx="44001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51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51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51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1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51"/>
          <p:cNvSpPr/>
          <p:nvPr/>
        </p:nvSpPr>
        <p:spPr>
          <a:xfrm>
            <a:off x="613551" y="1430051"/>
            <a:ext cx="2214630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2"/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72" name="Google Shape;1072;p52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73" name="Google Shape;1073;p52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4" name="Google Shape;1074;p52">
              <a:hlinkClick action="ppaction://hlinksldjump" r:id="rId3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52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6" name="Google Shape;1076;p52">
              <a:hlinkClick action="ppaction://hlinksldjump" r:id="rId7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7" name="Google Shape;1077;p52">
              <a:hlinkClick action="ppaction://hlinksldjump" r:id="rId9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8" name="Google Shape;1078;p52"/>
          <p:cNvSpPr txBox="1"/>
          <p:nvPr>
            <p:ph type="title"/>
          </p:nvPr>
        </p:nvSpPr>
        <p:spPr>
          <a:xfrm flipH="1">
            <a:off x="1831050" y="805475"/>
            <a:ext cx="33474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Genre &amp; </a:t>
            </a:r>
            <a:r>
              <a:rPr lang="en" sz="3500">
                <a:solidFill>
                  <a:schemeClr val="lt1"/>
                </a:solidFill>
              </a:rPr>
              <a:t>Country Insights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079" name="Google Shape;1079;p52"/>
          <p:cNvSpPr txBox="1"/>
          <p:nvPr>
            <p:ph idx="1" type="subTitle"/>
          </p:nvPr>
        </p:nvSpPr>
        <p:spPr>
          <a:xfrm flipH="1">
            <a:off x="1333375" y="2214150"/>
            <a:ext cx="4138200" cy="21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Top genres: Drama, Comedy lead the content library.</a:t>
            </a:r>
            <a:br>
              <a:rPr lang="en"/>
            </a:b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Top countries contributing content (Top 10 listed).</a:t>
            </a:r>
            <a:br>
              <a:rPr lang="en"/>
            </a:b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Visual: Horizontal bar chart.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52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81" name="Google Shape;1081;p5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2"/>
            <p:cNvSpPr/>
            <p:nvPr/>
          </p:nvSpPr>
          <p:spPr>
            <a:xfrm>
              <a:off x="891425" y="4642050"/>
              <a:ext cx="62778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52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2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2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52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2"/>
          <p:cNvSpPr/>
          <p:nvPr/>
        </p:nvSpPr>
        <p:spPr>
          <a:xfrm>
            <a:off x="5714338" y="1613026"/>
            <a:ext cx="2190843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3"/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093" name="Google Shape;1093;p53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094" name="Google Shape;1094;p53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53">
              <a:hlinkClick action="ppaction://hlinksldjump" r:id="rId3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53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53">
              <a:hlinkClick action="ppaction://hlinksldjump" r:id="rId7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53">
              <a:hlinkClick action="ppaction://hlinksldjump" r:id="rId9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9" name="Google Shape;1099;p53"/>
          <p:cNvSpPr txBox="1"/>
          <p:nvPr>
            <p:ph type="title"/>
          </p:nvPr>
        </p:nvSpPr>
        <p:spPr>
          <a:xfrm>
            <a:off x="820350" y="2803450"/>
            <a:ext cx="49725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Yearly and </a:t>
            </a:r>
            <a:r>
              <a:rPr lang="en" sz="3500">
                <a:solidFill>
                  <a:schemeClr val="lt1"/>
                </a:solidFill>
              </a:rPr>
              <a:t>Monthly Trends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100" name="Google Shape;1100;p53"/>
          <p:cNvSpPr txBox="1"/>
          <p:nvPr>
            <p:ph idx="1" type="subTitle"/>
          </p:nvPr>
        </p:nvSpPr>
        <p:spPr>
          <a:xfrm>
            <a:off x="726000" y="3466550"/>
            <a:ext cx="2505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Sharp rise in content additions post-2016.</a:t>
            </a:r>
            <a:endParaRPr/>
          </a:p>
        </p:txBody>
      </p:sp>
      <p:grpSp>
        <p:nvGrpSpPr>
          <p:cNvPr id="1101" name="Google Shape;1101;p5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02" name="Google Shape;1102;p5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3"/>
            <p:cNvSpPr/>
            <p:nvPr/>
          </p:nvSpPr>
          <p:spPr>
            <a:xfrm>
              <a:off x="891425" y="4642050"/>
              <a:ext cx="67350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4" name="Google Shape;1104;p53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3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3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53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53"/>
          <p:cNvSpPr/>
          <p:nvPr/>
        </p:nvSpPr>
        <p:spPr>
          <a:xfrm>
            <a:off x="968713" y="1013701"/>
            <a:ext cx="2212251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06</a:t>
            </a:r>
          </a:p>
        </p:txBody>
      </p:sp>
      <p:grpSp>
        <p:nvGrpSpPr>
          <p:cNvPr id="1109" name="Google Shape;1109;p53"/>
          <p:cNvGrpSpPr/>
          <p:nvPr/>
        </p:nvGrpSpPr>
        <p:grpSpPr>
          <a:xfrm>
            <a:off x="5226874" y="785460"/>
            <a:ext cx="2714058" cy="1188596"/>
            <a:chOff x="4542025" y="963130"/>
            <a:chExt cx="4083747" cy="1788438"/>
          </a:xfrm>
        </p:grpSpPr>
        <p:sp>
          <p:nvSpPr>
            <p:cNvPr id="1110" name="Google Shape;1110;p53"/>
            <p:cNvSpPr/>
            <p:nvPr/>
          </p:nvSpPr>
          <p:spPr>
            <a:xfrm>
              <a:off x="5466723" y="2603407"/>
              <a:ext cx="93031" cy="145160"/>
            </a:xfrm>
            <a:custGeom>
              <a:rect b="b" l="l" r="r" t="t"/>
              <a:pathLst>
                <a:path extrusionOk="0" h="724" w="464">
                  <a:moveTo>
                    <a:pt x="1" y="1"/>
                  </a:moveTo>
                  <a:lnTo>
                    <a:pt x="1" y="723"/>
                  </a:lnTo>
                  <a:lnTo>
                    <a:pt x="464" y="72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3"/>
            <p:cNvSpPr/>
            <p:nvPr/>
          </p:nvSpPr>
          <p:spPr>
            <a:xfrm>
              <a:off x="7578973" y="2601602"/>
              <a:ext cx="93031" cy="144960"/>
            </a:xfrm>
            <a:custGeom>
              <a:rect b="b" l="l" r="r" t="t"/>
              <a:pathLst>
                <a:path extrusionOk="0" h="723" w="464">
                  <a:moveTo>
                    <a:pt x="0" y="0"/>
                  </a:moveTo>
                  <a:lnTo>
                    <a:pt x="0" y="723"/>
                  </a:lnTo>
                  <a:lnTo>
                    <a:pt x="463" y="723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3"/>
            <p:cNvSpPr/>
            <p:nvPr/>
          </p:nvSpPr>
          <p:spPr>
            <a:xfrm>
              <a:off x="4542025" y="975962"/>
              <a:ext cx="695325" cy="1775606"/>
            </a:xfrm>
            <a:custGeom>
              <a:rect b="b" l="l" r="r" t="t"/>
              <a:pathLst>
                <a:path extrusionOk="0" fill="none" h="8856" w="3468">
                  <a:moveTo>
                    <a:pt x="3467" y="1"/>
                  </a:moveTo>
                  <a:lnTo>
                    <a:pt x="0" y="8856"/>
                  </a:lnTo>
                </a:path>
              </a:pathLst>
            </a:custGeom>
            <a:noFill/>
            <a:ln cap="flat" cmpd="sng" w="12650">
              <a:solidFill>
                <a:schemeClr val="lt1"/>
              </a:solidFill>
              <a:prstDash val="solid"/>
              <a:miter lim="3087"/>
              <a:headEnd len="sm" w="sm" type="none"/>
              <a:tailEnd len="sm" w="sm" type="none"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3"/>
            <p:cNvSpPr/>
            <p:nvPr/>
          </p:nvSpPr>
          <p:spPr>
            <a:xfrm>
              <a:off x="7896362" y="972353"/>
              <a:ext cx="729410" cy="1743927"/>
            </a:xfrm>
            <a:custGeom>
              <a:rect b="b" l="l" r="r" t="t"/>
              <a:pathLst>
                <a:path extrusionOk="0" fill="none" h="8698" w="3638">
                  <a:moveTo>
                    <a:pt x="1" y="0"/>
                  </a:moveTo>
                  <a:lnTo>
                    <a:pt x="3638" y="8698"/>
                  </a:lnTo>
                </a:path>
              </a:pathLst>
            </a:custGeom>
            <a:noFill/>
            <a:ln cap="flat" cmpd="sng" w="12650">
              <a:solidFill>
                <a:schemeClr val="lt1"/>
              </a:solidFill>
              <a:prstDash val="solid"/>
              <a:miter lim="3087"/>
              <a:headEnd len="sm" w="sm" type="none"/>
              <a:tailEnd len="sm" w="sm" type="none"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3"/>
            <p:cNvSpPr/>
            <p:nvPr/>
          </p:nvSpPr>
          <p:spPr>
            <a:xfrm>
              <a:off x="5227128" y="963130"/>
              <a:ext cx="2678847" cy="1680771"/>
            </a:xfrm>
            <a:custGeom>
              <a:rect b="b" l="l" r="r" t="t"/>
              <a:pathLst>
                <a:path extrusionOk="0" h="8383" w="13361">
                  <a:moveTo>
                    <a:pt x="1" y="0"/>
                  </a:moveTo>
                  <a:lnTo>
                    <a:pt x="1" y="8382"/>
                  </a:lnTo>
                  <a:lnTo>
                    <a:pt x="13360" y="8382"/>
                  </a:lnTo>
                  <a:lnTo>
                    <a:pt x="13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53"/>
          <p:cNvGrpSpPr/>
          <p:nvPr/>
        </p:nvGrpSpPr>
        <p:grpSpPr>
          <a:xfrm>
            <a:off x="5722167" y="832232"/>
            <a:ext cx="1698816" cy="1024565"/>
            <a:chOff x="5287275" y="1033505"/>
            <a:chExt cx="2556149" cy="1541626"/>
          </a:xfrm>
        </p:grpSpPr>
        <p:sp>
          <p:nvSpPr>
            <p:cNvPr id="1116" name="Google Shape;1116;p53"/>
            <p:cNvSpPr/>
            <p:nvPr/>
          </p:nvSpPr>
          <p:spPr>
            <a:xfrm>
              <a:off x="5291688" y="1033505"/>
              <a:ext cx="2548524" cy="1536011"/>
            </a:xfrm>
            <a:custGeom>
              <a:rect b="b" l="l" r="r" t="t"/>
              <a:pathLst>
                <a:path extrusionOk="0" h="7661" w="12711">
                  <a:moveTo>
                    <a:pt x="0" y="1"/>
                  </a:moveTo>
                  <a:lnTo>
                    <a:pt x="0" y="7661"/>
                  </a:lnTo>
                  <a:lnTo>
                    <a:pt x="12711" y="7661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3"/>
            <p:cNvSpPr/>
            <p:nvPr/>
          </p:nvSpPr>
          <p:spPr>
            <a:xfrm>
              <a:off x="6047366" y="1103679"/>
              <a:ext cx="691115" cy="184458"/>
            </a:xfrm>
            <a:custGeom>
              <a:rect b="b" l="l" r="r" t="t"/>
              <a:pathLst>
                <a:path extrusionOk="0" h="920" w="3447">
                  <a:moveTo>
                    <a:pt x="2066" y="0"/>
                  </a:moveTo>
                  <a:cubicBezTo>
                    <a:pt x="1797" y="0"/>
                    <a:pt x="1527" y="20"/>
                    <a:pt x="1257" y="46"/>
                  </a:cubicBezTo>
                  <a:cubicBezTo>
                    <a:pt x="853" y="89"/>
                    <a:pt x="433" y="160"/>
                    <a:pt x="97" y="392"/>
                  </a:cubicBezTo>
                  <a:cubicBezTo>
                    <a:pt x="50" y="423"/>
                    <a:pt x="1" y="463"/>
                    <a:pt x="4" y="522"/>
                  </a:cubicBezTo>
                  <a:cubicBezTo>
                    <a:pt x="4" y="580"/>
                    <a:pt x="59" y="617"/>
                    <a:pt x="103" y="645"/>
                  </a:cubicBezTo>
                  <a:cubicBezTo>
                    <a:pt x="467" y="862"/>
                    <a:pt x="884" y="920"/>
                    <a:pt x="1308" y="920"/>
                  </a:cubicBezTo>
                  <a:cubicBezTo>
                    <a:pt x="1536" y="920"/>
                    <a:pt x="1765" y="903"/>
                    <a:pt x="1989" y="886"/>
                  </a:cubicBezTo>
                  <a:cubicBezTo>
                    <a:pt x="2394" y="855"/>
                    <a:pt x="2801" y="818"/>
                    <a:pt x="3181" y="676"/>
                  </a:cubicBezTo>
                  <a:cubicBezTo>
                    <a:pt x="3304" y="630"/>
                    <a:pt x="3446" y="537"/>
                    <a:pt x="3431" y="401"/>
                  </a:cubicBezTo>
                  <a:cubicBezTo>
                    <a:pt x="3425" y="330"/>
                    <a:pt x="3366" y="272"/>
                    <a:pt x="3304" y="228"/>
                  </a:cubicBezTo>
                  <a:cubicBezTo>
                    <a:pt x="3168" y="136"/>
                    <a:pt x="3011" y="92"/>
                    <a:pt x="2854" y="68"/>
                  </a:cubicBezTo>
                  <a:cubicBezTo>
                    <a:pt x="2592" y="19"/>
                    <a:pt x="2329" y="0"/>
                    <a:pt x="2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3"/>
            <p:cNvSpPr/>
            <p:nvPr/>
          </p:nvSpPr>
          <p:spPr>
            <a:xfrm>
              <a:off x="5828823" y="1079820"/>
              <a:ext cx="233580" cy="55337"/>
            </a:xfrm>
            <a:custGeom>
              <a:rect b="b" l="l" r="r" t="t"/>
              <a:pathLst>
                <a:path extrusionOk="0" h="276" w="1165">
                  <a:moveTo>
                    <a:pt x="610" y="1"/>
                  </a:moveTo>
                  <a:cubicBezTo>
                    <a:pt x="432" y="1"/>
                    <a:pt x="253" y="32"/>
                    <a:pt x="84" y="94"/>
                  </a:cubicBezTo>
                  <a:cubicBezTo>
                    <a:pt x="60" y="100"/>
                    <a:pt x="32" y="113"/>
                    <a:pt x="23" y="134"/>
                  </a:cubicBezTo>
                  <a:cubicBezTo>
                    <a:pt x="1" y="171"/>
                    <a:pt x="23" y="218"/>
                    <a:pt x="57" y="239"/>
                  </a:cubicBezTo>
                  <a:cubicBezTo>
                    <a:pt x="90" y="261"/>
                    <a:pt x="134" y="267"/>
                    <a:pt x="171" y="267"/>
                  </a:cubicBezTo>
                  <a:cubicBezTo>
                    <a:pt x="260" y="272"/>
                    <a:pt x="349" y="276"/>
                    <a:pt x="438" y="276"/>
                  </a:cubicBezTo>
                  <a:cubicBezTo>
                    <a:pt x="606" y="276"/>
                    <a:pt x="773" y="264"/>
                    <a:pt x="936" y="236"/>
                  </a:cubicBezTo>
                  <a:cubicBezTo>
                    <a:pt x="998" y="224"/>
                    <a:pt x="1063" y="211"/>
                    <a:pt x="1119" y="181"/>
                  </a:cubicBezTo>
                  <a:cubicBezTo>
                    <a:pt x="1140" y="171"/>
                    <a:pt x="1159" y="159"/>
                    <a:pt x="1159" y="140"/>
                  </a:cubicBezTo>
                  <a:cubicBezTo>
                    <a:pt x="1165" y="106"/>
                    <a:pt x="1128" y="88"/>
                    <a:pt x="1097" y="79"/>
                  </a:cubicBezTo>
                  <a:cubicBezTo>
                    <a:pt x="940" y="27"/>
                    <a:pt x="77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3"/>
            <p:cNvSpPr/>
            <p:nvPr/>
          </p:nvSpPr>
          <p:spPr>
            <a:xfrm>
              <a:off x="7158528" y="1073404"/>
              <a:ext cx="170423" cy="38095"/>
            </a:xfrm>
            <a:custGeom>
              <a:rect b="b" l="l" r="r" t="t"/>
              <a:pathLst>
                <a:path extrusionOk="0" h="190" w="850">
                  <a:moveTo>
                    <a:pt x="555" y="1"/>
                  </a:moveTo>
                  <a:cubicBezTo>
                    <a:pt x="439" y="1"/>
                    <a:pt x="322" y="14"/>
                    <a:pt x="279" y="21"/>
                  </a:cubicBezTo>
                  <a:cubicBezTo>
                    <a:pt x="204" y="34"/>
                    <a:pt x="1" y="114"/>
                    <a:pt x="186" y="160"/>
                  </a:cubicBezTo>
                  <a:cubicBezTo>
                    <a:pt x="269" y="180"/>
                    <a:pt x="355" y="189"/>
                    <a:pt x="440" y="189"/>
                  </a:cubicBezTo>
                  <a:cubicBezTo>
                    <a:pt x="558" y="189"/>
                    <a:pt x="676" y="171"/>
                    <a:pt x="788" y="135"/>
                  </a:cubicBezTo>
                  <a:cubicBezTo>
                    <a:pt x="813" y="120"/>
                    <a:pt x="850" y="98"/>
                    <a:pt x="837" y="74"/>
                  </a:cubicBezTo>
                  <a:cubicBezTo>
                    <a:pt x="811" y="17"/>
                    <a:pt x="684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3"/>
            <p:cNvSpPr/>
            <p:nvPr/>
          </p:nvSpPr>
          <p:spPr>
            <a:xfrm>
              <a:off x="5287275" y="1098675"/>
              <a:ext cx="2545757" cy="910849"/>
            </a:xfrm>
            <a:custGeom>
              <a:rect b="b" l="l" r="r" t="t"/>
              <a:pathLst>
                <a:path extrusionOk="0" h="4543" w="12795">
                  <a:moveTo>
                    <a:pt x="8802" y="0"/>
                  </a:moveTo>
                  <a:cubicBezTo>
                    <a:pt x="8481" y="0"/>
                    <a:pt x="8153" y="279"/>
                    <a:pt x="8207" y="599"/>
                  </a:cubicBezTo>
                  <a:cubicBezTo>
                    <a:pt x="8059" y="615"/>
                    <a:pt x="7904" y="735"/>
                    <a:pt x="7802" y="831"/>
                  </a:cubicBezTo>
                  <a:cubicBezTo>
                    <a:pt x="7762" y="871"/>
                    <a:pt x="7555" y="1170"/>
                    <a:pt x="7651" y="1226"/>
                  </a:cubicBezTo>
                  <a:cubicBezTo>
                    <a:pt x="7626" y="1212"/>
                    <a:pt x="7599" y="1206"/>
                    <a:pt x="7572" y="1206"/>
                  </a:cubicBezTo>
                  <a:cubicBezTo>
                    <a:pt x="7499" y="1206"/>
                    <a:pt x="7424" y="1248"/>
                    <a:pt x="7379" y="1306"/>
                  </a:cubicBezTo>
                  <a:cubicBezTo>
                    <a:pt x="7318" y="1386"/>
                    <a:pt x="7296" y="1491"/>
                    <a:pt x="7271" y="1593"/>
                  </a:cubicBezTo>
                  <a:cubicBezTo>
                    <a:pt x="7250" y="1692"/>
                    <a:pt x="7219" y="1797"/>
                    <a:pt x="7145" y="1865"/>
                  </a:cubicBezTo>
                  <a:cubicBezTo>
                    <a:pt x="7086" y="1921"/>
                    <a:pt x="7006" y="1951"/>
                    <a:pt x="6926" y="1967"/>
                  </a:cubicBezTo>
                  <a:cubicBezTo>
                    <a:pt x="6887" y="1975"/>
                    <a:pt x="6848" y="1979"/>
                    <a:pt x="6809" y="1979"/>
                  </a:cubicBezTo>
                  <a:cubicBezTo>
                    <a:pt x="6770" y="1979"/>
                    <a:pt x="6731" y="1975"/>
                    <a:pt x="6694" y="1964"/>
                  </a:cubicBezTo>
                  <a:cubicBezTo>
                    <a:pt x="6490" y="1893"/>
                    <a:pt x="6401" y="1655"/>
                    <a:pt x="6373" y="1439"/>
                  </a:cubicBezTo>
                  <a:cubicBezTo>
                    <a:pt x="6345" y="1223"/>
                    <a:pt x="6339" y="985"/>
                    <a:pt x="6197" y="824"/>
                  </a:cubicBezTo>
                  <a:cubicBezTo>
                    <a:pt x="6089" y="701"/>
                    <a:pt x="5919" y="645"/>
                    <a:pt x="5752" y="630"/>
                  </a:cubicBezTo>
                  <a:cubicBezTo>
                    <a:pt x="5711" y="626"/>
                    <a:pt x="5670" y="624"/>
                    <a:pt x="5630" y="624"/>
                  </a:cubicBezTo>
                  <a:cubicBezTo>
                    <a:pt x="5046" y="624"/>
                    <a:pt x="4609" y="1037"/>
                    <a:pt x="4415" y="1572"/>
                  </a:cubicBezTo>
                  <a:cubicBezTo>
                    <a:pt x="4399" y="1569"/>
                    <a:pt x="4383" y="1568"/>
                    <a:pt x="4366" y="1568"/>
                  </a:cubicBezTo>
                  <a:cubicBezTo>
                    <a:pt x="4182" y="1568"/>
                    <a:pt x="4016" y="1723"/>
                    <a:pt x="3934" y="1893"/>
                  </a:cubicBezTo>
                  <a:cubicBezTo>
                    <a:pt x="3844" y="2081"/>
                    <a:pt x="3826" y="2291"/>
                    <a:pt x="3758" y="2489"/>
                  </a:cubicBezTo>
                  <a:cubicBezTo>
                    <a:pt x="3736" y="2541"/>
                    <a:pt x="3712" y="2600"/>
                    <a:pt x="3659" y="2631"/>
                  </a:cubicBezTo>
                  <a:cubicBezTo>
                    <a:pt x="3635" y="2645"/>
                    <a:pt x="3611" y="2652"/>
                    <a:pt x="3586" y="2652"/>
                  </a:cubicBezTo>
                  <a:cubicBezTo>
                    <a:pt x="3480" y="2652"/>
                    <a:pt x="3378" y="2530"/>
                    <a:pt x="3363" y="2415"/>
                  </a:cubicBezTo>
                  <a:cubicBezTo>
                    <a:pt x="3341" y="2272"/>
                    <a:pt x="3387" y="2121"/>
                    <a:pt x="3344" y="1982"/>
                  </a:cubicBezTo>
                  <a:cubicBezTo>
                    <a:pt x="3300" y="1837"/>
                    <a:pt x="3153" y="1732"/>
                    <a:pt x="2999" y="1732"/>
                  </a:cubicBezTo>
                  <a:cubicBezTo>
                    <a:pt x="2993" y="1732"/>
                    <a:pt x="2986" y="1732"/>
                    <a:pt x="2980" y="1732"/>
                  </a:cubicBezTo>
                  <a:cubicBezTo>
                    <a:pt x="2822" y="1741"/>
                    <a:pt x="2677" y="1871"/>
                    <a:pt x="2649" y="2025"/>
                  </a:cubicBezTo>
                  <a:cubicBezTo>
                    <a:pt x="2622" y="1686"/>
                    <a:pt x="2634" y="1340"/>
                    <a:pt x="2572" y="1007"/>
                  </a:cubicBezTo>
                  <a:cubicBezTo>
                    <a:pt x="2507" y="670"/>
                    <a:pt x="2353" y="331"/>
                    <a:pt x="2066" y="145"/>
                  </a:cubicBezTo>
                  <a:cubicBezTo>
                    <a:pt x="1943" y="64"/>
                    <a:pt x="1792" y="21"/>
                    <a:pt x="1644" y="21"/>
                  </a:cubicBezTo>
                  <a:cubicBezTo>
                    <a:pt x="1450" y="21"/>
                    <a:pt x="1260" y="94"/>
                    <a:pt x="1143" y="250"/>
                  </a:cubicBezTo>
                  <a:cubicBezTo>
                    <a:pt x="1076" y="204"/>
                    <a:pt x="997" y="183"/>
                    <a:pt x="917" y="183"/>
                  </a:cubicBezTo>
                  <a:cubicBezTo>
                    <a:pt x="810" y="183"/>
                    <a:pt x="700" y="220"/>
                    <a:pt x="612" y="281"/>
                  </a:cubicBezTo>
                  <a:cubicBezTo>
                    <a:pt x="457" y="389"/>
                    <a:pt x="356" y="559"/>
                    <a:pt x="284" y="732"/>
                  </a:cubicBezTo>
                  <a:cubicBezTo>
                    <a:pt x="0" y="1393"/>
                    <a:pt x="28" y="2137"/>
                    <a:pt x="62" y="2853"/>
                  </a:cubicBezTo>
                  <a:cubicBezTo>
                    <a:pt x="68" y="2930"/>
                    <a:pt x="71" y="3013"/>
                    <a:pt x="118" y="3075"/>
                  </a:cubicBezTo>
                  <a:cubicBezTo>
                    <a:pt x="152" y="3122"/>
                    <a:pt x="207" y="3146"/>
                    <a:pt x="257" y="3174"/>
                  </a:cubicBezTo>
                  <a:cubicBezTo>
                    <a:pt x="2002" y="4069"/>
                    <a:pt x="3968" y="4543"/>
                    <a:pt x="5928" y="4543"/>
                  </a:cubicBezTo>
                  <a:cubicBezTo>
                    <a:pt x="6031" y="4543"/>
                    <a:pt x="6134" y="4541"/>
                    <a:pt x="6237" y="4539"/>
                  </a:cubicBezTo>
                  <a:cubicBezTo>
                    <a:pt x="7410" y="4505"/>
                    <a:pt x="8580" y="4307"/>
                    <a:pt x="9701" y="3946"/>
                  </a:cubicBezTo>
                  <a:cubicBezTo>
                    <a:pt x="10275" y="3761"/>
                    <a:pt x="10834" y="3538"/>
                    <a:pt x="11375" y="3270"/>
                  </a:cubicBezTo>
                  <a:cubicBezTo>
                    <a:pt x="11634" y="3143"/>
                    <a:pt x="11884" y="2973"/>
                    <a:pt x="12149" y="2868"/>
                  </a:cubicBezTo>
                  <a:cubicBezTo>
                    <a:pt x="12329" y="2800"/>
                    <a:pt x="12576" y="2757"/>
                    <a:pt x="12690" y="2584"/>
                  </a:cubicBezTo>
                  <a:cubicBezTo>
                    <a:pt x="12721" y="2541"/>
                    <a:pt x="12730" y="2486"/>
                    <a:pt x="12733" y="2433"/>
                  </a:cubicBezTo>
                  <a:cubicBezTo>
                    <a:pt x="12779" y="1964"/>
                    <a:pt x="12795" y="1488"/>
                    <a:pt x="12782" y="1013"/>
                  </a:cubicBezTo>
                  <a:cubicBezTo>
                    <a:pt x="12776" y="710"/>
                    <a:pt x="12795" y="133"/>
                    <a:pt x="12375" y="77"/>
                  </a:cubicBezTo>
                  <a:cubicBezTo>
                    <a:pt x="12364" y="76"/>
                    <a:pt x="12352" y="75"/>
                    <a:pt x="12341" y="75"/>
                  </a:cubicBezTo>
                  <a:cubicBezTo>
                    <a:pt x="12181" y="75"/>
                    <a:pt x="12020" y="231"/>
                    <a:pt x="12063" y="389"/>
                  </a:cubicBezTo>
                  <a:cubicBezTo>
                    <a:pt x="12026" y="371"/>
                    <a:pt x="11988" y="363"/>
                    <a:pt x="11950" y="363"/>
                  </a:cubicBezTo>
                  <a:cubicBezTo>
                    <a:pt x="11791" y="363"/>
                    <a:pt x="11634" y="505"/>
                    <a:pt x="11569" y="664"/>
                  </a:cubicBezTo>
                  <a:cubicBezTo>
                    <a:pt x="11486" y="858"/>
                    <a:pt x="11495" y="1081"/>
                    <a:pt x="11424" y="1281"/>
                  </a:cubicBezTo>
                  <a:cubicBezTo>
                    <a:pt x="11405" y="1331"/>
                    <a:pt x="11381" y="1380"/>
                    <a:pt x="11337" y="1408"/>
                  </a:cubicBezTo>
                  <a:cubicBezTo>
                    <a:pt x="11318" y="1418"/>
                    <a:pt x="11297" y="1423"/>
                    <a:pt x="11277" y="1423"/>
                  </a:cubicBezTo>
                  <a:cubicBezTo>
                    <a:pt x="11210" y="1423"/>
                    <a:pt x="11142" y="1375"/>
                    <a:pt x="11100" y="1318"/>
                  </a:cubicBezTo>
                  <a:cubicBezTo>
                    <a:pt x="10914" y="1065"/>
                    <a:pt x="11032" y="670"/>
                    <a:pt x="10840" y="417"/>
                  </a:cubicBezTo>
                  <a:cubicBezTo>
                    <a:pt x="10751" y="298"/>
                    <a:pt x="10614" y="245"/>
                    <a:pt x="10470" y="245"/>
                  </a:cubicBezTo>
                  <a:cubicBezTo>
                    <a:pt x="10263" y="245"/>
                    <a:pt x="10041" y="354"/>
                    <a:pt x="9927" y="531"/>
                  </a:cubicBezTo>
                  <a:cubicBezTo>
                    <a:pt x="9893" y="519"/>
                    <a:pt x="9859" y="513"/>
                    <a:pt x="9825" y="513"/>
                  </a:cubicBezTo>
                  <a:cubicBezTo>
                    <a:pt x="9666" y="513"/>
                    <a:pt x="9511" y="641"/>
                    <a:pt x="9470" y="796"/>
                  </a:cubicBezTo>
                  <a:lnTo>
                    <a:pt x="9470" y="796"/>
                  </a:lnTo>
                  <a:cubicBezTo>
                    <a:pt x="9463" y="459"/>
                    <a:pt x="9269" y="118"/>
                    <a:pt x="8951" y="22"/>
                  </a:cubicBezTo>
                  <a:cubicBezTo>
                    <a:pt x="8902" y="7"/>
                    <a:pt x="8852" y="0"/>
                    <a:pt x="8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3"/>
            <p:cNvSpPr/>
            <p:nvPr/>
          </p:nvSpPr>
          <p:spPr>
            <a:xfrm>
              <a:off x="6173680" y="1262674"/>
              <a:ext cx="1193762" cy="539338"/>
            </a:xfrm>
            <a:custGeom>
              <a:rect b="b" l="l" r="r" t="t"/>
              <a:pathLst>
                <a:path extrusionOk="0" h="2690" w="5954">
                  <a:moveTo>
                    <a:pt x="424" y="0"/>
                  </a:moveTo>
                  <a:lnTo>
                    <a:pt x="424" y="964"/>
                  </a:lnTo>
                  <a:lnTo>
                    <a:pt x="272" y="948"/>
                  </a:lnTo>
                  <a:lnTo>
                    <a:pt x="272" y="448"/>
                  </a:lnTo>
                  <a:lnTo>
                    <a:pt x="1" y="525"/>
                  </a:lnTo>
                  <a:lnTo>
                    <a:pt x="1" y="2689"/>
                  </a:lnTo>
                  <a:lnTo>
                    <a:pt x="3943" y="2276"/>
                  </a:lnTo>
                  <a:lnTo>
                    <a:pt x="5953" y="695"/>
                  </a:lnTo>
                  <a:lnTo>
                    <a:pt x="5104" y="204"/>
                  </a:lnTo>
                  <a:lnTo>
                    <a:pt x="4635" y="318"/>
                  </a:lnTo>
                  <a:lnTo>
                    <a:pt x="4193" y="1439"/>
                  </a:lnTo>
                  <a:lnTo>
                    <a:pt x="3588" y="834"/>
                  </a:lnTo>
                  <a:lnTo>
                    <a:pt x="3002" y="988"/>
                  </a:lnTo>
                  <a:lnTo>
                    <a:pt x="2727" y="513"/>
                  </a:lnTo>
                  <a:lnTo>
                    <a:pt x="2585" y="1130"/>
                  </a:lnTo>
                  <a:lnTo>
                    <a:pt x="2458" y="139"/>
                  </a:lnTo>
                  <a:lnTo>
                    <a:pt x="2029" y="281"/>
                  </a:lnTo>
                  <a:lnTo>
                    <a:pt x="2029" y="1053"/>
                  </a:lnTo>
                  <a:lnTo>
                    <a:pt x="1029" y="1343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3"/>
            <p:cNvSpPr/>
            <p:nvPr/>
          </p:nvSpPr>
          <p:spPr>
            <a:xfrm>
              <a:off x="5933483" y="1061374"/>
              <a:ext cx="1844377" cy="1033966"/>
            </a:xfrm>
            <a:custGeom>
              <a:rect b="b" l="l" r="r" t="t"/>
              <a:pathLst>
                <a:path extrusionOk="0" h="5157" w="9199">
                  <a:moveTo>
                    <a:pt x="8040" y="1"/>
                  </a:moveTo>
                  <a:lnTo>
                    <a:pt x="8040" y="733"/>
                  </a:lnTo>
                  <a:lnTo>
                    <a:pt x="7923" y="745"/>
                  </a:lnTo>
                  <a:lnTo>
                    <a:pt x="7923" y="232"/>
                  </a:lnTo>
                  <a:lnTo>
                    <a:pt x="7642" y="232"/>
                  </a:lnTo>
                  <a:lnTo>
                    <a:pt x="7590" y="1322"/>
                  </a:lnTo>
                  <a:lnTo>
                    <a:pt x="6679" y="1452"/>
                  </a:lnTo>
                  <a:lnTo>
                    <a:pt x="6145" y="2211"/>
                  </a:lnTo>
                  <a:lnTo>
                    <a:pt x="6145" y="2085"/>
                  </a:lnTo>
                  <a:lnTo>
                    <a:pt x="5833" y="2171"/>
                  </a:lnTo>
                  <a:lnTo>
                    <a:pt x="5666" y="1257"/>
                  </a:lnTo>
                  <a:lnTo>
                    <a:pt x="5753" y="1208"/>
                  </a:lnTo>
                  <a:lnTo>
                    <a:pt x="5753" y="1041"/>
                  </a:lnTo>
                  <a:lnTo>
                    <a:pt x="5589" y="1091"/>
                  </a:lnTo>
                  <a:lnTo>
                    <a:pt x="5351" y="371"/>
                  </a:lnTo>
                  <a:lnTo>
                    <a:pt x="4836" y="618"/>
                  </a:lnTo>
                  <a:lnTo>
                    <a:pt x="5030" y="1298"/>
                  </a:lnTo>
                  <a:lnTo>
                    <a:pt x="4530" y="1517"/>
                  </a:lnTo>
                  <a:lnTo>
                    <a:pt x="4530" y="2261"/>
                  </a:lnTo>
                  <a:lnTo>
                    <a:pt x="4459" y="2301"/>
                  </a:lnTo>
                  <a:lnTo>
                    <a:pt x="4459" y="2505"/>
                  </a:lnTo>
                  <a:lnTo>
                    <a:pt x="4055" y="2712"/>
                  </a:lnTo>
                  <a:lnTo>
                    <a:pt x="3993" y="2431"/>
                  </a:lnTo>
                  <a:lnTo>
                    <a:pt x="1995" y="3187"/>
                  </a:lnTo>
                  <a:lnTo>
                    <a:pt x="1955" y="2724"/>
                  </a:lnTo>
                  <a:lnTo>
                    <a:pt x="2072" y="2647"/>
                  </a:lnTo>
                  <a:lnTo>
                    <a:pt x="1" y="2085"/>
                  </a:lnTo>
                  <a:lnTo>
                    <a:pt x="322" y="3768"/>
                  </a:lnTo>
                  <a:lnTo>
                    <a:pt x="1263" y="5157"/>
                  </a:lnTo>
                  <a:lnTo>
                    <a:pt x="6988" y="3382"/>
                  </a:lnTo>
                  <a:lnTo>
                    <a:pt x="9198" y="2631"/>
                  </a:lnTo>
                  <a:lnTo>
                    <a:pt x="8942" y="717"/>
                  </a:lnTo>
                  <a:lnTo>
                    <a:pt x="8402" y="859"/>
                  </a:lnTo>
                  <a:lnTo>
                    <a:pt x="8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3"/>
            <p:cNvSpPr/>
            <p:nvPr/>
          </p:nvSpPr>
          <p:spPr>
            <a:xfrm>
              <a:off x="6390419" y="1401820"/>
              <a:ext cx="624149" cy="588460"/>
            </a:xfrm>
            <a:custGeom>
              <a:rect b="b" l="l" r="r" t="t"/>
              <a:pathLst>
                <a:path extrusionOk="0" h="2935" w="3113">
                  <a:moveTo>
                    <a:pt x="562" y="1"/>
                  </a:moveTo>
                  <a:lnTo>
                    <a:pt x="0" y="242"/>
                  </a:lnTo>
                  <a:lnTo>
                    <a:pt x="346" y="2934"/>
                  </a:lnTo>
                  <a:lnTo>
                    <a:pt x="3112" y="1995"/>
                  </a:lnTo>
                  <a:lnTo>
                    <a:pt x="2933" y="881"/>
                  </a:lnTo>
                  <a:lnTo>
                    <a:pt x="2711" y="964"/>
                  </a:lnTo>
                  <a:lnTo>
                    <a:pt x="2662" y="473"/>
                  </a:lnTo>
                  <a:lnTo>
                    <a:pt x="2180" y="603"/>
                  </a:lnTo>
                  <a:lnTo>
                    <a:pt x="2180" y="1335"/>
                  </a:lnTo>
                  <a:lnTo>
                    <a:pt x="1856" y="1477"/>
                  </a:lnTo>
                  <a:lnTo>
                    <a:pt x="1658" y="977"/>
                  </a:lnTo>
                  <a:lnTo>
                    <a:pt x="1118" y="122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3"/>
            <p:cNvSpPr/>
            <p:nvPr/>
          </p:nvSpPr>
          <p:spPr>
            <a:xfrm>
              <a:off x="7102790" y="1551191"/>
              <a:ext cx="94434" cy="191475"/>
            </a:xfrm>
            <a:custGeom>
              <a:rect b="b" l="l" r="r" t="t"/>
              <a:pathLst>
                <a:path extrusionOk="0" h="955" w="471">
                  <a:moveTo>
                    <a:pt x="393" y="0"/>
                  </a:moveTo>
                  <a:lnTo>
                    <a:pt x="1" y="62"/>
                  </a:lnTo>
                  <a:lnTo>
                    <a:pt x="112" y="954"/>
                  </a:lnTo>
                  <a:lnTo>
                    <a:pt x="470" y="837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AD538B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3"/>
            <p:cNvSpPr/>
            <p:nvPr/>
          </p:nvSpPr>
          <p:spPr>
            <a:xfrm>
              <a:off x="5345422" y="1290544"/>
              <a:ext cx="410619" cy="586455"/>
            </a:xfrm>
            <a:custGeom>
              <a:rect b="b" l="l" r="r" t="t"/>
              <a:pathLst>
                <a:path extrusionOk="0" h="2925" w="2048">
                  <a:moveTo>
                    <a:pt x="195" y="0"/>
                  </a:moveTo>
                  <a:lnTo>
                    <a:pt x="195" y="747"/>
                  </a:lnTo>
                  <a:lnTo>
                    <a:pt x="1" y="747"/>
                  </a:lnTo>
                  <a:lnTo>
                    <a:pt x="1" y="2470"/>
                  </a:lnTo>
                  <a:lnTo>
                    <a:pt x="2048" y="2924"/>
                  </a:lnTo>
                  <a:lnTo>
                    <a:pt x="1609" y="1532"/>
                  </a:lnTo>
                  <a:lnTo>
                    <a:pt x="559" y="1491"/>
                  </a:lnTo>
                  <a:lnTo>
                    <a:pt x="618" y="374"/>
                  </a:lnTo>
                  <a:lnTo>
                    <a:pt x="510" y="38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3"/>
            <p:cNvSpPr/>
            <p:nvPr/>
          </p:nvSpPr>
          <p:spPr>
            <a:xfrm>
              <a:off x="5457500" y="1489238"/>
              <a:ext cx="422448" cy="387762"/>
            </a:xfrm>
            <a:custGeom>
              <a:rect b="b" l="l" r="r" t="t"/>
              <a:pathLst>
                <a:path extrusionOk="0" h="1934" w="2107">
                  <a:moveTo>
                    <a:pt x="260" y="0"/>
                  </a:moveTo>
                  <a:lnTo>
                    <a:pt x="0" y="1933"/>
                  </a:lnTo>
                  <a:lnTo>
                    <a:pt x="0" y="1933"/>
                  </a:lnTo>
                  <a:lnTo>
                    <a:pt x="2106" y="1621"/>
                  </a:lnTo>
                  <a:lnTo>
                    <a:pt x="2038" y="970"/>
                  </a:lnTo>
                  <a:lnTo>
                    <a:pt x="1553" y="877"/>
                  </a:lnTo>
                  <a:lnTo>
                    <a:pt x="1553" y="371"/>
                  </a:lnTo>
                  <a:lnTo>
                    <a:pt x="1421" y="155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3"/>
            <p:cNvSpPr/>
            <p:nvPr/>
          </p:nvSpPr>
          <p:spPr>
            <a:xfrm>
              <a:off x="5951528" y="1485428"/>
              <a:ext cx="1888686" cy="1086696"/>
            </a:xfrm>
            <a:custGeom>
              <a:rect b="b" l="l" r="r" t="t"/>
              <a:pathLst>
                <a:path extrusionOk="0" h="5420" w="9420">
                  <a:moveTo>
                    <a:pt x="9420" y="1"/>
                  </a:moveTo>
                  <a:cubicBezTo>
                    <a:pt x="9420" y="1"/>
                    <a:pt x="6567" y="850"/>
                    <a:pt x="5811" y="1100"/>
                  </a:cubicBezTo>
                  <a:cubicBezTo>
                    <a:pt x="3860" y="1748"/>
                    <a:pt x="1921" y="2480"/>
                    <a:pt x="0" y="3221"/>
                  </a:cubicBezTo>
                  <a:cubicBezTo>
                    <a:pt x="111" y="3953"/>
                    <a:pt x="300" y="5419"/>
                    <a:pt x="300" y="5419"/>
                  </a:cubicBezTo>
                  <a:lnTo>
                    <a:pt x="8540" y="5410"/>
                  </a:lnTo>
                  <a:cubicBezTo>
                    <a:pt x="8540" y="5410"/>
                    <a:pt x="8441" y="4132"/>
                    <a:pt x="8389" y="3511"/>
                  </a:cubicBezTo>
                  <a:cubicBezTo>
                    <a:pt x="8364" y="3159"/>
                    <a:pt x="9420" y="2122"/>
                    <a:pt x="9420" y="2122"/>
                  </a:cubicBezTo>
                  <a:lnTo>
                    <a:pt x="9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3"/>
            <p:cNvSpPr/>
            <p:nvPr/>
          </p:nvSpPr>
          <p:spPr>
            <a:xfrm>
              <a:off x="5291688" y="1647631"/>
              <a:ext cx="1999562" cy="921888"/>
            </a:xfrm>
            <a:custGeom>
              <a:rect b="b" l="l" r="r" t="t"/>
              <a:pathLst>
                <a:path extrusionOk="0" h="4598" w="9973">
                  <a:moveTo>
                    <a:pt x="0" y="1"/>
                  </a:moveTo>
                  <a:lnTo>
                    <a:pt x="0" y="4598"/>
                  </a:lnTo>
                  <a:lnTo>
                    <a:pt x="8666" y="4598"/>
                  </a:lnTo>
                  <a:lnTo>
                    <a:pt x="9972" y="4595"/>
                  </a:lnTo>
                  <a:lnTo>
                    <a:pt x="9972" y="4042"/>
                  </a:lnTo>
                  <a:lnTo>
                    <a:pt x="9349" y="3977"/>
                  </a:lnTo>
                  <a:lnTo>
                    <a:pt x="8870" y="3656"/>
                  </a:lnTo>
                  <a:lnTo>
                    <a:pt x="7197" y="3656"/>
                  </a:lnTo>
                  <a:cubicBezTo>
                    <a:pt x="6875" y="3280"/>
                    <a:pt x="6498" y="3127"/>
                    <a:pt x="6082" y="3127"/>
                  </a:cubicBezTo>
                  <a:cubicBezTo>
                    <a:pt x="5641" y="3127"/>
                    <a:pt x="5157" y="3300"/>
                    <a:pt x="4650" y="3564"/>
                  </a:cubicBezTo>
                  <a:lnTo>
                    <a:pt x="4662" y="2798"/>
                  </a:lnTo>
                  <a:cubicBezTo>
                    <a:pt x="3109" y="1544"/>
                    <a:pt x="1559" y="6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3"/>
            <p:cNvSpPr/>
            <p:nvPr/>
          </p:nvSpPr>
          <p:spPr>
            <a:xfrm>
              <a:off x="5291688" y="1033505"/>
              <a:ext cx="2548524" cy="1536011"/>
            </a:xfrm>
            <a:custGeom>
              <a:rect b="b" l="l" r="r" t="t"/>
              <a:pathLst>
                <a:path extrusionOk="0" h="7661" w="12711">
                  <a:moveTo>
                    <a:pt x="12711" y="1"/>
                  </a:moveTo>
                  <a:lnTo>
                    <a:pt x="0" y="6957"/>
                  </a:lnTo>
                  <a:lnTo>
                    <a:pt x="0" y="7661"/>
                  </a:lnTo>
                  <a:lnTo>
                    <a:pt x="12711" y="3536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3"/>
            <p:cNvSpPr/>
            <p:nvPr/>
          </p:nvSpPr>
          <p:spPr>
            <a:xfrm>
              <a:off x="5447676" y="1233602"/>
              <a:ext cx="1030758" cy="1335915"/>
            </a:xfrm>
            <a:custGeom>
              <a:rect b="b" l="l" r="r" t="t"/>
              <a:pathLst>
                <a:path extrusionOk="0" h="6663" w="5141">
                  <a:moveTo>
                    <a:pt x="2989" y="0"/>
                  </a:moveTo>
                  <a:cubicBezTo>
                    <a:pt x="2921" y="62"/>
                    <a:pt x="2835" y="75"/>
                    <a:pt x="2744" y="75"/>
                  </a:cubicBezTo>
                  <a:cubicBezTo>
                    <a:pt x="2675" y="75"/>
                    <a:pt x="2602" y="67"/>
                    <a:pt x="2531" y="67"/>
                  </a:cubicBezTo>
                  <a:cubicBezTo>
                    <a:pt x="2517" y="67"/>
                    <a:pt x="2503" y="67"/>
                    <a:pt x="2489" y="68"/>
                  </a:cubicBezTo>
                  <a:cubicBezTo>
                    <a:pt x="2208" y="74"/>
                    <a:pt x="1958" y="287"/>
                    <a:pt x="1853" y="550"/>
                  </a:cubicBezTo>
                  <a:cubicBezTo>
                    <a:pt x="1748" y="812"/>
                    <a:pt x="1772" y="1112"/>
                    <a:pt x="1862" y="1380"/>
                  </a:cubicBezTo>
                  <a:cubicBezTo>
                    <a:pt x="1902" y="1507"/>
                    <a:pt x="1961" y="1627"/>
                    <a:pt x="2050" y="1723"/>
                  </a:cubicBezTo>
                  <a:cubicBezTo>
                    <a:pt x="2100" y="1782"/>
                    <a:pt x="2161" y="1822"/>
                    <a:pt x="2208" y="1884"/>
                  </a:cubicBezTo>
                  <a:cubicBezTo>
                    <a:pt x="2294" y="1998"/>
                    <a:pt x="2269" y="2174"/>
                    <a:pt x="2269" y="2306"/>
                  </a:cubicBezTo>
                  <a:cubicBezTo>
                    <a:pt x="2269" y="2312"/>
                    <a:pt x="2243" y="2313"/>
                    <a:pt x="2203" y="2313"/>
                  </a:cubicBezTo>
                  <a:cubicBezTo>
                    <a:pt x="2099" y="2313"/>
                    <a:pt x="1904" y="2300"/>
                    <a:pt x="1887" y="2300"/>
                  </a:cubicBezTo>
                  <a:cubicBezTo>
                    <a:pt x="1723" y="2300"/>
                    <a:pt x="1547" y="2322"/>
                    <a:pt x="1414" y="2424"/>
                  </a:cubicBezTo>
                  <a:cubicBezTo>
                    <a:pt x="1352" y="2476"/>
                    <a:pt x="1297" y="2538"/>
                    <a:pt x="1250" y="2603"/>
                  </a:cubicBezTo>
                  <a:cubicBezTo>
                    <a:pt x="1007" y="2939"/>
                    <a:pt x="852" y="3347"/>
                    <a:pt x="537" y="3619"/>
                  </a:cubicBezTo>
                  <a:cubicBezTo>
                    <a:pt x="596" y="3782"/>
                    <a:pt x="713" y="3927"/>
                    <a:pt x="865" y="4014"/>
                  </a:cubicBezTo>
                  <a:cubicBezTo>
                    <a:pt x="865" y="4014"/>
                    <a:pt x="865" y="4014"/>
                    <a:pt x="864" y="4014"/>
                  </a:cubicBezTo>
                  <a:cubicBezTo>
                    <a:pt x="847" y="4014"/>
                    <a:pt x="358" y="5505"/>
                    <a:pt x="321" y="5625"/>
                  </a:cubicBezTo>
                  <a:cubicBezTo>
                    <a:pt x="213" y="5970"/>
                    <a:pt x="109" y="6312"/>
                    <a:pt x="1" y="6660"/>
                  </a:cubicBezTo>
                  <a:lnTo>
                    <a:pt x="543" y="6660"/>
                  </a:lnTo>
                  <a:lnTo>
                    <a:pt x="1423" y="4128"/>
                  </a:lnTo>
                  <a:lnTo>
                    <a:pt x="929" y="6660"/>
                  </a:lnTo>
                  <a:lnTo>
                    <a:pt x="3467" y="6660"/>
                  </a:lnTo>
                  <a:lnTo>
                    <a:pt x="3560" y="4177"/>
                  </a:lnTo>
                  <a:lnTo>
                    <a:pt x="4393" y="6660"/>
                  </a:lnTo>
                  <a:lnTo>
                    <a:pt x="5141" y="6654"/>
                  </a:lnTo>
                  <a:cubicBezTo>
                    <a:pt x="5104" y="6654"/>
                    <a:pt x="4921" y="6135"/>
                    <a:pt x="4897" y="6076"/>
                  </a:cubicBezTo>
                  <a:cubicBezTo>
                    <a:pt x="4816" y="5882"/>
                    <a:pt x="4733" y="5690"/>
                    <a:pt x="4650" y="5496"/>
                  </a:cubicBezTo>
                  <a:cubicBezTo>
                    <a:pt x="4511" y="5172"/>
                    <a:pt x="4427" y="4795"/>
                    <a:pt x="4202" y="4514"/>
                  </a:cubicBezTo>
                  <a:cubicBezTo>
                    <a:pt x="4180" y="4486"/>
                    <a:pt x="4156" y="4458"/>
                    <a:pt x="4140" y="4428"/>
                  </a:cubicBezTo>
                  <a:cubicBezTo>
                    <a:pt x="4125" y="4400"/>
                    <a:pt x="4119" y="4369"/>
                    <a:pt x="4109" y="4338"/>
                  </a:cubicBezTo>
                  <a:cubicBezTo>
                    <a:pt x="4075" y="4211"/>
                    <a:pt x="4045" y="4088"/>
                    <a:pt x="4014" y="3961"/>
                  </a:cubicBezTo>
                  <a:cubicBezTo>
                    <a:pt x="4054" y="3946"/>
                    <a:pt x="4322" y="3690"/>
                    <a:pt x="4310" y="3680"/>
                  </a:cubicBezTo>
                  <a:cubicBezTo>
                    <a:pt x="4060" y="3412"/>
                    <a:pt x="3893" y="3112"/>
                    <a:pt x="3748" y="2785"/>
                  </a:cubicBezTo>
                  <a:cubicBezTo>
                    <a:pt x="3640" y="2547"/>
                    <a:pt x="3517" y="2310"/>
                    <a:pt x="3226" y="2291"/>
                  </a:cubicBezTo>
                  <a:cubicBezTo>
                    <a:pt x="3211" y="2290"/>
                    <a:pt x="3195" y="2289"/>
                    <a:pt x="3179" y="2289"/>
                  </a:cubicBezTo>
                  <a:cubicBezTo>
                    <a:pt x="3085" y="2289"/>
                    <a:pt x="2988" y="2309"/>
                    <a:pt x="2893" y="2309"/>
                  </a:cubicBezTo>
                  <a:cubicBezTo>
                    <a:pt x="2856" y="2309"/>
                    <a:pt x="2818" y="2306"/>
                    <a:pt x="2782" y="2297"/>
                  </a:cubicBezTo>
                  <a:cubicBezTo>
                    <a:pt x="2751" y="2205"/>
                    <a:pt x="2736" y="2109"/>
                    <a:pt x="2742" y="2013"/>
                  </a:cubicBezTo>
                  <a:cubicBezTo>
                    <a:pt x="2742" y="2001"/>
                    <a:pt x="2742" y="1988"/>
                    <a:pt x="2748" y="1976"/>
                  </a:cubicBezTo>
                  <a:cubicBezTo>
                    <a:pt x="2757" y="1967"/>
                    <a:pt x="2773" y="1961"/>
                    <a:pt x="2782" y="1958"/>
                  </a:cubicBezTo>
                  <a:cubicBezTo>
                    <a:pt x="2930" y="1921"/>
                    <a:pt x="3180" y="1893"/>
                    <a:pt x="3223" y="1714"/>
                  </a:cubicBezTo>
                  <a:cubicBezTo>
                    <a:pt x="3242" y="1627"/>
                    <a:pt x="3223" y="1538"/>
                    <a:pt x="3205" y="1448"/>
                  </a:cubicBezTo>
                  <a:cubicBezTo>
                    <a:pt x="3137" y="1155"/>
                    <a:pt x="3091" y="859"/>
                    <a:pt x="3035" y="562"/>
                  </a:cubicBezTo>
                  <a:cubicBezTo>
                    <a:pt x="3137" y="491"/>
                    <a:pt x="3192" y="355"/>
                    <a:pt x="3174" y="232"/>
                  </a:cubicBezTo>
                  <a:lnTo>
                    <a:pt x="3174" y="232"/>
                  </a:lnTo>
                  <a:cubicBezTo>
                    <a:pt x="3149" y="269"/>
                    <a:pt x="3112" y="294"/>
                    <a:pt x="3072" y="306"/>
                  </a:cubicBezTo>
                  <a:cubicBezTo>
                    <a:pt x="3100" y="226"/>
                    <a:pt x="3112" y="136"/>
                    <a:pt x="3106" y="53"/>
                  </a:cubicBezTo>
                  <a:lnTo>
                    <a:pt x="3106" y="53"/>
                  </a:lnTo>
                  <a:cubicBezTo>
                    <a:pt x="3054" y="90"/>
                    <a:pt x="2995" y="124"/>
                    <a:pt x="2942" y="164"/>
                  </a:cubicBezTo>
                  <a:lnTo>
                    <a:pt x="2989" y="0"/>
                  </a:lnTo>
                  <a:close/>
                  <a:moveTo>
                    <a:pt x="0" y="6660"/>
                  </a:moveTo>
                  <a:lnTo>
                    <a:pt x="0" y="6663"/>
                  </a:lnTo>
                  <a:cubicBezTo>
                    <a:pt x="0" y="6662"/>
                    <a:pt x="1" y="6661"/>
                    <a:pt x="1" y="6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3"/>
            <p:cNvSpPr/>
            <p:nvPr/>
          </p:nvSpPr>
          <p:spPr>
            <a:xfrm>
              <a:off x="5448277" y="1233602"/>
              <a:ext cx="968202" cy="1341529"/>
            </a:xfrm>
            <a:custGeom>
              <a:rect b="b" l="l" r="r" t="t"/>
              <a:pathLst>
                <a:path extrusionOk="0" h="6691" w="4829">
                  <a:moveTo>
                    <a:pt x="4828" y="6646"/>
                  </a:moveTo>
                  <a:cubicBezTo>
                    <a:pt x="4828" y="6647"/>
                    <a:pt x="4829" y="6647"/>
                    <a:pt x="4829" y="6647"/>
                  </a:cubicBezTo>
                  <a:cubicBezTo>
                    <a:pt x="4829" y="6647"/>
                    <a:pt x="4828" y="6647"/>
                    <a:pt x="4828" y="6646"/>
                  </a:cubicBezTo>
                  <a:close/>
                  <a:moveTo>
                    <a:pt x="923" y="6659"/>
                  </a:moveTo>
                  <a:lnTo>
                    <a:pt x="923" y="6659"/>
                  </a:lnTo>
                  <a:cubicBezTo>
                    <a:pt x="923" y="6660"/>
                    <a:pt x="923" y="6660"/>
                    <a:pt x="923" y="6660"/>
                  </a:cubicBezTo>
                  <a:cubicBezTo>
                    <a:pt x="923" y="6660"/>
                    <a:pt x="923" y="6660"/>
                    <a:pt x="923" y="6659"/>
                  </a:cubicBezTo>
                  <a:close/>
                  <a:moveTo>
                    <a:pt x="2986" y="0"/>
                  </a:moveTo>
                  <a:cubicBezTo>
                    <a:pt x="2918" y="62"/>
                    <a:pt x="2832" y="75"/>
                    <a:pt x="2741" y="75"/>
                  </a:cubicBezTo>
                  <a:cubicBezTo>
                    <a:pt x="2672" y="75"/>
                    <a:pt x="2599" y="67"/>
                    <a:pt x="2528" y="67"/>
                  </a:cubicBezTo>
                  <a:cubicBezTo>
                    <a:pt x="2514" y="67"/>
                    <a:pt x="2500" y="67"/>
                    <a:pt x="2486" y="68"/>
                  </a:cubicBezTo>
                  <a:cubicBezTo>
                    <a:pt x="2205" y="74"/>
                    <a:pt x="1955" y="287"/>
                    <a:pt x="1850" y="550"/>
                  </a:cubicBezTo>
                  <a:cubicBezTo>
                    <a:pt x="1745" y="812"/>
                    <a:pt x="1769" y="1112"/>
                    <a:pt x="1859" y="1380"/>
                  </a:cubicBezTo>
                  <a:cubicBezTo>
                    <a:pt x="1899" y="1507"/>
                    <a:pt x="1958" y="1627"/>
                    <a:pt x="2047" y="1723"/>
                  </a:cubicBezTo>
                  <a:cubicBezTo>
                    <a:pt x="2097" y="1782"/>
                    <a:pt x="2158" y="1822"/>
                    <a:pt x="2205" y="1884"/>
                  </a:cubicBezTo>
                  <a:cubicBezTo>
                    <a:pt x="2291" y="1998"/>
                    <a:pt x="2266" y="2174"/>
                    <a:pt x="2266" y="2306"/>
                  </a:cubicBezTo>
                  <a:cubicBezTo>
                    <a:pt x="2266" y="2312"/>
                    <a:pt x="2240" y="2313"/>
                    <a:pt x="2200" y="2313"/>
                  </a:cubicBezTo>
                  <a:cubicBezTo>
                    <a:pt x="2096" y="2313"/>
                    <a:pt x="1901" y="2300"/>
                    <a:pt x="1884" y="2300"/>
                  </a:cubicBezTo>
                  <a:cubicBezTo>
                    <a:pt x="1720" y="2300"/>
                    <a:pt x="1544" y="2322"/>
                    <a:pt x="1411" y="2424"/>
                  </a:cubicBezTo>
                  <a:cubicBezTo>
                    <a:pt x="1349" y="2476"/>
                    <a:pt x="1294" y="2538"/>
                    <a:pt x="1247" y="2603"/>
                  </a:cubicBezTo>
                  <a:cubicBezTo>
                    <a:pt x="1004" y="2939"/>
                    <a:pt x="849" y="3347"/>
                    <a:pt x="534" y="3619"/>
                  </a:cubicBezTo>
                  <a:cubicBezTo>
                    <a:pt x="593" y="3782"/>
                    <a:pt x="710" y="3927"/>
                    <a:pt x="862" y="4014"/>
                  </a:cubicBezTo>
                  <a:cubicBezTo>
                    <a:pt x="862" y="4014"/>
                    <a:pt x="862" y="4014"/>
                    <a:pt x="861" y="4014"/>
                  </a:cubicBezTo>
                  <a:cubicBezTo>
                    <a:pt x="844" y="4014"/>
                    <a:pt x="355" y="5505"/>
                    <a:pt x="318" y="5625"/>
                  </a:cubicBezTo>
                  <a:cubicBezTo>
                    <a:pt x="210" y="5965"/>
                    <a:pt x="74" y="6311"/>
                    <a:pt x="0" y="6663"/>
                  </a:cubicBezTo>
                  <a:cubicBezTo>
                    <a:pt x="0" y="6666"/>
                    <a:pt x="0" y="6666"/>
                    <a:pt x="9" y="6666"/>
                  </a:cubicBezTo>
                  <a:cubicBezTo>
                    <a:pt x="33" y="6662"/>
                    <a:pt x="56" y="6660"/>
                    <a:pt x="79" y="6660"/>
                  </a:cubicBezTo>
                  <a:cubicBezTo>
                    <a:pt x="155" y="6660"/>
                    <a:pt x="230" y="6679"/>
                    <a:pt x="306" y="6691"/>
                  </a:cubicBezTo>
                  <a:cubicBezTo>
                    <a:pt x="571" y="5860"/>
                    <a:pt x="843" y="5030"/>
                    <a:pt x="1109" y="4199"/>
                  </a:cubicBezTo>
                  <a:cubicBezTo>
                    <a:pt x="1136" y="4119"/>
                    <a:pt x="1164" y="4026"/>
                    <a:pt x="1118" y="3952"/>
                  </a:cubicBezTo>
                  <a:cubicBezTo>
                    <a:pt x="1056" y="3856"/>
                    <a:pt x="892" y="3835"/>
                    <a:pt x="877" y="3721"/>
                  </a:cubicBezTo>
                  <a:lnTo>
                    <a:pt x="877" y="3721"/>
                  </a:lnTo>
                  <a:cubicBezTo>
                    <a:pt x="885" y="3721"/>
                    <a:pt x="892" y="3721"/>
                    <a:pt x="900" y="3721"/>
                  </a:cubicBezTo>
                  <a:cubicBezTo>
                    <a:pt x="1153" y="3721"/>
                    <a:pt x="1382" y="3475"/>
                    <a:pt x="1352" y="3223"/>
                  </a:cubicBezTo>
                  <a:lnTo>
                    <a:pt x="1352" y="3223"/>
                  </a:lnTo>
                  <a:cubicBezTo>
                    <a:pt x="1566" y="3974"/>
                    <a:pt x="1322" y="4616"/>
                    <a:pt x="1180" y="5348"/>
                  </a:cubicBezTo>
                  <a:cubicBezTo>
                    <a:pt x="1093" y="5783"/>
                    <a:pt x="1010" y="6221"/>
                    <a:pt x="923" y="6659"/>
                  </a:cubicBezTo>
                  <a:lnTo>
                    <a:pt x="923" y="6659"/>
                  </a:lnTo>
                  <a:cubicBezTo>
                    <a:pt x="924" y="6658"/>
                    <a:pt x="931" y="6657"/>
                    <a:pt x="939" y="6657"/>
                  </a:cubicBezTo>
                  <a:cubicBezTo>
                    <a:pt x="958" y="6657"/>
                    <a:pt x="986" y="6660"/>
                    <a:pt x="988" y="6660"/>
                  </a:cubicBezTo>
                  <a:lnTo>
                    <a:pt x="2316" y="6660"/>
                  </a:lnTo>
                  <a:cubicBezTo>
                    <a:pt x="2553" y="6660"/>
                    <a:pt x="2809" y="6681"/>
                    <a:pt x="3058" y="6681"/>
                  </a:cubicBezTo>
                  <a:cubicBezTo>
                    <a:pt x="3197" y="6681"/>
                    <a:pt x="3334" y="6675"/>
                    <a:pt x="3464" y="6654"/>
                  </a:cubicBezTo>
                  <a:cubicBezTo>
                    <a:pt x="3470" y="6604"/>
                    <a:pt x="3467" y="6546"/>
                    <a:pt x="3452" y="6496"/>
                  </a:cubicBezTo>
                  <a:cubicBezTo>
                    <a:pt x="3129" y="6462"/>
                    <a:pt x="2806" y="6446"/>
                    <a:pt x="2486" y="6446"/>
                  </a:cubicBezTo>
                  <a:cubicBezTo>
                    <a:pt x="2457" y="6446"/>
                    <a:pt x="2428" y="6446"/>
                    <a:pt x="2399" y="6447"/>
                  </a:cubicBezTo>
                  <a:cubicBezTo>
                    <a:pt x="2575" y="6397"/>
                    <a:pt x="2748" y="6336"/>
                    <a:pt x="2918" y="6258"/>
                  </a:cubicBezTo>
                  <a:cubicBezTo>
                    <a:pt x="2909" y="6150"/>
                    <a:pt x="2899" y="6042"/>
                    <a:pt x="2893" y="5934"/>
                  </a:cubicBezTo>
                  <a:cubicBezTo>
                    <a:pt x="2532" y="6027"/>
                    <a:pt x="2177" y="6135"/>
                    <a:pt x="1831" y="6261"/>
                  </a:cubicBezTo>
                  <a:lnTo>
                    <a:pt x="1726" y="4872"/>
                  </a:lnTo>
                  <a:lnTo>
                    <a:pt x="1726" y="4872"/>
                  </a:lnTo>
                  <a:cubicBezTo>
                    <a:pt x="1868" y="5243"/>
                    <a:pt x="2007" y="5616"/>
                    <a:pt x="2146" y="5987"/>
                  </a:cubicBezTo>
                  <a:cubicBezTo>
                    <a:pt x="2547" y="5801"/>
                    <a:pt x="2961" y="5644"/>
                    <a:pt x="3381" y="5511"/>
                  </a:cubicBezTo>
                  <a:cubicBezTo>
                    <a:pt x="3436" y="5073"/>
                    <a:pt x="3449" y="4600"/>
                    <a:pt x="3551" y="4174"/>
                  </a:cubicBezTo>
                  <a:cubicBezTo>
                    <a:pt x="3579" y="4252"/>
                    <a:pt x="3603" y="4329"/>
                    <a:pt x="3628" y="4406"/>
                  </a:cubicBezTo>
                  <a:cubicBezTo>
                    <a:pt x="3782" y="4857"/>
                    <a:pt x="3934" y="5311"/>
                    <a:pt x="4088" y="5767"/>
                  </a:cubicBezTo>
                  <a:cubicBezTo>
                    <a:pt x="4106" y="5829"/>
                    <a:pt x="4338" y="6654"/>
                    <a:pt x="4384" y="6654"/>
                  </a:cubicBezTo>
                  <a:cubicBezTo>
                    <a:pt x="4434" y="6654"/>
                    <a:pt x="4611" y="6628"/>
                    <a:pt x="4727" y="6628"/>
                  </a:cubicBezTo>
                  <a:cubicBezTo>
                    <a:pt x="4777" y="6628"/>
                    <a:pt x="4816" y="6633"/>
                    <a:pt x="4828" y="6646"/>
                  </a:cubicBezTo>
                  <a:lnTo>
                    <a:pt x="4828" y="6646"/>
                  </a:lnTo>
                  <a:cubicBezTo>
                    <a:pt x="4428" y="6183"/>
                    <a:pt x="4563" y="5434"/>
                    <a:pt x="4199" y="4946"/>
                  </a:cubicBezTo>
                  <a:cubicBezTo>
                    <a:pt x="4165" y="5023"/>
                    <a:pt x="4134" y="5101"/>
                    <a:pt x="4100" y="5178"/>
                  </a:cubicBezTo>
                  <a:cubicBezTo>
                    <a:pt x="4011" y="4798"/>
                    <a:pt x="3906" y="4424"/>
                    <a:pt x="3795" y="4051"/>
                  </a:cubicBezTo>
                  <a:cubicBezTo>
                    <a:pt x="3912" y="3927"/>
                    <a:pt x="4029" y="3798"/>
                    <a:pt x="4150" y="3674"/>
                  </a:cubicBezTo>
                  <a:lnTo>
                    <a:pt x="4150" y="3674"/>
                  </a:lnTo>
                  <a:cubicBezTo>
                    <a:pt x="3998" y="3751"/>
                    <a:pt x="3844" y="3819"/>
                    <a:pt x="3687" y="3869"/>
                  </a:cubicBezTo>
                  <a:cubicBezTo>
                    <a:pt x="3807" y="3742"/>
                    <a:pt x="3912" y="3594"/>
                    <a:pt x="3995" y="3440"/>
                  </a:cubicBezTo>
                  <a:lnTo>
                    <a:pt x="3995" y="3440"/>
                  </a:lnTo>
                  <a:cubicBezTo>
                    <a:pt x="3890" y="3498"/>
                    <a:pt x="3782" y="3560"/>
                    <a:pt x="3680" y="3622"/>
                  </a:cubicBezTo>
                  <a:cubicBezTo>
                    <a:pt x="3680" y="3455"/>
                    <a:pt x="3674" y="3294"/>
                    <a:pt x="3674" y="3128"/>
                  </a:cubicBezTo>
                  <a:cubicBezTo>
                    <a:pt x="3347" y="3829"/>
                    <a:pt x="2989" y="4508"/>
                    <a:pt x="2591" y="5172"/>
                  </a:cubicBezTo>
                  <a:cubicBezTo>
                    <a:pt x="2328" y="4412"/>
                    <a:pt x="2050" y="3656"/>
                    <a:pt x="1760" y="2902"/>
                  </a:cubicBezTo>
                  <a:lnTo>
                    <a:pt x="1760" y="2902"/>
                  </a:lnTo>
                  <a:cubicBezTo>
                    <a:pt x="1868" y="2986"/>
                    <a:pt x="1967" y="3081"/>
                    <a:pt x="2044" y="3193"/>
                  </a:cubicBezTo>
                  <a:cubicBezTo>
                    <a:pt x="2430" y="2881"/>
                    <a:pt x="2838" y="2594"/>
                    <a:pt x="3267" y="2347"/>
                  </a:cubicBezTo>
                  <a:lnTo>
                    <a:pt x="3267" y="2347"/>
                  </a:lnTo>
                  <a:cubicBezTo>
                    <a:pt x="3032" y="2402"/>
                    <a:pt x="2794" y="2452"/>
                    <a:pt x="2560" y="2507"/>
                  </a:cubicBezTo>
                  <a:cubicBezTo>
                    <a:pt x="2495" y="2310"/>
                    <a:pt x="2439" y="2109"/>
                    <a:pt x="2405" y="1905"/>
                  </a:cubicBezTo>
                  <a:lnTo>
                    <a:pt x="2405" y="1905"/>
                  </a:lnTo>
                  <a:cubicBezTo>
                    <a:pt x="2479" y="1924"/>
                    <a:pt x="2608" y="1945"/>
                    <a:pt x="2734" y="1945"/>
                  </a:cubicBezTo>
                  <a:cubicBezTo>
                    <a:pt x="2951" y="1945"/>
                    <a:pt x="3163" y="1884"/>
                    <a:pt x="3085" y="1646"/>
                  </a:cubicBezTo>
                  <a:cubicBezTo>
                    <a:pt x="3066" y="1584"/>
                    <a:pt x="3041" y="1519"/>
                    <a:pt x="3023" y="1457"/>
                  </a:cubicBezTo>
                  <a:cubicBezTo>
                    <a:pt x="3017" y="1430"/>
                    <a:pt x="2999" y="1397"/>
                    <a:pt x="2974" y="1397"/>
                  </a:cubicBezTo>
                  <a:cubicBezTo>
                    <a:pt x="2971" y="1397"/>
                    <a:pt x="2967" y="1398"/>
                    <a:pt x="2964" y="1399"/>
                  </a:cubicBezTo>
                  <a:cubicBezTo>
                    <a:pt x="2949" y="1402"/>
                    <a:pt x="2939" y="1414"/>
                    <a:pt x="2930" y="1427"/>
                  </a:cubicBezTo>
                  <a:cubicBezTo>
                    <a:pt x="2902" y="1461"/>
                    <a:pt x="2881" y="1495"/>
                    <a:pt x="2853" y="1528"/>
                  </a:cubicBezTo>
                  <a:cubicBezTo>
                    <a:pt x="2819" y="1340"/>
                    <a:pt x="2788" y="1152"/>
                    <a:pt x="2754" y="963"/>
                  </a:cubicBezTo>
                  <a:cubicBezTo>
                    <a:pt x="2748" y="948"/>
                    <a:pt x="2748" y="936"/>
                    <a:pt x="2739" y="923"/>
                  </a:cubicBezTo>
                  <a:cubicBezTo>
                    <a:pt x="2730" y="915"/>
                    <a:pt x="2719" y="912"/>
                    <a:pt x="2707" y="912"/>
                  </a:cubicBezTo>
                  <a:cubicBezTo>
                    <a:pt x="2696" y="912"/>
                    <a:pt x="2686" y="914"/>
                    <a:pt x="2677" y="917"/>
                  </a:cubicBezTo>
                  <a:cubicBezTo>
                    <a:pt x="2640" y="923"/>
                    <a:pt x="2603" y="926"/>
                    <a:pt x="2566" y="926"/>
                  </a:cubicBezTo>
                  <a:cubicBezTo>
                    <a:pt x="2485" y="926"/>
                    <a:pt x="2404" y="913"/>
                    <a:pt x="2328" y="889"/>
                  </a:cubicBezTo>
                  <a:cubicBezTo>
                    <a:pt x="2498" y="735"/>
                    <a:pt x="2692" y="608"/>
                    <a:pt x="2899" y="519"/>
                  </a:cubicBezTo>
                  <a:cubicBezTo>
                    <a:pt x="3020" y="469"/>
                    <a:pt x="3196" y="395"/>
                    <a:pt x="3171" y="232"/>
                  </a:cubicBezTo>
                  <a:lnTo>
                    <a:pt x="3171" y="232"/>
                  </a:lnTo>
                  <a:cubicBezTo>
                    <a:pt x="3146" y="269"/>
                    <a:pt x="3109" y="294"/>
                    <a:pt x="3069" y="306"/>
                  </a:cubicBezTo>
                  <a:cubicBezTo>
                    <a:pt x="3097" y="226"/>
                    <a:pt x="3109" y="136"/>
                    <a:pt x="3103" y="53"/>
                  </a:cubicBezTo>
                  <a:lnTo>
                    <a:pt x="3103" y="53"/>
                  </a:lnTo>
                  <a:cubicBezTo>
                    <a:pt x="3051" y="90"/>
                    <a:pt x="2992" y="124"/>
                    <a:pt x="2939" y="164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3"/>
            <p:cNvSpPr/>
            <p:nvPr/>
          </p:nvSpPr>
          <p:spPr>
            <a:xfrm>
              <a:off x="6205961" y="1151999"/>
              <a:ext cx="1636862" cy="1416916"/>
            </a:xfrm>
            <a:custGeom>
              <a:rect b="b" l="l" r="r" t="t"/>
              <a:pathLst>
                <a:path extrusionOk="0" h="7067" w="8164">
                  <a:moveTo>
                    <a:pt x="6058" y="0"/>
                  </a:moveTo>
                  <a:cubicBezTo>
                    <a:pt x="6015" y="0"/>
                    <a:pt x="5972" y="7"/>
                    <a:pt x="5934" y="27"/>
                  </a:cubicBezTo>
                  <a:cubicBezTo>
                    <a:pt x="5897" y="46"/>
                    <a:pt x="5869" y="77"/>
                    <a:pt x="5832" y="95"/>
                  </a:cubicBezTo>
                  <a:cubicBezTo>
                    <a:pt x="5761" y="129"/>
                    <a:pt x="5678" y="129"/>
                    <a:pt x="5601" y="139"/>
                  </a:cubicBezTo>
                  <a:cubicBezTo>
                    <a:pt x="5434" y="157"/>
                    <a:pt x="5270" y="228"/>
                    <a:pt x="5144" y="342"/>
                  </a:cubicBezTo>
                  <a:cubicBezTo>
                    <a:pt x="5070" y="407"/>
                    <a:pt x="5008" y="491"/>
                    <a:pt x="5002" y="586"/>
                  </a:cubicBezTo>
                  <a:cubicBezTo>
                    <a:pt x="4993" y="682"/>
                    <a:pt x="5054" y="787"/>
                    <a:pt x="5153" y="799"/>
                  </a:cubicBezTo>
                  <a:cubicBezTo>
                    <a:pt x="5023" y="907"/>
                    <a:pt x="5060" y="1108"/>
                    <a:pt x="5079" y="1272"/>
                  </a:cubicBezTo>
                  <a:cubicBezTo>
                    <a:pt x="5122" y="1673"/>
                    <a:pt x="4983" y="2081"/>
                    <a:pt x="5020" y="2482"/>
                  </a:cubicBezTo>
                  <a:cubicBezTo>
                    <a:pt x="5023" y="2547"/>
                    <a:pt x="5039" y="2624"/>
                    <a:pt x="5094" y="2667"/>
                  </a:cubicBezTo>
                  <a:cubicBezTo>
                    <a:pt x="5132" y="2696"/>
                    <a:pt x="5181" y="2704"/>
                    <a:pt x="5232" y="2704"/>
                  </a:cubicBezTo>
                  <a:cubicBezTo>
                    <a:pt x="5252" y="2704"/>
                    <a:pt x="5272" y="2703"/>
                    <a:pt x="5292" y="2701"/>
                  </a:cubicBezTo>
                  <a:cubicBezTo>
                    <a:pt x="5431" y="2689"/>
                    <a:pt x="5564" y="2667"/>
                    <a:pt x="5696" y="2627"/>
                  </a:cubicBezTo>
                  <a:cubicBezTo>
                    <a:pt x="5734" y="2760"/>
                    <a:pt x="5771" y="2877"/>
                    <a:pt x="5792" y="3013"/>
                  </a:cubicBezTo>
                  <a:cubicBezTo>
                    <a:pt x="5508" y="3062"/>
                    <a:pt x="5218" y="3109"/>
                    <a:pt x="4931" y="3155"/>
                  </a:cubicBezTo>
                  <a:cubicBezTo>
                    <a:pt x="4878" y="3164"/>
                    <a:pt x="4820" y="3177"/>
                    <a:pt x="4767" y="3198"/>
                  </a:cubicBezTo>
                  <a:cubicBezTo>
                    <a:pt x="4696" y="3232"/>
                    <a:pt x="4637" y="3288"/>
                    <a:pt x="4585" y="3340"/>
                  </a:cubicBezTo>
                  <a:cubicBezTo>
                    <a:pt x="4295" y="3627"/>
                    <a:pt x="4011" y="3908"/>
                    <a:pt x="3721" y="4195"/>
                  </a:cubicBezTo>
                  <a:cubicBezTo>
                    <a:pt x="3579" y="4334"/>
                    <a:pt x="3430" y="4476"/>
                    <a:pt x="3288" y="4618"/>
                  </a:cubicBezTo>
                  <a:cubicBezTo>
                    <a:pt x="3165" y="4742"/>
                    <a:pt x="3069" y="4875"/>
                    <a:pt x="2952" y="5004"/>
                  </a:cubicBezTo>
                  <a:cubicBezTo>
                    <a:pt x="2751" y="4847"/>
                    <a:pt x="2520" y="4739"/>
                    <a:pt x="2300" y="4606"/>
                  </a:cubicBezTo>
                  <a:cubicBezTo>
                    <a:pt x="2013" y="4436"/>
                    <a:pt x="1754" y="4242"/>
                    <a:pt x="1491" y="4044"/>
                  </a:cubicBezTo>
                  <a:cubicBezTo>
                    <a:pt x="1541" y="3958"/>
                    <a:pt x="1535" y="3847"/>
                    <a:pt x="1516" y="3751"/>
                  </a:cubicBezTo>
                  <a:cubicBezTo>
                    <a:pt x="1494" y="3649"/>
                    <a:pt x="1436" y="3556"/>
                    <a:pt x="1386" y="3464"/>
                  </a:cubicBezTo>
                  <a:cubicBezTo>
                    <a:pt x="1285" y="3275"/>
                    <a:pt x="1220" y="3059"/>
                    <a:pt x="1266" y="2852"/>
                  </a:cubicBezTo>
                  <a:cubicBezTo>
                    <a:pt x="1262" y="2852"/>
                    <a:pt x="1258" y="2852"/>
                    <a:pt x="1255" y="2852"/>
                  </a:cubicBezTo>
                  <a:cubicBezTo>
                    <a:pt x="1185" y="2852"/>
                    <a:pt x="1126" y="2905"/>
                    <a:pt x="1099" y="2967"/>
                  </a:cubicBezTo>
                  <a:cubicBezTo>
                    <a:pt x="1072" y="3032"/>
                    <a:pt x="1072" y="3109"/>
                    <a:pt x="1084" y="3180"/>
                  </a:cubicBezTo>
                  <a:cubicBezTo>
                    <a:pt x="1096" y="3260"/>
                    <a:pt x="1115" y="3340"/>
                    <a:pt x="1143" y="3417"/>
                  </a:cubicBezTo>
                  <a:cubicBezTo>
                    <a:pt x="1056" y="3362"/>
                    <a:pt x="979" y="3322"/>
                    <a:pt x="923" y="3238"/>
                  </a:cubicBezTo>
                  <a:cubicBezTo>
                    <a:pt x="871" y="3167"/>
                    <a:pt x="840" y="3093"/>
                    <a:pt x="794" y="3025"/>
                  </a:cubicBezTo>
                  <a:cubicBezTo>
                    <a:pt x="701" y="2877"/>
                    <a:pt x="602" y="2738"/>
                    <a:pt x="460" y="2639"/>
                  </a:cubicBezTo>
                  <a:cubicBezTo>
                    <a:pt x="445" y="2627"/>
                    <a:pt x="429" y="2621"/>
                    <a:pt x="408" y="2621"/>
                  </a:cubicBezTo>
                  <a:cubicBezTo>
                    <a:pt x="383" y="2621"/>
                    <a:pt x="361" y="2646"/>
                    <a:pt x="361" y="2673"/>
                  </a:cubicBezTo>
                  <a:cubicBezTo>
                    <a:pt x="358" y="2701"/>
                    <a:pt x="371" y="2723"/>
                    <a:pt x="386" y="2747"/>
                  </a:cubicBezTo>
                  <a:cubicBezTo>
                    <a:pt x="507" y="2945"/>
                    <a:pt x="655" y="3103"/>
                    <a:pt x="744" y="3319"/>
                  </a:cubicBezTo>
                  <a:cubicBezTo>
                    <a:pt x="742" y="3319"/>
                    <a:pt x="741" y="3319"/>
                    <a:pt x="739" y="3319"/>
                  </a:cubicBezTo>
                  <a:cubicBezTo>
                    <a:pt x="698" y="3319"/>
                    <a:pt x="666" y="3286"/>
                    <a:pt x="642" y="3257"/>
                  </a:cubicBezTo>
                  <a:cubicBezTo>
                    <a:pt x="531" y="3130"/>
                    <a:pt x="442" y="2985"/>
                    <a:pt x="371" y="2831"/>
                  </a:cubicBezTo>
                  <a:cubicBezTo>
                    <a:pt x="343" y="2769"/>
                    <a:pt x="312" y="2701"/>
                    <a:pt x="256" y="2667"/>
                  </a:cubicBezTo>
                  <a:cubicBezTo>
                    <a:pt x="247" y="2660"/>
                    <a:pt x="236" y="2657"/>
                    <a:pt x="225" y="2657"/>
                  </a:cubicBezTo>
                  <a:cubicBezTo>
                    <a:pt x="221" y="2657"/>
                    <a:pt x="217" y="2657"/>
                    <a:pt x="213" y="2658"/>
                  </a:cubicBezTo>
                  <a:cubicBezTo>
                    <a:pt x="182" y="2667"/>
                    <a:pt x="182" y="2704"/>
                    <a:pt x="185" y="2735"/>
                  </a:cubicBezTo>
                  <a:cubicBezTo>
                    <a:pt x="216" y="2899"/>
                    <a:pt x="312" y="3038"/>
                    <a:pt x="405" y="3170"/>
                  </a:cubicBezTo>
                  <a:cubicBezTo>
                    <a:pt x="463" y="3257"/>
                    <a:pt x="522" y="3337"/>
                    <a:pt x="581" y="3417"/>
                  </a:cubicBezTo>
                  <a:cubicBezTo>
                    <a:pt x="596" y="3442"/>
                    <a:pt x="611" y="3476"/>
                    <a:pt x="590" y="3495"/>
                  </a:cubicBezTo>
                  <a:cubicBezTo>
                    <a:pt x="445" y="3371"/>
                    <a:pt x="321" y="3223"/>
                    <a:pt x="241" y="3047"/>
                  </a:cubicBezTo>
                  <a:cubicBezTo>
                    <a:pt x="201" y="2967"/>
                    <a:pt x="164" y="2877"/>
                    <a:pt x="87" y="2831"/>
                  </a:cubicBezTo>
                  <a:lnTo>
                    <a:pt x="87" y="2831"/>
                  </a:lnTo>
                  <a:cubicBezTo>
                    <a:pt x="0" y="2908"/>
                    <a:pt x="170" y="3186"/>
                    <a:pt x="213" y="3260"/>
                  </a:cubicBezTo>
                  <a:cubicBezTo>
                    <a:pt x="290" y="3396"/>
                    <a:pt x="383" y="3519"/>
                    <a:pt x="451" y="3658"/>
                  </a:cubicBezTo>
                  <a:cubicBezTo>
                    <a:pt x="460" y="3671"/>
                    <a:pt x="463" y="3677"/>
                    <a:pt x="460" y="3689"/>
                  </a:cubicBezTo>
                  <a:cubicBezTo>
                    <a:pt x="458" y="3701"/>
                    <a:pt x="444" y="3706"/>
                    <a:pt x="431" y="3706"/>
                  </a:cubicBezTo>
                  <a:cubicBezTo>
                    <a:pt x="427" y="3706"/>
                    <a:pt x="424" y="3705"/>
                    <a:pt x="420" y="3705"/>
                  </a:cubicBezTo>
                  <a:cubicBezTo>
                    <a:pt x="405" y="3701"/>
                    <a:pt x="398" y="3689"/>
                    <a:pt x="386" y="3677"/>
                  </a:cubicBezTo>
                  <a:cubicBezTo>
                    <a:pt x="315" y="3600"/>
                    <a:pt x="250" y="3519"/>
                    <a:pt x="182" y="3439"/>
                  </a:cubicBezTo>
                  <a:cubicBezTo>
                    <a:pt x="173" y="3427"/>
                    <a:pt x="161" y="3414"/>
                    <a:pt x="151" y="3414"/>
                  </a:cubicBezTo>
                  <a:cubicBezTo>
                    <a:pt x="151" y="3414"/>
                    <a:pt x="150" y="3414"/>
                    <a:pt x="149" y="3414"/>
                  </a:cubicBezTo>
                  <a:cubicBezTo>
                    <a:pt x="123" y="3414"/>
                    <a:pt x="111" y="3456"/>
                    <a:pt x="114" y="3485"/>
                  </a:cubicBezTo>
                  <a:cubicBezTo>
                    <a:pt x="139" y="3618"/>
                    <a:pt x="238" y="3735"/>
                    <a:pt x="340" y="3825"/>
                  </a:cubicBezTo>
                  <a:cubicBezTo>
                    <a:pt x="469" y="3936"/>
                    <a:pt x="571" y="4075"/>
                    <a:pt x="698" y="4189"/>
                  </a:cubicBezTo>
                  <a:cubicBezTo>
                    <a:pt x="812" y="4290"/>
                    <a:pt x="964" y="4327"/>
                    <a:pt x="1114" y="4327"/>
                  </a:cubicBezTo>
                  <a:cubicBezTo>
                    <a:pt x="1148" y="4327"/>
                    <a:pt x="1181" y="4325"/>
                    <a:pt x="1214" y="4322"/>
                  </a:cubicBezTo>
                  <a:cubicBezTo>
                    <a:pt x="1214" y="4322"/>
                    <a:pt x="1214" y="4322"/>
                    <a:pt x="1215" y="4322"/>
                  </a:cubicBezTo>
                  <a:cubicBezTo>
                    <a:pt x="1253" y="4322"/>
                    <a:pt x="1353" y="4464"/>
                    <a:pt x="1374" y="4492"/>
                  </a:cubicBezTo>
                  <a:cubicBezTo>
                    <a:pt x="1513" y="4649"/>
                    <a:pt x="1633" y="4822"/>
                    <a:pt x="1772" y="4983"/>
                  </a:cubicBezTo>
                  <a:cubicBezTo>
                    <a:pt x="1973" y="5214"/>
                    <a:pt x="2177" y="5437"/>
                    <a:pt x="2396" y="5650"/>
                  </a:cubicBezTo>
                  <a:cubicBezTo>
                    <a:pt x="2520" y="5770"/>
                    <a:pt x="2655" y="5897"/>
                    <a:pt x="2819" y="5955"/>
                  </a:cubicBezTo>
                  <a:cubicBezTo>
                    <a:pt x="2851" y="5966"/>
                    <a:pt x="2885" y="5971"/>
                    <a:pt x="2918" y="5971"/>
                  </a:cubicBezTo>
                  <a:cubicBezTo>
                    <a:pt x="3054" y="5971"/>
                    <a:pt x="3195" y="5892"/>
                    <a:pt x="3307" y="5826"/>
                  </a:cubicBezTo>
                  <a:cubicBezTo>
                    <a:pt x="3788" y="5532"/>
                    <a:pt x="4248" y="5217"/>
                    <a:pt x="4708" y="4890"/>
                  </a:cubicBezTo>
                  <a:cubicBezTo>
                    <a:pt x="4810" y="5616"/>
                    <a:pt x="5042" y="6344"/>
                    <a:pt x="4925" y="7067"/>
                  </a:cubicBezTo>
                  <a:lnTo>
                    <a:pt x="8157" y="7067"/>
                  </a:lnTo>
                  <a:lnTo>
                    <a:pt x="8163" y="4013"/>
                  </a:lnTo>
                  <a:cubicBezTo>
                    <a:pt x="8049" y="3732"/>
                    <a:pt x="7923" y="3458"/>
                    <a:pt x="7777" y="3192"/>
                  </a:cubicBezTo>
                  <a:cubicBezTo>
                    <a:pt x="7706" y="3059"/>
                    <a:pt x="7617" y="2923"/>
                    <a:pt x="7478" y="2874"/>
                  </a:cubicBezTo>
                  <a:cubicBezTo>
                    <a:pt x="7430" y="2856"/>
                    <a:pt x="7379" y="2852"/>
                    <a:pt x="7327" y="2852"/>
                  </a:cubicBezTo>
                  <a:cubicBezTo>
                    <a:pt x="7289" y="2852"/>
                    <a:pt x="7250" y="2854"/>
                    <a:pt x="7212" y="2856"/>
                  </a:cubicBezTo>
                  <a:cubicBezTo>
                    <a:pt x="7144" y="2860"/>
                    <a:pt x="7076" y="2862"/>
                    <a:pt x="7007" y="2862"/>
                  </a:cubicBezTo>
                  <a:cubicBezTo>
                    <a:pt x="6889" y="2862"/>
                    <a:pt x="6771" y="2856"/>
                    <a:pt x="6654" y="2846"/>
                  </a:cubicBezTo>
                  <a:cubicBezTo>
                    <a:pt x="6635" y="2846"/>
                    <a:pt x="6613" y="2843"/>
                    <a:pt x="6598" y="2831"/>
                  </a:cubicBezTo>
                  <a:cubicBezTo>
                    <a:pt x="6583" y="2822"/>
                    <a:pt x="6576" y="2797"/>
                    <a:pt x="6573" y="2778"/>
                  </a:cubicBezTo>
                  <a:cubicBezTo>
                    <a:pt x="6502" y="2547"/>
                    <a:pt x="6450" y="2318"/>
                    <a:pt x="6546" y="2087"/>
                  </a:cubicBezTo>
                  <a:cubicBezTo>
                    <a:pt x="6598" y="1960"/>
                    <a:pt x="6688" y="1852"/>
                    <a:pt x="6752" y="1732"/>
                  </a:cubicBezTo>
                  <a:cubicBezTo>
                    <a:pt x="6836" y="1590"/>
                    <a:pt x="6885" y="1435"/>
                    <a:pt x="6904" y="1272"/>
                  </a:cubicBezTo>
                  <a:cubicBezTo>
                    <a:pt x="6916" y="1170"/>
                    <a:pt x="6919" y="1065"/>
                    <a:pt x="6962" y="972"/>
                  </a:cubicBezTo>
                  <a:cubicBezTo>
                    <a:pt x="6998" y="895"/>
                    <a:pt x="7079" y="831"/>
                    <a:pt x="7160" y="831"/>
                  </a:cubicBezTo>
                  <a:cubicBezTo>
                    <a:pt x="7177" y="831"/>
                    <a:pt x="7193" y="834"/>
                    <a:pt x="7209" y="839"/>
                  </a:cubicBezTo>
                  <a:cubicBezTo>
                    <a:pt x="7175" y="670"/>
                    <a:pt x="7089" y="509"/>
                    <a:pt x="6968" y="386"/>
                  </a:cubicBezTo>
                  <a:cubicBezTo>
                    <a:pt x="6944" y="358"/>
                    <a:pt x="6907" y="324"/>
                    <a:pt x="6913" y="284"/>
                  </a:cubicBezTo>
                  <a:cubicBezTo>
                    <a:pt x="6913" y="265"/>
                    <a:pt x="6919" y="247"/>
                    <a:pt x="6916" y="228"/>
                  </a:cubicBezTo>
                  <a:cubicBezTo>
                    <a:pt x="6907" y="213"/>
                    <a:pt x="6891" y="197"/>
                    <a:pt x="6876" y="188"/>
                  </a:cubicBezTo>
                  <a:cubicBezTo>
                    <a:pt x="6814" y="151"/>
                    <a:pt x="6746" y="123"/>
                    <a:pt x="6675" y="98"/>
                  </a:cubicBezTo>
                  <a:cubicBezTo>
                    <a:pt x="6595" y="77"/>
                    <a:pt x="6512" y="61"/>
                    <a:pt x="6425" y="49"/>
                  </a:cubicBezTo>
                  <a:cubicBezTo>
                    <a:pt x="6345" y="37"/>
                    <a:pt x="6265" y="21"/>
                    <a:pt x="6181" y="12"/>
                  </a:cubicBezTo>
                  <a:cubicBezTo>
                    <a:pt x="6141" y="6"/>
                    <a:pt x="6099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3"/>
            <p:cNvSpPr/>
            <p:nvPr/>
          </p:nvSpPr>
          <p:spPr>
            <a:xfrm>
              <a:off x="6205359" y="1153403"/>
              <a:ext cx="1638065" cy="1416715"/>
            </a:xfrm>
            <a:custGeom>
              <a:rect b="b" l="l" r="r" t="t"/>
              <a:pathLst>
                <a:path extrusionOk="0" h="7066" w="8170">
                  <a:moveTo>
                    <a:pt x="383" y="2605"/>
                  </a:moveTo>
                  <a:cubicBezTo>
                    <a:pt x="383" y="2606"/>
                    <a:pt x="383" y="2608"/>
                    <a:pt x="384" y="2610"/>
                  </a:cubicBezTo>
                  <a:lnTo>
                    <a:pt x="384" y="2610"/>
                  </a:lnTo>
                  <a:cubicBezTo>
                    <a:pt x="384" y="2608"/>
                    <a:pt x="383" y="2606"/>
                    <a:pt x="383" y="2605"/>
                  </a:cubicBezTo>
                  <a:close/>
                  <a:moveTo>
                    <a:pt x="6070" y="0"/>
                  </a:moveTo>
                  <a:cubicBezTo>
                    <a:pt x="6026" y="0"/>
                    <a:pt x="5983" y="7"/>
                    <a:pt x="5943" y="27"/>
                  </a:cubicBezTo>
                  <a:cubicBezTo>
                    <a:pt x="5903" y="45"/>
                    <a:pt x="5879" y="76"/>
                    <a:pt x="5838" y="98"/>
                  </a:cubicBezTo>
                  <a:cubicBezTo>
                    <a:pt x="5770" y="132"/>
                    <a:pt x="5684" y="132"/>
                    <a:pt x="5607" y="138"/>
                  </a:cubicBezTo>
                  <a:cubicBezTo>
                    <a:pt x="5375" y="162"/>
                    <a:pt x="5122" y="286"/>
                    <a:pt x="5063" y="524"/>
                  </a:cubicBezTo>
                  <a:cubicBezTo>
                    <a:pt x="5375" y="363"/>
                    <a:pt x="5715" y="258"/>
                    <a:pt x="6067" y="221"/>
                  </a:cubicBezTo>
                  <a:lnTo>
                    <a:pt x="6067" y="221"/>
                  </a:lnTo>
                  <a:cubicBezTo>
                    <a:pt x="5817" y="437"/>
                    <a:pt x="5533" y="613"/>
                    <a:pt x="5230" y="746"/>
                  </a:cubicBezTo>
                  <a:cubicBezTo>
                    <a:pt x="5591" y="731"/>
                    <a:pt x="5946" y="669"/>
                    <a:pt x="6305" y="607"/>
                  </a:cubicBezTo>
                  <a:lnTo>
                    <a:pt x="6305" y="607"/>
                  </a:lnTo>
                  <a:cubicBezTo>
                    <a:pt x="6070" y="703"/>
                    <a:pt x="5832" y="798"/>
                    <a:pt x="5591" y="894"/>
                  </a:cubicBezTo>
                  <a:cubicBezTo>
                    <a:pt x="5557" y="907"/>
                    <a:pt x="5517" y="925"/>
                    <a:pt x="5496" y="956"/>
                  </a:cubicBezTo>
                  <a:cubicBezTo>
                    <a:pt x="5471" y="984"/>
                    <a:pt x="5468" y="1018"/>
                    <a:pt x="5465" y="1055"/>
                  </a:cubicBezTo>
                  <a:cubicBezTo>
                    <a:pt x="5452" y="1169"/>
                    <a:pt x="5437" y="1286"/>
                    <a:pt x="5422" y="1401"/>
                  </a:cubicBezTo>
                  <a:cubicBezTo>
                    <a:pt x="5480" y="1385"/>
                    <a:pt x="5542" y="1370"/>
                    <a:pt x="5604" y="1354"/>
                  </a:cubicBezTo>
                  <a:lnTo>
                    <a:pt x="5604" y="1354"/>
                  </a:lnTo>
                  <a:cubicBezTo>
                    <a:pt x="5517" y="1472"/>
                    <a:pt x="5449" y="1598"/>
                    <a:pt x="5394" y="1734"/>
                  </a:cubicBezTo>
                  <a:cubicBezTo>
                    <a:pt x="5561" y="1598"/>
                    <a:pt x="5727" y="1459"/>
                    <a:pt x="5894" y="1320"/>
                  </a:cubicBezTo>
                  <a:lnTo>
                    <a:pt x="5894" y="1320"/>
                  </a:lnTo>
                  <a:cubicBezTo>
                    <a:pt x="5909" y="1502"/>
                    <a:pt x="5885" y="1688"/>
                    <a:pt x="5832" y="1861"/>
                  </a:cubicBezTo>
                  <a:cubicBezTo>
                    <a:pt x="5699" y="1864"/>
                    <a:pt x="5554" y="1879"/>
                    <a:pt x="5477" y="1987"/>
                  </a:cubicBezTo>
                  <a:cubicBezTo>
                    <a:pt x="5434" y="2046"/>
                    <a:pt x="5425" y="2126"/>
                    <a:pt x="5403" y="2197"/>
                  </a:cubicBezTo>
                  <a:cubicBezTo>
                    <a:pt x="5348" y="2358"/>
                    <a:pt x="5215" y="2490"/>
                    <a:pt x="5051" y="2537"/>
                  </a:cubicBezTo>
                  <a:cubicBezTo>
                    <a:pt x="5048" y="2540"/>
                    <a:pt x="5091" y="2660"/>
                    <a:pt x="5104" y="2669"/>
                  </a:cubicBezTo>
                  <a:cubicBezTo>
                    <a:pt x="5134" y="2697"/>
                    <a:pt x="5182" y="2705"/>
                    <a:pt x="5228" y="2705"/>
                  </a:cubicBezTo>
                  <a:cubicBezTo>
                    <a:pt x="5253" y="2705"/>
                    <a:pt x="5277" y="2703"/>
                    <a:pt x="5298" y="2700"/>
                  </a:cubicBezTo>
                  <a:cubicBezTo>
                    <a:pt x="5437" y="2691"/>
                    <a:pt x="5573" y="2666"/>
                    <a:pt x="5703" y="2629"/>
                  </a:cubicBezTo>
                  <a:cubicBezTo>
                    <a:pt x="5730" y="2728"/>
                    <a:pt x="5764" y="2821"/>
                    <a:pt x="5792" y="2923"/>
                  </a:cubicBezTo>
                  <a:cubicBezTo>
                    <a:pt x="5885" y="2790"/>
                    <a:pt x="5974" y="2663"/>
                    <a:pt x="6067" y="2537"/>
                  </a:cubicBezTo>
                  <a:cubicBezTo>
                    <a:pt x="6172" y="2722"/>
                    <a:pt x="6280" y="2910"/>
                    <a:pt x="6382" y="3096"/>
                  </a:cubicBezTo>
                  <a:cubicBezTo>
                    <a:pt x="5879" y="3188"/>
                    <a:pt x="5375" y="3284"/>
                    <a:pt x="4869" y="3376"/>
                  </a:cubicBezTo>
                  <a:cubicBezTo>
                    <a:pt x="5200" y="3419"/>
                    <a:pt x="5533" y="3441"/>
                    <a:pt x="5866" y="3441"/>
                  </a:cubicBezTo>
                  <a:cubicBezTo>
                    <a:pt x="6210" y="3441"/>
                    <a:pt x="6554" y="3417"/>
                    <a:pt x="6895" y="3371"/>
                  </a:cubicBezTo>
                  <a:lnTo>
                    <a:pt x="6895" y="3371"/>
                  </a:lnTo>
                  <a:cubicBezTo>
                    <a:pt x="6812" y="3384"/>
                    <a:pt x="6675" y="3683"/>
                    <a:pt x="6650" y="3756"/>
                  </a:cubicBezTo>
                  <a:cubicBezTo>
                    <a:pt x="6598" y="3883"/>
                    <a:pt x="6530" y="3979"/>
                    <a:pt x="6465" y="4102"/>
                  </a:cubicBezTo>
                  <a:cubicBezTo>
                    <a:pt x="6668" y="4237"/>
                    <a:pt x="6949" y="4288"/>
                    <a:pt x="7213" y="4288"/>
                  </a:cubicBezTo>
                  <a:cubicBezTo>
                    <a:pt x="7318" y="4288"/>
                    <a:pt x="7421" y="4280"/>
                    <a:pt x="7515" y="4266"/>
                  </a:cubicBezTo>
                  <a:lnTo>
                    <a:pt x="7515" y="4266"/>
                  </a:lnTo>
                  <a:cubicBezTo>
                    <a:pt x="7268" y="4380"/>
                    <a:pt x="6995" y="4441"/>
                    <a:pt x="6723" y="4441"/>
                  </a:cubicBezTo>
                  <a:cubicBezTo>
                    <a:pt x="6607" y="4441"/>
                    <a:pt x="6492" y="4430"/>
                    <a:pt x="6379" y="4408"/>
                  </a:cubicBezTo>
                  <a:cubicBezTo>
                    <a:pt x="5869" y="4312"/>
                    <a:pt x="5493" y="4003"/>
                    <a:pt x="5153" y="3633"/>
                  </a:cubicBezTo>
                  <a:cubicBezTo>
                    <a:pt x="5129" y="3606"/>
                    <a:pt x="5096" y="3575"/>
                    <a:pt x="5063" y="3575"/>
                  </a:cubicBezTo>
                  <a:cubicBezTo>
                    <a:pt x="5058" y="3575"/>
                    <a:pt x="5053" y="3575"/>
                    <a:pt x="5048" y="3577"/>
                  </a:cubicBezTo>
                  <a:cubicBezTo>
                    <a:pt x="5030" y="3586"/>
                    <a:pt x="5017" y="3596"/>
                    <a:pt x="5002" y="3611"/>
                  </a:cubicBezTo>
                  <a:cubicBezTo>
                    <a:pt x="4372" y="4266"/>
                    <a:pt x="3742" y="4914"/>
                    <a:pt x="3115" y="5562"/>
                  </a:cubicBezTo>
                  <a:cubicBezTo>
                    <a:pt x="3084" y="5593"/>
                    <a:pt x="3057" y="5618"/>
                    <a:pt x="3017" y="5630"/>
                  </a:cubicBezTo>
                  <a:cubicBezTo>
                    <a:pt x="3007" y="5633"/>
                    <a:pt x="2997" y="5634"/>
                    <a:pt x="2988" y="5634"/>
                  </a:cubicBezTo>
                  <a:cubicBezTo>
                    <a:pt x="2926" y="5634"/>
                    <a:pt x="2864" y="5586"/>
                    <a:pt x="2816" y="5541"/>
                  </a:cubicBezTo>
                  <a:cubicBezTo>
                    <a:pt x="2485" y="5229"/>
                    <a:pt x="2161" y="4914"/>
                    <a:pt x="1840" y="4590"/>
                  </a:cubicBezTo>
                  <a:cubicBezTo>
                    <a:pt x="1680" y="4426"/>
                    <a:pt x="1525" y="4266"/>
                    <a:pt x="1365" y="4099"/>
                  </a:cubicBezTo>
                  <a:cubicBezTo>
                    <a:pt x="1247" y="3972"/>
                    <a:pt x="1099" y="3793"/>
                    <a:pt x="1362" y="3704"/>
                  </a:cubicBezTo>
                  <a:cubicBezTo>
                    <a:pt x="1247" y="3515"/>
                    <a:pt x="1170" y="3309"/>
                    <a:pt x="1130" y="3092"/>
                  </a:cubicBezTo>
                  <a:lnTo>
                    <a:pt x="1130" y="3092"/>
                  </a:lnTo>
                  <a:cubicBezTo>
                    <a:pt x="1102" y="3253"/>
                    <a:pt x="1124" y="3423"/>
                    <a:pt x="1189" y="3577"/>
                  </a:cubicBezTo>
                  <a:cubicBezTo>
                    <a:pt x="1195" y="3596"/>
                    <a:pt x="1204" y="3617"/>
                    <a:pt x="1195" y="3636"/>
                  </a:cubicBezTo>
                  <a:cubicBezTo>
                    <a:pt x="1189" y="3651"/>
                    <a:pt x="1173" y="3654"/>
                    <a:pt x="1161" y="3664"/>
                  </a:cubicBezTo>
                  <a:cubicBezTo>
                    <a:pt x="1053" y="3713"/>
                    <a:pt x="942" y="3756"/>
                    <a:pt x="824" y="3787"/>
                  </a:cubicBezTo>
                  <a:cubicBezTo>
                    <a:pt x="892" y="3698"/>
                    <a:pt x="954" y="3605"/>
                    <a:pt x="1019" y="3515"/>
                  </a:cubicBezTo>
                  <a:cubicBezTo>
                    <a:pt x="911" y="3330"/>
                    <a:pt x="787" y="3160"/>
                    <a:pt x="667" y="2987"/>
                  </a:cubicBezTo>
                  <a:cubicBezTo>
                    <a:pt x="621" y="2923"/>
                    <a:pt x="587" y="2855"/>
                    <a:pt x="540" y="2790"/>
                  </a:cubicBezTo>
                  <a:cubicBezTo>
                    <a:pt x="511" y="2748"/>
                    <a:pt x="397" y="2660"/>
                    <a:pt x="384" y="2610"/>
                  </a:cubicBezTo>
                  <a:lnTo>
                    <a:pt x="384" y="2610"/>
                  </a:lnTo>
                  <a:cubicBezTo>
                    <a:pt x="438" y="2884"/>
                    <a:pt x="640" y="3054"/>
                    <a:pt x="744" y="3315"/>
                  </a:cubicBezTo>
                  <a:cubicBezTo>
                    <a:pt x="742" y="3315"/>
                    <a:pt x="740" y="3315"/>
                    <a:pt x="739" y="3315"/>
                  </a:cubicBezTo>
                  <a:cubicBezTo>
                    <a:pt x="698" y="3315"/>
                    <a:pt x="666" y="3283"/>
                    <a:pt x="639" y="3253"/>
                  </a:cubicBezTo>
                  <a:cubicBezTo>
                    <a:pt x="531" y="3126"/>
                    <a:pt x="439" y="2984"/>
                    <a:pt x="371" y="2830"/>
                  </a:cubicBezTo>
                  <a:cubicBezTo>
                    <a:pt x="343" y="2768"/>
                    <a:pt x="312" y="2697"/>
                    <a:pt x="253" y="2663"/>
                  </a:cubicBezTo>
                  <a:cubicBezTo>
                    <a:pt x="246" y="2656"/>
                    <a:pt x="236" y="2653"/>
                    <a:pt x="225" y="2653"/>
                  </a:cubicBezTo>
                  <a:cubicBezTo>
                    <a:pt x="221" y="2653"/>
                    <a:pt x="217" y="2653"/>
                    <a:pt x="213" y="2654"/>
                  </a:cubicBezTo>
                  <a:cubicBezTo>
                    <a:pt x="182" y="2663"/>
                    <a:pt x="182" y="2700"/>
                    <a:pt x="185" y="2731"/>
                  </a:cubicBezTo>
                  <a:cubicBezTo>
                    <a:pt x="216" y="2895"/>
                    <a:pt x="312" y="3034"/>
                    <a:pt x="405" y="3170"/>
                  </a:cubicBezTo>
                  <a:cubicBezTo>
                    <a:pt x="463" y="3253"/>
                    <a:pt x="522" y="3333"/>
                    <a:pt x="577" y="3417"/>
                  </a:cubicBezTo>
                  <a:cubicBezTo>
                    <a:pt x="593" y="3438"/>
                    <a:pt x="608" y="3472"/>
                    <a:pt x="590" y="3494"/>
                  </a:cubicBezTo>
                  <a:cubicBezTo>
                    <a:pt x="445" y="3370"/>
                    <a:pt x="321" y="3219"/>
                    <a:pt x="238" y="3046"/>
                  </a:cubicBezTo>
                  <a:cubicBezTo>
                    <a:pt x="201" y="2963"/>
                    <a:pt x="161" y="2876"/>
                    <a:pt x="83" y="2830"/>
                  </a:cubicBezTo>
                  <a:lnTo>
                    <a:pt x="83" y="2830"/>
                  </a:lnTo>
                  <a:cubicBezTo>
                    <a:pt x="0" y="2907"/>
                    <a:pt x="170" y="3185"/>
                    <a:pt x="213" y="3256"/>
                  </a:cubicBezTo>
                  <a:cubicBezTo>
                    <a:pt x="290" y="3392"/>
                    <a:pt x="383" y="3515"/>
                    <a:pt x="451" y="3654"/>
                  </a:cubicBezTo>
                  <a:cubicBezTo>
                    <a:pt x="460" y="3667"/>
                    <a:pt x="463" y="3673"/>
                    <a:pt x="460" y="3685"/>
                  </a:cubicBezTo>
                  <a:cubicBezTo>
                    <a:pt x="455" y="3697"/>
                    <a:pt x="443" y="3702"/>
                    <a:pt x="431" y="3702"/>
                  </a:cubicBezTo>
                  <a:cubicBezTo>
                    <a:pt x="427" y="3702"/>
                    <a:pt x="423" y="3701"/>
                    <a:pt x="420" y="3701"/>
                  </a:cubicBezTo>
                  <a:cubicBezTo>
                    <a:pt x="405" y="3698"/>
                    <a:pt x="398" y="3685"/>
                    <a:pt x="386" y="3673"/>
                  </a:cubicBezTo>
                  <a:cubicBezTo>
                    <a:pt x="315" y="3596"/>
                    <a:pt x="250" y="3515"/>
                    <a:pt x="182" y="3435"/>
                  </a:cubicBezTo>
                  <a:cubicBezTo>
                    <a:pt x="173" y="3423"/>
                    <a:pt x="161" y="3410"/>
                    <a:pt x="151" y="3410"/>
                  </a:cubicBezTo>
                  <a:cubicBezTo>
                    <a:pt x="150" y="3410"/>
                    <a:pt x="150" y="3410"/>
                    <a:pt x="149" y="3410"/>
                  </a:cubicBezTo>
                  <a:cubicBezTo>
                    <a:pt x="123" y="3410"/>
                    <a:pt x="111" y="3452"/>
                    <a:pt x="114" y="3481"/>
                  </a:cubicBezTo>
                  <a:cubicBezTo>
                    <a:pt x="139" y="3617"/>
                    <a:pt x="238" y="3732"/>
                    <a:pt x="340" y="3821"/>
                  </a:cubicBezTo>
                  <a:cubicBezTo>
                    <a:pt x="469" y="3932"/>
                    <a:pt x="571" y="4071"/>
                    <a:pt x="698" y="4188"/>
                  </a:cubicBezTo>
                  <a:cubicBezTo>
                    <a:pt x="810" y="4288"/>
                    <a:pt x="961" y="4324"/>
                    <a:pt x="1108" y="4324"/>
                  </a:cubicBezTo>
                  <a:cubicBezTo>
                    <a:pt x="1142" y="4324"/>
                    <a:pt x="1177" y="4322"/>
                    <a:pt x="1210" y="4318"/>
                  </a:cubicBezTo>
                  <a:cubicBezTo>
                    <a:pt x="1211" y="4318"/>
                    <a:pt x="1211" y="4318"/>
                    <a:pt x="1212" y="4318"/>
                  </a:cubicBezTo>
                  <a:cubicBezTo>
                    <a:pt x="1253" y="4318"/>
                    <a:pt x="1350" y="4460"/>
                    <a:pt x="1374" y="4488"/>
                  </a:cubicBezTo>
                  <a:cubicBezTo>
                    <a:pt x="1513" y="4645"/>
                    <a:pt x="1633" y="4821"/>
                    <a:pt x="1772" y="4979"/>
                  </a:cubicBezTo>
                  <a:cubicBezTo>
                    <a:pt x="1973" y="5210"/>
                    <a:pt x="2177" y="5433"/>
                    <a:pt x="2396" y="5646"/>
                  </a:cubicBezTo>
                  <a:cubicBezTo>
                    <a:pt x="2519" y="5766"/>
                    <a:pt x="2655" y="5893"/>
                    <a:pt x="2816" y="5951"/>
                  </a:cubicBezTo>
                  <a:cubicBezTo>
                    <a:pt x="2850" y="5963"/>
                    <a:pt x="2884" y="5968"/>
                    <a:pt x="2919" y="5968"/>
                  </a:cubicBezTo>
                  <a:cubicBezTo>
                    <a:pt x="3056" y="5968"/>
                    <a:pt x="3196" y="5889"/>
                    <a:pt x="3307" y="5825"/>
                  </a:cubicBezTo>
                  <a:cubicBezTo>
                    <a:pt x="3989" y="5411"/>
                    <a:pt x="4607" y="4939"/>
                    <a:pt x="5233" y="4451"/>
                  </a:cubicBezTo>
                  <a:cubicBezTo>
                    <a:pt x="5422" y="4686"/>
                    <a:pt x="5619" y="4929"/>
                    <a:pt x="5897" y="5047"/>
                  </a:cubicBezTo>
                  <a:cubicBezTo>
                    <a:pt x="6240" y="5195"/>
                    <a:pt x="6644" y="5121"/>
                    <a:pt x="6999" y="5238"/>
                  </a:cubicBezTo>
                  <a:cubicBezTo>
                    <a:pt x="6687" y="5331"/>
                    <a:pt x="6379" y="5427"/>
                    <a:pt x="6070" y="5519"/>
                  </a:cubicBezTo>
                  <a:cubicBezTo>
                    <a:pt x="6147" y="5674"/>
                    <a:pt x="6322" y="5775"/>
                    <a:pt x="6496" y="5775"/>
                  </a:cubicBezTo>
                  <a:cubicBezTo>
                    <a:pt x="6530" y="5775"/>
                    <a:pt x="6565" y="5771"/>
                    <a:pt x="6598" y="5763"/>
                  </a:cubicBezTo>
                  <a:lnTo>
                    <a:pt x="6598" y="5763"/>
                  </a:lnTo>
                  <a:cubicBezTo>
                    <a:pt x="6561" y="6059"/>
                    <a:pt x="6561" y="6359"/>
                    <a:pt x="6592" y="6658"/>
                  </a:cubicBezTo>
                  <a:cubicBezTo>
                    <a:pt x="6397" y="6553"/>
                    <a:pt x="6212" y="6430"/>
                    <a:pt x="6042" y="6294"/>
                  </a:cubicBezTo>
                  <a:lnTo>
                    <a:pt x="6042" y="6294"/>
                  </a:lnTo>
                  <a:lnTo>
                    <a:pt x="6088" y="6875"/>
                  </a:lnTo>
                  <a:cubicBezTo>
                    <a:pt x="5940" y="6813"/>
                    <a:pt x="5776" y="6808"/>
                    <a:pt x="5612" y="6808"/>
                  </a:cubicBezTo>
                  <a:cubicBezTo>
                    <a:pt x="5577" y="6808"/>
                    <a:pt x="5543" y="6808"/>
                    <a:pt x="5509" y="6808"/>
                  </a:cubicBezTo>
                  <a:cubicBezTo>
                    <a:pt x="5310" y="6808"/>
                    <a:pt x="5116" y="6800"/>
                    <a:pt x="4952" y="6695"/>
                  </a:cubicBezTo>
                  <a:lnTo>
                    <a:pt x="4952" y="6695"/>
                  </a:lnTo>
                  <a:cubicBezTo>
                    <a:pt x="4971" y="6834"/>
                    <a:pt x="4940" y="6924"/>
                    <a:pt x="4928" y="7060"/>
                  </a:cubicBezTo>
                  <a:cubicBezTo>
                    <a:pt x="5184" y="7046"/>
                    <a:pt x="5443" y="7041"/>
                    <a:pt x="5702" y="7041"/>
                  </a:cubicBezTo>
                  <a:cubicBezTo>
                    <a:pt x="6240" y="7041"/>
                    <a:pt x="6782" y="7062"/>
                    <a:pt x="7323" y="7066"/>
                  </a:cubicBezTo>
                  <a:lnTo>
                    <a:pt x="8166" y="7066"/>
                  </a:lnTo>
                  <a:lnTo>
                    <a:pt x="8169" y="4012"/>
                  </a:lnTo>
                  <a:cubicBezTo>
                    <a:pt x="8058" y="3732"/>
                    <a:pt x="7932" y="3457"/>
                    <a:pt x="7783" y="3191"/>
                  </a:cubicBezTo>
                  <a:cubicBezTo>
                    <a:pt x="7716" y="3062"/>
                    <a:pt x="7626" y="2926"/>
                    <a:pt x="7487" y="2876"/>
                  </a:cubicBezTo>
                  <a:cubicBezTo>
                    <a:pt x="7432" y="2857"/>
                    <a:pt x="7375" y="2852"/>
                    <a:pt x="7318" y="2852"/>
                  </a:cubicBezTo>
                  <a:cubicBezTo>
                    <a:pt x="7285" y="2852"/>
                    <a:pt x="7253" y="2854"/>
                    <a:pt x="7222" y="2855"/>
                  </a:cubicBezTo>
                  <a:cubicBezTo>
                    <a:pt x="7144" y="2860"/>
                    <a:pt x="7066" y="2862"/>
                    <a:pt x="6987" y="2862"/>
                  </a:cubicBezTo>
                  <a:cubicBezTo>
                    <a:pt x="6878" y="2862"/>
                    <a:pt x="6768" y="2858"/>
                    <a:pt x="6660" y="2849"/>
                  </a:cubicBezTo>
                  <a:cubicBezTo>
                    <a:pt x="6641" y="2849"/>
                    <a:pt x="6623" y="2845"/>
                    <a:pt x="6607" y="2833"/>
                  </a:cubicBezTo>
                  <a:cubicBezTo>
                    <a:pt x="6592" y="2821"/>
                    <a:pt x="6582" y="2799"/>
                    <a:pt x="6579" y="2778"/>
                  </a:cubicBezTo>
                  <a:cubicBezTo>
                    <a:pt x="6511" y="2546"/>
                    <a:pt x="6456" y="2321"/>
                    <a:pt x="6552" y="2089"/>
                  </a:cubicBezTo>
                  <a:cubicBezTo>
                    <a:pt x="6607" y="1959"/>
                    <a:pt x="6697" y="1851"/>
                    <a:pt x="6762" y="1734"/>
                  </a:cubicBezTo>
                  <a:cubicBezTo>
                    <a:pt x="6842" y="1589"/>
                    <a:pt x="6891" y="1434"/>
                    <a:pt x="6913" y="1274"/>
                  </a:cubicBezTo>
                  <a:cubicBezTo>
                    <a:pt x="6922" y="1169"/>
                    <a:pt x="6928" y="1064"/>
                    <a:pt x="6968" y="971"/>
                  </a:cubicBezTo>
                  <a:cubicBezTo>
                    <a:pt x="7004" y="895"/>
                    <a:pt x="7084" y="833"/>
                    <a:pt x="7165" y="833"/>
                  </a:cubicBezTo>
                  <a:cubicBezTo>
                    <a:pt x="7182" y="833"/>
                    <a:pt x="7199" y="836"/>
                    <a:pt x="7215" y="842"/>
                  </a:cubicBezTo>
                  <a:cubicBezTo>
                    <a:pt x="7181" y="672"/>
                    <a:pt x="7098" y="508"/>
                    <a:pt x="6978" y="385"/>
                  </a:cubicBezTo>
                  <a:cubicBezTo>
                    <a:pt x="6950" y="360"/>
                    <a:pt x="6916" y="323"/>
                    <a:pt x="6919" y="286"/>
                  </a:cubicBezTo>
                  <a:cubicBezTo>
                    <a:pt x="6919" y="267"/>
                    <a:pt x="6928" y="246"/>
                    <a:pt x="6922" y="227"/>
                  </a:cubicBezTo>
                  <a:cubicBezTo>
                    <a:pt x="6916" y="212"/>
                    <a:pt x="6900" y="196"/>
                    <a:pt x="6885" y="190"/>
                  </a:cubicBezTo>
                  <a:cubicBezTo>
                    <a:pt x="6823" y="150"/>
                    <a:pt x="6752" y="122"/>
                    <a:pt x="6684" y="101"/>
                  </a:cubicBezTo>
                  <a:cubicBezTo>
                    <a:pt x="6604" y="76"/>
                    <a:pt x="6518" y="61"/>
                    <a:pt x="6434" y="51"/>
                  </a:cubicBezTo>
                  <a:cubicBezTo>
                    <a:pt x="6351" y="39"/>
                    <a:pt x="6271" y="24"/>
                    <a:pt x="6190" y="11"/>
                  </a:cubicBezTo>
                  <a:cubicBezTo>
                    <a:pt x="6150" y="5"/>
                    <a:pt x="6109" y="0"/>
                    <a:pt x="6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0775" lIns="60775" spcFirstLastPara="1" rIns="60775" wrap="square" tIns="60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53"/>
          <p:cNvGrpSpPr/>
          <p:nvPr/>
        </p:nvGrpSpPr>
        <p:grpSpPr>
          <a:xfrm>
            <a:off x="7701041" y="2126605"/>
            <a:ext cx="650196" cy="783559"/>
            <a:chOff x="7744513" y="2759370"/>
            <a:chExt cx="846610" cy="1020259"/>
          </a:xfrm>
        </p:grpSpPr>
        <p:sp>
          <p:nvSpPr>
            <p:cNvPr id="1135" name="Google Shape;1135;p53"/>
            <p:cNvSpPr/>
            <p:nvPr/>
          </p:nvSpPr>
          <p:spPr>
            <a:xfrm>
              <a:off x="8045798" y="2768731"/>
              <a:ext cx="240068" cy="376915"/>
            </a:xfrm>
            <a:custGeom>
              <a:rect b="b" l="l" r="r" t="t"/>
              <a:pathLst>
                <a:path extrusionOk="0" h="3060" w="1949">
                  <a:moveTo>
                    <a:pt x="1005" y="0"/>
                  </a:moveTo>
                  <a:cubicBezTo>
                    <a:pt x="931" y="0"/>
                    <a:pt x="856" y="9"/>
                    <a:pt x="784" y="27"/>
                  </a:cubicBezTo>
                  <a:cubicBezTo>
                    <a:pt x="355" y="135"/>
                    <a:pt x="299" y="675"/>
                    <a:pt x="219" y="1034"/>
                  </a:cubicBezTo>
                  <a:cubicBezTo>
                    <a:pt x="207" y="1086"/>
                    <a:pt x="194" y="1145"/>
                    <a:pt x="160" y="1191"/>
                  </a:cubicBezTo>
                  <a:cubicBezTo>
                    <a:pt x="134" y="1227"/>
                    <a:pt x="92" y="1252"/>
                    <a:pt x="48" y="1252"/>
                  </a:cubicBezTo>
                  <a:cubicBezTo>
                    <a:pt x="36" y="1252"/>
                    <a:pt x="24" y="1251"/>
                    <a:pt x="12" y="1247"/>
                  </a:cubicBezTo>
                  <a:cubicBezTo>
                    <a:pt x="12" y="1247"/>
                    <a:pt x="12" y="1247"/>
                    <a:pt x="12" y="1247"/>
                  </a:cubicBezTo>
                  <a:lnTo>
                    <a:pt x="12" y="1247"/>
                  </a:lnTo>
                  <a:cubicBezTo>
                    <a:pt x="1" y="1247"/>
                    <a:pt x="130" y="1435"/>
                    <a:pt x="145" y="1450"/>
                  </a:cubicBezTo>
                  <a:cubicBezTo>
                    <a:pt x="133" y="1546"/>
                    <a:pt x="117" y="1648"/>
                    <a:pt x="105" y="1744"/>
                  </a:cubicBezTo>
                  <a:cubicBezTo>
                    <a:pt x="108" y="1740"/>
                    <a:pt x="112" y="1738"/>
                    <a:pt x="117" y="1738"/>
                  </a:cubicBezTo>
                  <a:cubicBezTo>
                    <a:pt x="131" y="1738"/>
                    <a:pt x="148" y="1753"/>
                    <a:pt x="148" y="1772"/>
                  </a:cubicBezTo>
                  <a:cubicBezTo>
                    <a:pt x="148" y="1793"/>
                    <a:pt x="136" y="1812"/>
                    <a:pt x="130" y="1833"/>
                  </a:cubicBezTo>
                  <a:cubicBezTo>
                    <a:pt x="117" y="1880"/>
                    <a:pt x="151" y="1932"/>
                    <a:pt x="133" y="1975"/>
                  </a:cubicBezTo>
                  <a:cubicBezTo>
                    <a:pt x="126" y="1991"/>
                    <a:pt x="111" y="2006"/>
                    <a:pt x="102" y="2022"/>
                  </a:cubicBezTo>
                  <a:cubicBezTo>
                    <a:pt x="86" y="2059"/>
                    <a:pt x="126" y="2102"/>
                    <a:pt x="160" y="2127"/>
                  </a:cubicBezTo>
                  <a:cubicBezTo>
                    <a:pt x="306" y="2224"/>
                    <a:pt x="483" y="2296"/>
                    <a:pt x="658" y="2296"/>
                  </a:cubicBezTo>
                  <a:cubicBezTo>
                    <a:pt x="743" y="2296"/>
                    <a:pt x="827" y="2279"/>
                    <a:pt x="908" y="2241"/>
                  </a:cubicBezTo>
                  <a:cubicBezTo>
                    <a:pt x="912" y="2239"/>
                    <a:pt x="915" y="2238"/>
                    <a:pt x="919" y="2238"/>
                  </a:cubicBezTo>
                  <a:cubicBezTo>
                    <a:pt x="942" y="2238"/>
                    <a:pt x="954" y="2278"/>
                    <a:pt x="972" y="2299"/>
                  </a:cubicBezTo>
                  <a:cubicBezTo>
                    <a:pt x="997" y="2321"/>
                    <a:pt x="1009" y="2358"/>
                    <a:pt x="1016" y="2392"/>
                  </a:cubicBezTo>
                  <a:cubicBezTo>
                    <a:pt x="1050" y="2503"/>
                    <a:pt x="1102" y="2627"/>
                    <a:pt x="1087" y="2747"/>
                  </a:cubicBezTo>
                  <a:cubicBezTo>
                    <a:pt x="1087" y="2769"/>
                    <a:pt x="1068" y="2830"/>
                    <a:pt x="1040" y="2889"/>
                  </a:cubicBezTo>
                  <a:cubicBezTo>
                    <a:pt x="1011" y="2945"/>
                    <a:pt x="974" y="2995"/>
                    <a:pt x="936" y="2995"/>
                  </a:cubicBezTo>
                  <a:cubicBezTo>
                    <a:pt x="934" y="2995"/>
                    <a:pt x="931" y="2994"/>
                    <a:pt x="929" y="2994"/>
                  </a:cubicBezTo>
                  <a:lnTo>
                    <a:pt x="929" y="2994"/>
                  </a:lnTo>
                  <a:cubicBezTo>
                    <a:pt x="997" y="3006"/>
                    <a:pt x="1068" y="3022"/>
                    <a:pt x="1139" y="3031"/>
                  </a:cubicBezTo>
                  <a:cubicBezTo>
                    <a:pt x="1217" y="3043"/>
                    <a:pt x="1292" y="3060"/>
                    <a:pt x="1367" y="3060"/>
                  </a:cubicBezTo>
                  <a:cubicBezTo>
                    <a:pt x="1387" y="3060"/>
                    <a:pt x="1406" y="3058"/>
                    <a:pt x="1426" y="3056"/>
                  </a:cubicBezTo>
                  <a:cubicBezTo>
                    <a:pt x="1608" y="3031"/>
                    <a:pt x="1772" y="2892"/>
                    <a:pt x="1840" y="2707"/>
                  </a:cubicBezTo>
                  <a:cubicBezTo>
                    <a:pt x="1553" y="2577"/>
                    <a:pt x="1349" y="2105"/>
                    <a:pt x="1562" y="1818"/>
                  </a:cubicBezTo>
                  <a:cubicBezTo>
                    <a:pt x="1695" y="1636"/>
                    <a:pt x="1815" y="1435"/>
                    <a:pt x="1877" y="1216"/>
                  </a:cubicBezTo>
                  <a:cubicBezTo>
                    <a:pt x="1942" y="993"/>
                    <a:pt x="1948" y="746"/>
                    <a:pt x="1859" y="537"/>
                  </a:cubicBezTo>
                  <a:cubicBezTo>
                    <a:pt x="1711" y="193"/>
                    <a:pt x="1356" y="0"/>
                    <a:pt x="1005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3"/>
            <p:cNvSpPr/>
            <p:nvPr/>
          </p:nvSpPr>
          <p:spPr>
            <a:xfrm>
              <a:off x="8054790" y="2759370"/>
              <a:ext cx="243517" cy="298330"/>
            </a:xfrm>
            <a:custGeom>
              <a:rect b="b" l="l" r="r" t="t"/>
              <a:pathLst>
                <a:path extrusionOk="0" h="2422" w="1977">
                  <a:moveTo>
                    <a:pt x="941" y="0"/>
                  </a:moveTo>
                  <a:cubicBezTo>
                    <a:pt x="726" y="0"/>
                    <a:pt x="518" y="67"/>
                    <a:pt x="331" y="227"/>
                  </a:cubicBezTo>
                  <a:cubicBezTo>
                    <a:pt x="245" y="295"/>
                    <a:pt x="171" y="381"/>
                    <a:pt x="106" y="474"/>
                  </a:cubicBezTo>
                  <a:cubicBezTo>
                    <a:pt x="1" y="619"/>
                    <a:pt x="486" y="819"/>
                    <a:pt x="597" y="819"/>
                  </a:cubicBezTo>
                  <a:cubicBezTo>
                    <a:pt x="569" y="866"/>
                    <a:pt x="547" y="912"/>
                    <a:pt x="532" y="961"/>
                  </a:cubicBezTo>
                  <a:cubicBezTo>
                    <a:pt x="476" y="1125"/>
                    <a:pt x="486" y="1307"/>
                    <a:pt x="554" y="1455"/>
                  </a:cubicBezTo>
                  <a:cubicBezTo>
                    <a:pt x="572" y="1316"/>
                    <a:pt x="618" y="1187"/>
                    <a:pt x="689" y="1066"/>
                  </a:cubicBezTo>
                  <a:cubicBezTo>
                    <a:pt x="702" y="1048"/>
                    <a:pt x="717" y="1023"/>
                    <a:pt x="739" y="1014"/>
                  </a:cubicBezTo>
                  <a:cubicBezTo>
                    <a:pt x="751" y="1008"/>
                    <a:pt x="763" y="1005"/>
                    <a:pt x="776" y="1005"/>
                  </a:cubicBezTo>
                  <a:cubicBezTo>
                    <a:pt x="824" y="1005"/>
                    <a:pt x="872" y="1048"/>
                    <a:pt x="896" y="1094"/>
                  </a:cubicBezTo>
                  <a:cubicBezTo>
                    <a:pt x="980" y="1249"/>
                    <a:pt x="943" y="1452"/>
                    <a:pt x="819" y="1573"/>
                  </a:cubicBezTo>
                  <a:cubicBezTo>
                    <a:pt x="794" y="1601"/>
                    <a:pt x="757" y="1622"/>
                    <a:pt x="736" y="1653"/>
                  </a:cubicBezTo>
                  <a:cubicBezTo>
                    <a:pt x="656" y="1758"/>
                    <a:pt x="686" y="1912"/>
                    <a:pt x="720" y="2039"/>
                  </a:cubicBezTo>
                  <a:cubicBezTo>
                    <a:pt x="742" y="1986"/>
                    <a:pt x="770" y="1931"/>
                    <a:pt x="794" y="1878"/>
                  </a:cubicBezTo>
                  <a:cubicBezTo>
                    <a:pt x="810" y="2054"/>
                    <a:pt x="896" y="2224"/>
                    <a:pt x="1035" y="2332"/>
                  </a:cubicBezTo>
                  <a:cubicBezTo>
                    <a:pt x="1041" y="2274"/>
                    <a:pt x="1041" y="2212"/>
                    <a:pt x="1045" y="2150"/>
                  </a:cubicBezTo>
                  <a:cubicBezTo>
                    <a:pt x="1119" y="2270"/>
                    <a:pt x="1230" y="2363"/>
                    <a:pt x="1359" y="2422"/>
                  </a:cubicBezTo>
                  <a:cubicBezTo>
                    <a:pt x="1335" y="2329"/>
                    <a:pt x="1319" y="2233"/>
                    <a:pt x="1310" y="2135"/>
                  </a:cubicBezTo>
                  <a:lnTo>
                    <a:pt x="1310" y="2135"/>
                  </a:lnTo>
                  <a:cubicBezTo>
                    <a:pt x="1366" y="2193"/>
                    <a:pt x="1427" y="2237"/>
                    <a:pt x="1498" y="2267"/>
                  </a:cubicBezTo>
                  <a:cubicBezTo>
                    <a:pt x="1458" y="2181"/>
                    <a:pt x="1452" y="2082"/>
                    <a:pt x="1489" y="1993"/>
                  </a:cubicBezTo>
                  <a:cubicBezTo>
                    <a:pt x="1529" y="1894"/>
                    <a:pt x="1616" y="1817"/>
                    <a:pt x="1684" y="1733"/>
                  </a:cubicBezTo>
                  <a:cubicBezTo>
                    <a:pt x="1881" y="1508"/>
                    <a:pt x="1977" y="1193"/>
                    <a:pt x="1952" y="893"/>
                  </a:cubicBezTo>
                  <a:cubicBezTo>
                    <a:pt x="1915" y="538"/>
                    <a:pt x="1730" y="217"/>
                    <a:pt x="1400" y="91"/>
                  </a:cubicBezTo>
                  <a:cubicBezTo>
                    <a:pt x="1247" y="33"/>
                    <a:pt x="1092" y="0"/>
                    <a:pt x="941" y="0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3"/>
            <p:cNvSpPr/>
            <p:nvPr/>
          </p:nvSpPr>
          <p:spPr>
            <a:xfrm>
              <a:off x="7753998" y="3568381"/>
              <a:ext cx="217281" cy="84991"/>
            </a:xfrm>
            <a:custGeom>
              <a:rect b="b" l="l" r="r" t="t"/>
              <a:pathLst>
                <a:path extrusionOk="0" h="690" w="1764">
                  <a:moveTo>
                    <a:pt x="1432" y="1"/>
                  </a:moveTo>
                  <a:cubicBezTo>
                    <a:pt x="1331" y="1"/>
                    <a:pt x="1223" y="16"/>
                    <a:pt x="1156" y="28"/>
                  </a:cubicBezTo>
                  <a:cubicBezTo>
                    <a:pt x="850" y="77"/>
                    <a:pt x="541" y="133"/>
                    <a:pt x="251" y="244"/>
                  </a:cubicBezTo>
                  <a:cubicBezTo>
                    <a:pt x="93" y="306"/>
                    <a:pt x="1" y="318"/>
                    <a:pt x="81" y="497"/>
                  </a:cubicBezTo>
                  <a:cubicBezTo>
                    <a:pt x="134" y="608"/>
                    <a:pt x="279" y="679"/>
                    <a:pt x="390" y="689"/>
                  </a:cubicBezTo>
                  <a:cubicBezTo>
                    <a:pt x="396" y="689"/>
                    <a:pt x="403" y="689"/>
                    <a:pt x="410" y="689"/>
                  </a:cubicBezTo>
                  <a:cubicBezTo>
                    <a:pt x="465" y="689"/>
                    <a:pt x="520" y="678"/>
                    <a:pt x="575" y="670"/>
                  </a:cubicBezTo>
                  <a:cubicBezTo>
                    <a:pt x="915" y="599"/>
                    <a:pt x="1248" y="500"/>
                    <a:pt x="1569" y="368"/>
                  </a:cubicBezTo>
                  <a:cubicBezTo>
                    <a:pt x="1693" y="318"/>
                    <a:pt x="1764" y="219"/>
                    <a:pt x="1727" y="130"/>
                  </a:cubicBezTo>
                  <a:cubicBezTo>
                    <a:pt x="1711" y="99"/>
                    <a:pt x="1683" y="62"/>
                    <a:pt x="1634" y="37"/>
                  </a:cubicBezTo>
                  <a:cubicBezTo>
                    <a:pt x="1587" y="10"/>
                    <a:pt x="1512" y="1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3"/>
            <p:cNvSpPr/>
            <p:nvPr/>
          </p:nvSpPr>
          <p:spPr>
            <a:xfrm>
              <a:off x="7744513" y="3231868"/>
              <a:ext cx="677463" cy="484201"/>
            </a:xfrm>
            <a:custGeom>
              <a:rect b="b" l="l" r="r" t="t"/>
              <a:pathLst>
                <a:path extrusionOk="0" h="3931" w="5500">
                  <a:moveTo>
                    <a:pt x="2421" y="1"/>
                  </a:moveTo>
                  <a:cubicBezTo>
                    <a:pt x="2371" y="1"/>
                    <a:pt x="2321" y="14"/>
                    <a:pt x="2273" y="43"/>
                  </a:cubicBezTo>
                  <a:cubicBezTo>
                    <a:pt x="2100" y="148"/>
                    <a:pt x="1819" y="1457"/>
                    <a:pt x="1921" y="1460"/>
                  </a:cubicBezTo>
                  <a:cubicBezTo>
                    <a:pt x="1513" y="1448"/>
                    <a:pt x="1128" y="1340"/>
                    <a:pt x="726" y="1306"/>
                  </a:cubicBezTo>
                  <a:cubicBezTo>
                    <a:pt x="675" y="1301"/>
                    <a:pt x="622" y="1298"/>
                    <a:pt x="568" y="1298"/>
                  </a:cubicBezTo>
                  <a:cubicBezTo>
                    <a:pt x="398" y="1298"/>
                    <a:pt x="229" y="1331"/>
                    <a:pt x="121" y="1460"/>
                  </a:cubicBezTo>
                  <a:cubicBezTo>
                    <a:pt x="13" y="1587"/>
                    <a:pt x="1" y="1781"/>
                    <a:pt x="53" y="1942"/>
                  </a:cubicBezTo>
                  <a:cubicBezTo>
                    <a:pt x="106" y="2105"/>
                    <a:pt x="214" y="2241"/>
                    <a:pt x="328" y="2359"/>
                  </a:cubicBezTo>
                  <a:cubicBezTo>
                    <a:pt x="862" y="2924"/>
                    <a:pt x="1554" y="3269"/>
                    <a:pt x="2261" y="3507"/>
                  </a:cubicBezTo>
                  <a:cubicBezTo>
                    <a:pt x="2852" y="3699"/>
                    <a:pt x="3541" y="3930"/>
                    <a:pt x="4181" y="3930"/>
                  </a:cubicBezTo>
                  <a:cubicBezTo>
                    <a:pt x="4282" y="3930"/>
                    <a:pt x="4382" y="3924"/>
                    <a:pt x="4480" y="3912"/>
                  </a:cubicBezTo>
                  <a:cubicBezTo>
                    <a:pt x="4721" y="3884"/>
                    <a:pt x="4953" y="3822"/>
                    <a:pt x="5154" y="3739"/>
                  </a:cubicBezTo>
                  <a:cubicBezTo>
                    <a:pt x="5268" y="3686"/>
                    <a:pt x="5385" y="3615"/>
                    <a:pt x="5447" y="3498"/>
                  </a:cubicBezTo>
                  <a:cubicBezTo>
                    <a:pt x="5499" y="3393"/>
                    <a:pt x="5499" y="3269"/>
                    <a:pt x="5499" y="3152"/>
                  </a:cubicBezTo>
                  <a:cubicBezTo>
                    <a:pt x="5496" y="2954"/>
                    <a:pt x="5496" y="2760"/>
                    <a:pt x="5484" y="2565"/>
                  </a:cubicBezTo>
                  <a:cubicBezTo>
                    <a:pt x="5481" y="2519"/>
                    <a:pt x="5423" y="2127"/>
                    <a:pt x="5419" y="2127"/>
                  </a:cubicBezTo>
                  <a:cubicBezTo>
                    <a:pt x="5419" y="2127"/>
                    <a:pt x="5419" y="2127"/>
                    <a:pt x="5419" y="2127"/>
                  </a:cubicBezTo>
                  <a:cubicBezTo>
                    <a:pt x="5083" y="2312"/>
                    <a:pt x="4718" y="2430"/>
                    <a:pt x="4338" y="2467"/>
                  </a:cubicBezTo>
                  <a:cubicBezTo>
                    <a:pt x="4263" y="2475"/>
                    <a:pt x="4159" y="2492"/>
                    <a:pt x="4058" y="2492"/>
                  </a:cubicBezTo>
                  <a:cubicBezTo>
                    <a:pt x="3905" y="2492"/>
                    <a:pt x="3757" y="2454"/>
                    <a:pt x="3718" y="2297"/>
                  </a:cubicBezTo>
                  <a:cubicBezTo>
                    <a:pt x="3690" y="2195"/>
                    <a:pt x="3715" y="2087"/>
                    <a:pt x="3740" y="1982"/>
                  </a:cubicBezTo>
                  <a:cubicBezTo>
                    <a:pt x="3767" y="1877"/>
                    <a:pt x="3795" y="1769"/>
                    <a:pt x="3780" y="1664"/>
                  </a:cubicBezTo>
                  <a:cubicBezTo>
                    <a:pt x="3767" y="1581"/>
                    <a:pt x="3727" y="1506"/>
                    <a:pt x="3690" y="1439"/>
                  </a:cubicBezTo>
                  <a:cubicBezTo>
                    <a:pt x="3526" y="1145"/>
                    <a:pt x="3347" y="864"/>
                    <a:pt x="3147" y="599"/>
                  </a:cubicBezTo>
                  <a:cubicBezTo>
                    <a:pt x="3008" y="412"/>
                    <a:pt x="2706" y="1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75"/>
            </a:p>
          </p:txBody>
        </p:sp>
        <p:sp>
          <p:nvSpPr>
            <p:cNvPr id="1139" name="Google Shape;1139;p53"/>
            <p:cNvSpPr/>
            <p:nvPr/>
          </p:nvSpPr>
          <p:spPr>
            <a:xfrm>
              <a:off x="7978791" y="3277812"/>
              <a:ext cx="73535" cy="174293"/>
            </a:xfrm>
            <a:custGeom>
              <a:rect b="b" l="l" r="r" t="t"/>
              <a:pathLst>
                <a:path extrusionOk="0" h="1415" w="597">
                  <a:moveTo>
                    <a:pt x="572" y="0"/>
                  </a:moveTo>
                  <a:cubicBezTo>
                    <a:pt x="553" y="22"/>
                    <a:pt x="535" y="41"/>
                    <a:pt x="516" y="68"/>
                  </a:cubicBezTo>
                  <a:cubicBezTo>
                    <a:pt x="501" y="96"/>
                    <a:pt x="488" y="121"/>
                    <a:pt x="476" y="149"/>
                  </a:cubicBezTo>
                  <a:cubicBezTo>
                    <a:pt x="464" y="176"/>
                    <a:pt x="457" y="204"/>
                    <a:pt x="448" y="235"/>
                  </a:cubicBezTo>
                  <a:cubicBezTo>
                    <a:pt x="445" y="266"/>
                    <a:pt x="442" y="294"/>
                    <a:pt x="439" y="325"/>
                  </a:cubicBezTo>
                  <a:cubicBezTo>
                    <a:pt x="430" y="380"/>
                    <a:pt x="430" y="442"/>
                    <a:pt x="433" y="501"/>
                  </a:cubicBezTo>
                  <a:cubicBezTo>
                    <a:pt x="439" y="559"/>
                    <a:pt x="445" y="618"/>
                    <a:pt x="448" y="673"/>
                  </a:cubicBezTo>
                  <a:cubicBezTo>
                    <a:pt x="457" y="732"/>
                    <a:pt x="461" y="791"/>
                    <a:pt x="470" y="849"/>
                  </a:cubicBezTo>
                  <a:lnTo>
                    <a:pt x="488" y="1022"/>
                  </a:lnTo>
                  <a:lnTo>
                    <a:pt x="527" y="1314"/>
                  </a:lnTo>
                  <a:lnTo>
                    <a:pt x="527" y="1314"/>
                  </a:lnTo>
                  <a:cubicBezTo>
                    <a:pt x="453" y="1276"/>
                    <a:pt x="374" y="1243"/>
                    <a:pt x="294" y="1211"/>
                  </a:cubicBezTo>
                  <a:cubicBezTo>
                    <a:pt x="244" y="1192"/>
                    <a:pt x="198" y="1174"/>
                    <a:pt x="149" y="1158"/>
                  </a:cubicBezTo>
                  <a:cubicBezTo>
                    <a:pt x="99" y="1143"/>
                    <a:pt x="53" y="1121"/>
                    <a:pt x="1" y="1106"/>
                  </a:cubicBezTo>
                  <a:lnTo>
                    <a:pt x="1" y="1106"/>
                  </a:lnTo>
                  <a:cubicBezTo>
                    <a:pt x="47" y="1133"/>
                    <a:pt x="93" y="1152"/>
                    <a:pt x="139" y="1177"/>
                  </a:cubicBezTo>
                  <a:lnTo>
                    <a:pt x="278" y="1242"/>
                  </a:lnTo>
                  <a:lnTo>
                    <a:pt x="417" y="1313"/>
                  </a:lnTo>
                  <a:cubicBezTo>
                    <a:pt x="464" y="1334"/>
                    <a:pt x="507" y="1362"/>
                    <a:pt x="550" y="1390"/>
                  </a:cubicBezTo>
                  <a:lnTo>
                    <a:pt x="596" y="1414"/>
                  </a:lnTo>
                  <a:lnTo>
                    <a:pt x="593" y="1362"/>
                  </a:lnTo>
                  <a:cubicBezTo>
                    <a:pt x="581" y="1245"/>
                    <a:pt x="565" y="1130"/>
                    <a:pt x="553" y="1013"/>
                  </a:cubicBezTo>
                  <a:lnTo>
                    <a:pt x="535" y="840"/>
                  </a:lnTo>
                  <a:lnTo>
                    <a:pt x="510" y="667"/>
                  </a:lnTo>
                  <a:cubicBezTo>
                    <a:pt x="494" y="550"/>
                    <a:pt x="476" y="439"/>
                    <a:pt x="479" y="325"/>
                  </a:cubicBezTo>
                  <a:cubicBezTo>
                    <a:pt x="482" y="297"/>
                    <a:pt x="482" y="266"/>
                    <a:pt x="488" y="238"/>
                  </a:cubicBezTo>
                  <a:cubicBezTo>
                    <a:pt x="491" y="207"/>
                    <a:pt x="494" y="179"/>
                    <a:pt x="504" y="155"/>
                  </a:cubicBezTo>
                  <a:cubicBezTo>
                    <a:pt x="507" y="127"/>
                    <a:pt x="519" y="99"/>
                    <a:pt x="528" y="71"/>
                  </a:cubicBezTo>
                  <a:cubicBezTo>
                    <a:pt x="535" y="56"/>
                    <a:pt x="541" y="44"/>
                    <a:pt x="550" y="34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3"/>
            <p:cNvSpPr/>
            <p:nvPr/>
          </p:nvSpPr>
          <p:spPr>
            <a:xfrm>
              <a:off x="7827410" y="3423404"/>
              <a:ext cx="310524" cy="87824"/>
            </a:xfrm>
            <a:custGeom>
              <a:rect b="b" l="l" r="r" t="t"/>
              <a:pathLst>
                <a:path extrusionOk="0" h="713" w="2521">
                  <a:moveTo>
                    <a:pt x="1" y="1"/>
                  </a:moveTo>
                  <a:cubicBezTo>
                    <a:pt x="1" y="1"/>
                    <a:pt x="7" y="4"/>
                    <a:pt x="25" y="10"/>
                  </a:cubicBezTo>
                  <a:cubicBezTo>
                    <a:pt x="44" y="13"/>
                    <a:pt x="72" y="22"/>
                    <a:pt x="109" y="32"/>
                  </a:cubicBezTo>
                  <a:cubicBezTo>
                    <a:pt x="143" y="44"/>
                    <a:pt x="186" y="56"/>
                    <a:pt x="232" y="75"/>
                  </a:cubicBezTo>
                  <a:cubicBezTo>
                    <a:pt x="275" y="93"/>
                    <a:pt x="328" y="118"/>
                    <a:pt x="387" y="140"/>
                  </a:cubicBezTo>
                  <a:cubicBezTo>
                    <a:pt x="498" y="192"/>
                    <a:pt x="624" y="257"/>
                    <a:pt x="763" y="325"/>
                  </a:cubicBezTo>
                  <a:cubicBezTo>
                    <a:pt x="834" y="362"/>
                    <a:pt x="905" y="396"/>
                    <a:pt x="979" y="430"/>
                  </a:cubicBezTo>
                  <a:lnTo>
                    <a:pt x="1211" y="523"/>
                  </a:lnTo>
                  <a:cubicBezTo>
                    <a:pt x="1368" y="581"/>
                    <a:pt x="1529" y="625"/>
                    <a:pt x="1683" y="655"/>
                  </a:cubicBezTo>
                  <a:cubicBezTo>
                    <a:pt x="1754" y="671"/>
                    <a:pt x="1832" y="677"/>
                    <a:pt x="1903" y="689"/>
                  </a:cubicBezTo>
                  <a:cubicBezTo>
                    <a:pt x="1974" y="696"/>
                    <a:pt x="2041" y="705"/>
                    <a:pt x="2103" y="708"/>
                  </a:cubicBezTo>
                  <a:cubicBezTo>
                    <a:pt x="2156" y="712"/>
                    <a:pt x="2206" y="713"/>
                    <a:pt x="2251" y="713"/>
                  </a:cubicBezTo>
                  <a:cubicBezTo>
                    <a:pt x="2310" y="713"/>
                    <a:pt x="2362" y="711"/>
                    <a:pt x="2403" y="711"/>
                  </a:cubicBezTo>
                  <a:cubicBezTo>
                    <a:pt x="2443" y="711"/>
                    <a:pt x="2471" y="708"/>
                    <a:pt x="2489" y="708"/>
                  </a:cubicBezTo>
                  <a:lnTo>
                    <a:pt x="2520" y="708"/>
                  </a:lnTo>
                  <a:cubicBezTo>
                    <a:pt x="2520" y="708"/>
                    <a:pt x="2477" y="705"/>
                    <a:pt x="2403" y="696"/>
                  </a:cubicBezTo>
                  <a:cubicBezTo>
                    <a:pt x="2366" y="692"/>
                    <a:pt x="2322" y="689"/>
                    <a:pt x="2273" y="683"/>
                  </a:cubicBezTo>
                  <a:cubicBezTo>
                    <a:pt x="2224" y="680"/>
                    <a:pt x="2168" y="674"/>
                    <a:pt x="2106" y="665"/>
                  </a:cubicBezTo>
                  <a:cubicBezTo>
                    <a:pt x="1983" y="649"/>
                    <a:pt x="1844" y="628"/>
                    <a:pt x="1693" y="591"/>
                  </a:cubicBezTo>
                  <a:cubicBezTo>
                    <a:pt x="1622" y="575"/>
                    <a:pt x="1544" y="557"/>
                    <a:pt x="1467" y="535"/>
                  </a:cubicBezTo>
                  <a:cubicBezTo>
                    <a:pt x="1390" y="510"/>
                    <a:pt x="1313" y="482"/>
                    <a:pt x="1236" y="458"/>
                  </a:cubicBezTo>
                  <a:cubicBezTo>
                    <a:pt x="1158" y="430"/>
                    <a:pt x="1081" y="399"/>
                    <a:pt x="1007" y="368"/>
                  </a:cubicBezTo>
                  <a:cubicBezTo>
                    <a:pt x="933" y="337"/>
                    <a:pt x="859" y="303"/>
                    <a:pt x="791" y="273"/>
                  </a:cubicBezTo>
                  <a:cubicBezTo>
                    <a:pt x="652" y="205"/>
                    <a:pt x="516" y="149"/>
                    <a:pt x="402" y="106"/>
                  </a:cubicBezTo>
                  <a:cubicBezTo>
                    <a:pt x="343" y="81"/>
                    <a:pt x="288" y="66"/>
                    <a:pt x="238" y="50"/>
                  </a:cubicBezTo>
                  <a:cubicBezTo>
                    <a:pt x="189" y="41"/>
                    <a:pt x="146" y="29"/>
                    <a:pt x="112" y="19"/>
                  </a:cubicBezTo>
                  <a:cubicBezTo>
                    <a:pt x="78" y="13"/>
                    <a:pt x="50" y="10"/>
                    <a:pt x="32" y="4"/>
                  </a:cubicBezTo>
                  <a:cubicBezTo>
                    <a:pt x="1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3"/>
            <p:cNvSpPr/>
            <p:nvPr/>
          </p:nvSpPr>
          <p:spPr>
            <a:xfrm>
              <a:off x="7886410" y="3538326"/>
              <a:ext cx="702467" cy="238960"/>
            </a:xfrm>
            <a:custGeom>
              <a:rect b="b" l="l" r="r" t="t"/>
              <a:pathLst>
                <a:path extrusionOk="0" h="1940" w="5703">
                  <a:moveTo>
                    <a:pt x="4307" y="0"/>
                  </a:moveTo>
                  <a:lnTo>
                    <a:pt x="4307" y="0"/>
                  </a:lnTo>
                  <a:cubicBezTo>
                    <a:pt x="4323" y="192"/>
                    <a:pt x="4338" y="380"/>
                    <a:pt x="4354" y="575"/>
                  </a:cubicBezTo>
                  <a:cubicBezTo>
                    <a:pt x="4085" y="596"/>
                    <a:pt x="3822" y="710"/>
                    <a:pt x="3616" y="896"/>
                  </a:cubicBezTo>
                  <a:cubicBezTo>
                    <a:pt x="3529" y="973"/>
                    <a:pt x="3443" y="1065"/>
                    <a:pt x="3328" y="1065"/>
                  </a:cubicBezTo>
                  <a:cubicBezTo>
                    <a:pt x="3267" y="1065"/>
                    <a:pt x="3211" y="1035"/>
                    <a:pt x="3156" y="1010"/>
                  </a:cubicBezTo>
                  <a:cubicBezTo>
                    <a:pt x="3002" y="943"/>
                    <a:pt x="2835" y="915"/>
                    <a:pt x="2668" y="915"/>
                  </a:cubicBezTo>
                  <a:cubicBezTo>
                    <a:pt x="2597" y="915"/>
                    <a:pt x="2525" y="920"/>
                    <a:pt x="2455" y="930"/>
                  </a:cubicBezTo>
                  <a:cubicBezTo>
                    <a:pt x="2398" y="935"/>
                    <a:pt x="1996" y="1078"/>
                    <a:pt x="1906" y="1078"/>
                  </a:cubicBezTo>
                  <a:cubicBezTo>
                    <a:pt x="1898" y="1078"/>
                    <a:pt x="1892" y="1077"/>
                    <a:pt x="1890" y="1075"/>
                  </a:cubicBezTo>
                  <a:cubicBezTo>
                    <a:pt x="1536" y="761"/>
                    <a:pt x="1061" y="626"/>
                    <a:pt x="592" y="626"/>
                  </a:cubicBezTo>
                  <a:cubicBezTo>
                    <a:pt x="529" y="626"/>
                    <a:pt x="467" y="628"/>
                    <a:pt x="405" y="633"/>
                  </a:cubicBezTo>
                  <a:cubicBezTo>
                    <a:pt x="343" y="636"/>
                    <a:pt x="278" y="649"/>
                    <a:pt x="219" y="667"/>
                  </a:cubicBezTo>
                  <a:cubicBezTo>
                    <a:pt x="142" y="695"/>
                    <a:pt x="77" y="735"/>
                    <a:pt x="47" y="806"/>
                  </a:cubicBezTo>
                  <a:cubicBezTo>
                    <a:pt x="0" y="899"/>
                    <a:pt x="22" y="1013"/>
                    <a:pt x="77" y="1099"/>
                  </a:cubicBezTo>
                  <a:cubicBezTo>
                    <a:pt x="130" y="1183"/>
                    <a:pt x="210" y="1244"/>
                    <a:pt x="297" y="1300"/>
                  </a:cubicBezTo>
                  <a:cubicBezTo>
                    <a:pt x="686" y="1550"/>
                    <a:pt x="1211" y="1729"/>
                    <a:pt x="1658" y="1816"/>
                  </a:cubicBezTo>
                  <a:cubicBezTo>
                    <a:pt x="2070" y="1899"/>
                    <a:pt x="2488" y="1940"/>
                    <a:pt x="2906" y="1940"/>
                  </a:cubicBezTo>
                  <a:cubicBezTo>
                    <a:pt x="2935" y="1940"/>
                    <a:pt x="2965" y="1940"/>
                    <a:pt x="2995" y="1939"/>
                  </a:cubicBezTo>
                  <a:cubicBezTo>
                    <a:pt x="3696" y="1933"/>
                    <a:pt x="4400" y="1809"/>
                    <a:pt x="5057" y="1575"/>
                  </a:cubicBezTo>
                  <a:cubicBezTo>
                    <a:pt x="5289" y="1488"/>
                    <a:pt x="5703" y="1439"/>
                    <a:pt x="5653" y="1121"/>
                  </a:cubicBezTo>
                  <a:cubicBezTo>
                    <a:pt x="5610" y="874"/>
                    <a:pt x="5375" y="683"/>
                    <a:pt x="5206" y="516"/>
                  </a:cubicBezTo>
                  <a:cubicBezTo>
                    <a:pt x="4962" y="278"/>
                    <a:pt x="4653" y="37"/>
                    <a:pt x="4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3"/>
            <p:cNvSpPr/>
            <p:nvPr/>
          </p:nvSpPr>
          <p:spPr>
            <a:xfrm>
              <a:off x="7941469" y="3635634"/>
              <a:ext cx="631888" cy="118741"/>
            </a:xfrm>
            <a:custGeom>
              <a:rect b="b" l="l" r="r" t="t"/>
              <a:pathLst>
                <a:path extrusionOk="0" h="964" w="5130">
                  <a:moveTo>
                    <a:pt x="1" y="1"/>
                  </a:moveTo>
                  <a:cubicBezTo>
                    <a:pt x="1" y="1"/>
                    <a:pt x="10" y="19"/>
                    <a:pt x="35" y="50"/>
                  </a:cubicBezTo>
                  <a:cubicBezTo>
                    <a:pt x="57" y="81"/>
                    <a:pt x="97" y="127"/>
                    <a:pt x="146" y="180"/>
                  </a:cubicBezTo>
                  <a:cubicBezTo>
                    <a:pt x="195" y="235"/>
                    <a:pt x="263" y="297"/>
                    <a:pt x="347" y="362"/>
                  </a:cubicBezTo>
                  <a:cubicBezTo>
                    <a:pt x="433" y="424"/>
                    <a:pt x="529" y="488"/>
                    <a:pt x="643" y="550"/>
                  </a:cubicBezTo>
                  <a:cubicBezTo>
                    <a:pt x="702" y="581"/>
                    <a:pt x="760" y="612"/>
                    <a:pt x="825" y="640"/>
                  </a:cubicBezTo>
                  <a:cubicBezTo>
                    <a:pt x="856" y="655"/>
                    <a:pt x="887" y="668"/>
                    <a:pt x="921" y="683"/>
                  </a:cubicBezTo>
                  <a:cubicBezTo>
                    <a:pt x="958" y="695"/>
                    <a:pt x="992" y="711"/>
                    <a:pt x="1026" y="720"/>
                  </a:cubicBezTo>
                  <a:cubicBezTo>
                    <a:pt x="1060" y="732"/>
                    <a:pt x="1097" y="748"/>
                    <a:pt x="1131" y="760"/>
                  </a:cubicBezTo>
                  <a:cubicBezTo>
                    <a:pt x="1168" y="772"/>
                    <a:pt x="1202" y="782"/>
                    <a:pt x="1242" y="794"/>
                  </a:cubicBezTo>
                  <a:cubicBezTo>
                    <a:pt x="1276" y="806"/>
                    <a:pt x="1316" y="819"/>
                    <a:pt x="1353" y="828"/>
                  </a:cubicBezTo>
                  <a:cubicBezTo>
                    <a:pt x="1393" y="837"/>
                    <a:pt x="1430" y="850"/>
                    <a:pt x="1471" y="856"/>
                  </a:cubicBezTo>
                  <a:cubicBezTo>
                    <a:pt x="1625" y="896"/>
                    <a:pt x="1789" y="921"/>
                    <a:pt x="1958" y="942"/>
                  </a:cubicBezTo>
                  <a:cubicBezTo>
                    <a:pt x="2045" y="948"/>
                    <a:pt x="2128" y="958"/>
                    <a:pt x="2215" y="961"/>
                  </a:cubicBezTo>
                  <a:cubicBezTo>
                    <a:pt x="2258" y="961"/>
                    <a:pt x="2298" y="964"/>
                    <a:pt x="2341" y="964"/>
                  </a:cubicBezTo>
                  <a:lnTo>
                    <a:pt x="2474" y="964"/>
                  </a:lnTo>
                  <a:lnTo>
                    <a:pt x="2601" y="961"/>
                  </a:lnTo>
                  <a:cubicBezTo>
                    <a:pt x="2644" y="961"/>
                    <a:pt x="2684" y="958"/>
                    <a:pt x="2727" y="952"/>
                  </a:cubicBezTo>
                  <a:lnTo>
                    <a:pt x="2857" y="942"/>
                  </a:lnTo>
                  <a:cubicBezTo>
                    <a:pt x="2897" y="936"/>
                    <a:pt x="2940" y="930"/>
                    <a:pt x="2983" y="927"/>
                  </a:cubicBezTo>
                  <a:cubicBezTo>
                    <a:pt x="3153" y="902"/>
                    <a:pt x="3314" y="871"/>
                    <a:pt x="3474" y="837"/>
                  </a:cubicBezTo>
                  <a:cubicBezTo>
                    <a:pt x="3555" y="819"/>
                    <a:pt x="3632" y="800"/>
                    <a:pt x="3706" y="779"/>
                  </a:cubicBezTo>
                  <a:cubicBezTo>
                    <a:pt x="3777" y="757"/>
                    <a:pt x="3851" y="739"/>
                    <a:pt x="3922" y="714"/>
                  </a:cubicBezTo>
                  <a:cubicBezTo>
                    <a:pt x="3990" y="692"/>
                    <a:pt x="4061" y="668"/>
                    <a:pt x="4126" y="646"/>
                  </a:cubicBezTo>
                  <a:cubicBezTo>
                    <a:pt x="4187" y="618"/>
                    <a:pt x="4249" y="593"/>
                    <a:pt x="4311" y="572"/>
                  </a:cubicBezTo>
                  <a:cubicBezTo>
                    <a:pt x="4431" y="525"/>
                    <a:pt x="4539" y="476"/>
                    <a:pt x="4635" y="439"/>
                  </a:cubicBezTo>
                  <a:cubicBezTo>
                    <a:pt x="4731" y="405"/>
                    <a:pt x="4820" y="383"/>
                    <a:pt x="4894" y="368"/>
                  </a:cubicBezTo>
                  <a:cubicBezTo>
                    <a:pt x="4966" y="353"/>
                    <a:pt x="5027" y="346"/>
                    <a:pt x="5067" y="346"/>
                  </a:cubicBezTo>
                  <a:lnTo>
                    <a:pt x="5129" y="346"/>
                  </a:lnTo>
                  <a:cubicBezTo>
                    <a:pt x="5129" y="346"/>
                    <a:pt x="5111" y="346"/>
                    <a:pt x="5070" y="334"/>
                  </a:cubicBezTo>
                  <a:cubicBezTo>
                    <a:pt x="5033" y="334"/>
                    <a:pt x="4972" y="334"/>
                    <a:pt x="4898" y="346"/>
                  </a:cubicBezTo>
                  <a:cubicBezTo>
                    <a:pt x="4823" y="359"/>
                    <a:pt x="4734" y="380"/>
                    <a:pt x="4635" y="411"/>
                  </a:cubicBezTo>
                  <a:cubicBezTo>
                    <a:pt x="4533" y="442"/>
                    <a:pt x="4425" y="485"/>
                    <a:pt x="4308" y="532"/>
                  </a:cubicBezTo>
                  <a:cubicBezTo>
                    <a:pt x="4246" y="550"/>
                    <a:pt x="4184" y="575"/>
                    <a:pt x="4116" y="596"/>
                  </a:cubicBezTo>
                  <a:cubicBezTo>
                    <a:pt x="4052" y="621"/>
                    <a:pt x="3984" y="640"/>
                    <a:pt x="3913" y="664"/>
                  </a:cubicBezTo>
                  <a:cubicBezTo>
                    <a:pt x="3845" y="686"/>
                    <a:pt x="3771" y="705"/>
                    <a:pt x="3697" y="726"/>
                  </a:cubicBezTo>
                  <a:cubicBezTo>
                    <a:pt x="3622" y="745"/>
                    <a:pt x="3545" y="760"/>
                    <a:pt x="3468" y="779"/>
                  </a:cubicBezTo>
                  <a:cubicBezTo>
                    <a:pt x="3391" y="794"/>
                    <a:pt x="3311" y="816"/>
                    <a:pt x="3230" y="825"/>
                  </a:cubicBezTo>
                  <a:cubicBezTo>
                    <a:pt x="3150" y="837"/>
                    <a:pt x="3067" y="853"/>
                    <a:pt x="2983" y="859"/>
                  </a:cubicBezTo>
                  <a:cubicBezTo>
                    <a:pt x="2943" y="865"/>
                    <a:pt x="2903" y="871"/>
                    <a:pt x="2860" y="874"/>
                  </a:cubicBezTo>
                  <a:cubicBezTo>
                    <a:pt x="2817" y="884"/>
                    <a:pt x="2773" y="884"/>
                    <a:pt x="2733" y="887"/>
                  </a:cubicBezTo>
                  <a:cubicBezTo>
                    <a:pt x="2690" y="890"/>
                    <a:pt x="2647" y="896"/>
                    <a:pt x="2604" y="896"/>
                  </a:cubicBezTo>
                  <a:lnTo>
                    <a:pt x="2477" y="899"/>
                  </a:lnTo>
                  <a:lnTo>
                    <a:pt x="2347" y="899"/>
                  </a:lnTo>
                  <a:cubicBezTo>
                    <a:pt x="2304" y="896"/>
                    <a:pt x="2261" y="896"/>
                    <a:pt x="2218" y="896"/>
                  </a:cubicBezTo>
                  <a:cubicBezTo>
                    <a:pt x="2134" y="890"/>
                    <a:pt x="2054" y="887"/>
                    <a:pt x="1968" y="881"/>
                  </a:cubicBezTo>
                  <a:cubicBezTo>
                    <a:pt x="1801" y="859"/>
                    <a:pt x="1637" y="837"/>
                    <a:pt x="1483" y="803"/>
                  </a:cubicBezTo>
                  <a:cubicBezTo>
                    <a:pt x="1443" y="794"/>
                    <a:pt x="1406" y="782"/>
                    <a:pt x="1366" y="776"/>
                  </a:cubicBezTo>
                  <a:cubicBezTo>
                    <a:pt x="1329" y="766"/>
                    <a:pt x="1291" y="757"/>
                    <a:pt x="1254" y="745"/>
                  </a:cubicBezTo>
                  <a:cubicBezTo>
                    <a:pt x="1220" y="732"/>
                    <a:pt x="1180" y="726"/>
                    <a:pt x="1146" y="714"/>
                  </a:cubicBezTo>
                  <a:lnTo>
                    <a:pt x="1041" y="680"/>
                  </a:lnTo>
                  <a:cubicBezTo>
                    <a:pt x="1007" y="668"/>
                    <a:pt x="977" y="655"/>
                    <a:pt x="943" y="646"/>
                  </a:cubicBezTo>
                  <a:cubicBezTo>
                    <a:pt x="912" y="634"/>
                    <a:pt x="875" y="618"/>
                    <a:pt x="844" y="606"/>
                  </a:cubicBezTo>
                  <a:cubicBezTo>
                    <a:pt x="779" y="578"/>
                    <a:pt x="720" y="547"/>
                    <a:pt x="665" y="519"/>
                  </a:cubicBezTo>
                  <a:cubicBezTo>
                    <a:pt x="550" y="464"/>
                    <a:pt x="452" y="405"/>
                    <a:pt x="365" y="343"/>
                  </a:cubicBezTo>
                  <a:cubicBezTo>
                    <a:pt x="282" y="285"/>
                    <a:pt x="211" y="226"/>
                    <a:pt x="158" y="174"/>
                  </a:cubicBezTo>
                  <a:cubicBezTo>
                    <a:pt x="103" y="121"/>
                    <a:pt x="66" y="78"/>
                    <a:pt x="38" y="47"/>
                  </a:cubicBez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3"/>
            <p:cNvSpPr/>
            <p:nvPr/>
          </p:nvSpPr>
          <p:spPr>
            <a:xfrm>
              <a:off x="8258274" y="3657313"/>
              <a:ext cx="79694" cy="44959"/>
            </a:xfrm>
            <a:custGeom>
              <a:rect b="b" l="l" r="r" t="t"/>
              <a:pathLst>
                <a:path extrusionOk="0" h="365" w="647">
                  <a:moveTo>
                    <a:pt x="1" y="1"/>
                  </a:moveTo>
                  <a:cubicBezTo>
                    <a:pt x="1" y="1"/>
                    <a:pt x="13" y="10"/>
                    <a:pt x="29" y="22"/>
                  </a:cubicBezTo>
                  <a:cubicBezTo>
                    <a:pt x="47" y="28"/>
                    <a:pt x="75" y="41"/>
                    <a:pt x="106" y="56"/>
                  </a:cubicBezTo>
                  <a:cubicBezTo>
                    <a:pt x="121" y="62"/>
                    <a:pt x="137" y="72"/>
                    <a:pt x="155" y="78"/>
                  </a:cubicBezTo>
                  <a:cubicBezTo>
                    <a:pt x="171" y="87"/>
                    <a:pt x="192" y="99"/>
                    <a:pt x="211" y="106"/>
                  </a:cubicBezTo>
                  <a:cubicBezTo>
                    <a:pt x="229" y="115"/>
                    <a:pt x="248" y="124"/>
                    <a:pt x="269" y="136"/>
                  </a:cubicBezTo>
                  <a:lnTo>
                    <a:pt x="325" y="170"/>
                  </a:lnTo>
                  <a:cubicBezTo>
                    <a:pt x="368" y="195"/>
                    <a:pt x="402" y="223"/>
                    <a:pt x="442" y="245"/>
                  </a:cubicBezTo>
                  <a:cubicBezTo>
                    <a:pt x="476" y="269"/>
                    <a:pt x="510" y="288"/>
                    <a:pt x="541" y="306"/>
                  </a:cubicBezTo>
                  <a:cubicBezTo>
                    <a:pt x="603" y="346"/>
                    <a:pt x="646" y="365"/>
                    <a:pt x="646" y="365"/>
                  </a:cubicBezTo>
                  <a:cubicBezTo>
                    <a:pt x="646" y="365"/>
                    <a:pt x="615" y="331"/>
                    <a:pt x="566" y="278"/>
                  </a:cubicBezTo>
                  <a:cubicBezTo>
                    <a:pt x="538" y="254"/>
                    <a:pt x="507" y="226"/>
                    <a:pt x="473" y="198"/>
                  </a:cubicBezTo>
                  <a:cubicBezTo>
                    <a:pt x="458" y="183"/>
                    <a:pt x="439" y="167"/>
                    <a:pt x="418" y="155"/>
                  </a:cubicBezTo>
                  <a:cubicBezTo>
                    <a:pt x="399" y="146"/>
                    <a:pt x="381" y="130"/>
                    <a:pt x="362" y="118"/>
                  </a:cubicBezTo>
                  <a:cubicBezTo>
                    <a:pt x="340" y="106"/>
                    <a:pt x="319" y="93"/>
                    <a:pt x="300" y="84"/>
                  </a:cubicBezTo>
                  <a:cubicBezTo>
                    <a:pt x="279" y="72"/>
                    <a:pt x="257" y="59"/>
                    <a:pt x="238" y="53"/>
                  </a:cubicBezTo>
                  <a:cubicBezTo>
                    <a:pt x="198" y="31"/>
                    <a:pt x="155" y="22"/>
                    <a:pt x="121" y="13"/>
                  </a:cubicBezTo>
                  <a:cubicBezTo>
                    <a:pt x="103" y="10"/>
                    <a:pt x="87" y="7"/>
                    <a:pt x="72" y="7"/>
                  </a:cubicBezTo>
                  <a:cubicBezTo>
                    <a:pt x="56" y="1"/>
                    <a:pt x="44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3"/>
            <p:cNvSpPr/>
            <p:nvPr/>
          </p:nvSpPr>
          <p:spPr>
            <a:xfrm>
              <a:off x="8089033" y="3656450"/>
              <a:ext cx="81911" cy="24635"/>
            </a:xfrm>
            <a:custGeom>
              <a:rect b="b" l="l" r="r" t="t"/>
              <a:pathLst>
                <a:path extrusionOk="0" h="200" w="665">
                  <a:moveTo>
                    <a:pt x="613" y="0"/>
                  </a:moveTo>
                  <a:cubicBezTo>
                    <a:pt x="596" y="0"/>
                    <a:pt x="576" y="0"/>
                    <a:pt x="554" y="1"/>
                  </a:cubicBezTo>
                  <a:cubicBezTo>
                    <a:pt x="520" y="5"/>
                    <a:pt x="479" y="14"/>
                    <a:pt x="442" y="20"/>
                  </a:cubicBezTo>
                  <a:cubicBezTo>
                    <a:pt x="424" y="23"/>
                    <a:pt x="399" y="29"/>
                    <a:pt x="381" y="35"/>
                  </a:cubicBezTo>
                  <a:cubicBezTo>
                    <a:pt x="362" y="45"/>
                    <a:pt x="337" y="48"/>
                    <a:pt x="319" y="54"/>
                  </a:cubicBezTo>
                  <a:cubicBezTo>
                    <a:pt x="300" y="63"/>
                    <a:pt x="276" y="69"/>
                    <a:pt x="257" y="79"/>
                  </a:cubicBezTo>
                  <a:lnTo>
                    <a:pt x="198" y="100"/>
                  </a:lnTo>
                  <a:cubicBezTo>
                    <a:pt x="164" y="116"/>
                    <a:pt x="127" y="131"/>
                    <a:pt x="97" y="147"/>
                  </a:cubicBezTo>
                  <a:cubicBezTo>
                    <a:pt x="41" y="174"/>
                    <a:pt x="1" y="199"/>
                    <a:pt x="1" y="199"/>
                  </a:cubicBezTo>
                  <a:cubicBezTo>
                    <a:pt x="1" y="199"/>
                    <a:pt x="44" y="199"/>
                    <a:pt x="109" y="184"/>
                  </a:cubicBezTo>
                  <a:cubicBezTo>
                    <a:pt x="140" y="174"/>
                    <a:pt x="180" y="168"/>
                    <a:pt x="217" y="156"/>
                  </a:cubicBezTo>
                  <a:cubicBezTo>
                    <a:pt x="235" y="147"/>
                    <a:pt x="260" y="143"/>
                    <a:pt x="279" y="137"/>
                  </a:cubicBezTo>
                  <a:cubicBezTo>
                    <a:pt x="300" y="128"/>
                    <a:pt x="322" y="125"/>
                    <a:pt x="340" y="116"/>
                  </a:cubicBezTo>
                  <a:cubicBezTo>
                    <a:pt x="384" y="100"/>
                    <a:pt x="424" y="91"/>
                    <a:pt x="461" y="76"/>
                  </a:cubicBezTo>
                  <a:cubicBezTo>
                    <a:pt x="501" y="63"/>
                    <a:pt x="535" y="51"/>
                    <a:pt x="566" y="38"/>
                  </a:cubicBezTo>
                  <a:cubicBezTo>
                    <a:pt x="597" y="29"/>
                    <a:pt x="618" y="20"/>
                    <a:pt x="640" y="14"/>
                  </a:cubicBezTo>
                  <a:cubicBezTo>
                    <a:pt x="655" y="5"/>
                    <a:pt x="665" y="1"/>
                    <a:pt x="665" y="1"/>
                  </a:cubicBezTo>
                  <a:cubicBezTo>
                    <a:pt x="665" y="1"/>
                    <a:pt x="645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3"/>
            <p:cNvSpPr/>
            <p:nvPr/>
          </p:nvSpPr>
          <p:spPr>
            <a:xfrm>
              <a:off x="8323680" y="3667536"/>
              <a:ext cx="100141" cy="44713"/>
            </a:xfrm>
            <a:custGeom>
              <a:rect b="b" l="l" r="r" t="t"/>
              <a:pathLst>
                <a:path extrusionOk="0" h="363" w="813">
                  <a:moveTo>
                    <a:pt x="217" y="1"/>
                  </a:moveTo>
                  <a:cubicBezTo>
                    <a:pt x="189" y="1"/>
                    <a:pt x="164" y="1"/>
                    <a:pt x="143" y="4"/>
                  </a:cubicBezTo>
                  <a:cubicBezTo>
                    <a:pt x="130" y="4"/>
                    <a:pt x="124" y="7"/>
                    <a:pt x="112" y="7"/>
                  </a:cubicBezTo>
                  <a:cubicBezTo>
                    <a:pt x="103" y="10"/>
                    <a:pt x="93" y="10"/>
                    <a:pt x="84" y="16"/>
                  </a:cubicBezTo>
                  <a:cubicBezTo>
                    <a:pt x="66" y="19"/>
                    <a:pt x="50" y="23"/>
                    <a:pt x="38" y="26"/>
                  </a:cubicBezTo>
                  <a:cubicBezTo>
                    <a:pt x="16" y="38"/>
                    <a:pt x="1" y="41"/>
                    <a:pt x="1" y="41"/>
                  </a:cubicBezTo>
                  <a:lnTo>
                    <a:pt x="93" y="41"/>
                  </a:lnTo>
                  <a:cubicBezTo>
                    <a:pt x="99" y="40"/>
                    <a:pt x="104" y="40"/>
                    <a:pt x="110" y="40"/>
                  </a:cubicBezTo>
                  <a:cubicBezTo>
                    <a:pt x="122" y="40"/>
                    <a:pt x="135" y="41"/>
                    <a:pt x="149" y="41"/>
                  </a:cubicBezTo>
                  <a:cubicBezTo>
                    <a:pt x="174" y="41"/>
                    <a:pt x="195" y="47"/>
                    <a:pt x="220" y="50"/>
                  </a:cubicBezTo>
                  <a:cubicBezTo>
                    <a:pt x="242" y="50"/>
                    <a:pt x="266" y="57"/>
                    <a:pt x="294" y="63"/>
                  </a:cubicBezTo>
                  <a:cubicBezTo>
                    <a:pt x="316" y="66"/>
                    <a:pt x="343" y="72"/>
                    <a:pt x="371" y="81"/>
                  </a:cubicBezTo>
                  <a:cubicBezTo>
                    <a:pt x="396" y="87"/>
                    <a:pt x="421" y="97"/>
                    <a:pt x="448" y="109"/>
                  </a:cubicBezTo>
                  <a:cubicBezTo>
                    <a:pt x="473" y="118"/>
                    <a:pt x="501" y="131"/>
                    <a:pt x="526" y="143"/>
                  </a:cubicBezTo>
                  <a:cubicBezTo>
                    <a:pt x="547" y="155"/>
                    <a:pt x="572" y="171"/>
                    <a:pt x="594" y="180"/>
                  </a:cubicBezTo>
                  <a:cubicBezTo>
                    <a:pt x="612" y="195"/>
                    <a:pt x="637" y="208"/>
                    <a:pt x="655" y="223"/>
                  </a:cubicBezTo>
                  <a:cubicBezTo>
                    <a:pt x="674" y="239"/>
                    <a:pt x="695" y="251"/>
                    <a:pt x="711" y="266"/>
                  </a:cubicBezTo>
                  <a:cubicBezTo>
                    <a:pt x="726" y="279"/>
                    <a:pt x="742" y="294"/>
                    <a:pt x="751" y="304"/>
                  </a:cubicBezTo>
                  <a:cubicBezTo>
                    <a:pt x="766" y="316"/>
                    <a:pt x="779" y="328"/>
                    <a:pt x="788" y="334"/>
                  </a:cubicBezTo>
                  <a:lnTo>
                    <a:pt x="813" y="362"/>
                  </a:lnTo>
                  <a:cubicBezTo>
                    <a:pt x="813" y="362"/>
                    <a:pt x="807" y="350"/>
                    <a:pt x="794" y="328"/>
                  </a:cubicBezTo>
                  <a:cubicBezTo>
                    <a:pt x="791" y="316"/>
                    <a:pt x="782" y="304"/>
                    <a:pt x="773" y="288"/>
                  </a:cubicBezTo>
                  <a:cubicBezTo>
                    <a:pt x="760" y="273"/>
                    <a:pt x="748" y="254"/>
                    <a:pt x="733" y="239"/>
                  </a:cubicBezTo>
                  <a:cubicBezTo>
                    <a:pt x="723" y="233"/>
                    <a:pt x="717" y="220"/>
                    <a:pt x="711" y="211"/>
                  </a:cubicBezTo>
                  <a:lnTo>
                    <a:pt x="683" y="186"/>
                  </a:lnTo>
                  <a:cubicBezTo>
                    <a:pt x="665" y="165"/>
                    <a:pt x="643" y="149"/>
                    <a:pt x="621" y="131"/>
                  </a:cubicBezTo>
                  <a:cubicBezTo>
                    <a:pt x="597" y="115"/>
                    <a:pt x="575" y="97"/>
                    <a:pt x="547" y="84"/>
                  </a:cubicBezTo>
                  <a:cubicBezTo>
                    <a:pt x="519" y="69"/>
                    <a:pt x="492" y="57"/>
                    <a:pt x="467" y="47"/>
                  </a:cubicBezTo>
                  <a:cubicBezTo>
                    <a:pt x="439" y="38"/>
                    <a:pt x="411" y="26"/>
                    <a:pt x="381" y="19"/>
                  </a:cubicBezTo>
                  <a:cubicBezTo>
                    <a:pt x="356" y="10"/>
                    <a:pt x="325" y="7"/>
                    <a:pt x="297" y="4"/>
                  </a:cubicBezTo>
                  <a:cubicBezTo>
                    <a:pt x="269" y="4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3"/>
            <p:cNvSpPr/>
            <p:nvPr/>
          </p:nvSpPr>
          <p:spPr>
            <a:xfrm>
              <a:off x="8089402" y="3677760"/>
              <a:ext cx="84621" cy="32518"/>
            </a:xfrm>
            <a:custGeom>
              <a:rect b="b" l="l" r="r" t="t"/>
              <a:pathLst>
                <a:path extrusionOk="0" h="264" w="687">
                  <a:moveTo>
                    <a:pt x="590" y="0"/>
                  </a:moveTo>
                  <a:cubicBezTo>
                    <a:pt x="582" y="0"/>
                    <a:pt x="574" y="1"/>
                    <a:pt x="566" y="1"/>
                  </a:cubicBezTo>
                  <a:cubicBezTo>
                    <a:pt x="547" y="1"/>
                    <a:pt x="526" y="4"/>
                    <a:pt x="507" y="11"/>
                  </a:cubicBezTo>
                  <a:cubicBezTo>
                    <a:pt x="489" y="14"/>
                    <a:pt x="464" y="17"/>
                    <a:pt x="446" y="20"/>
                  </a:cubicBezTo>
                  <a:cubicBezTo>
                    <a:pt x="424" y="29"/>
                    <a:pt x="402" y="32"/>
                    <a:pt x="381" y="38"/>
                  </a:cubicBezTo>
                  <a:cubicBezTo>
                    <a:pt x="356" y="48"/>
                    <a:pt x="337" y="54"/>
                    <a:pt x="316" y="63"/>
                  </a:cubicBezTo>
                  <a:cubicBezTo>
                    <a:pt x="273" y="79"/>
                    <a:pt x="229" y="97"/>
                    <a:pt x="192" y="122"/>
                  </a:cubicBezTo>
                  <a:cubicBezTo>
                    <a:pt x="152" y="143"/>
                    <a:pt x="118" y="168"/>
                    <a:pt x="90" y="187"/>
                  </a:cubicBezTo>
                  <a:cubicBezTo>
                    <a:pt x="32" y="230"/>
                    <a:pt x="1" y="264"/>
                    <a:pt x="1" y="264"/>
                  </a:cubicBezTo>
                  <a:cubicBezTo>
                    <a:pt x="1" y="264"/>
                    <a:pt x="13" y="261"/>
                    <a:pt x="32" y="251"/>
                  </a:cubicBezTo>
                  <a:cubicBezTo>
                    <a:pt x="53" y="245"/>
                    <a:pt x="78" y="233"/>
                    <a:pt x="109" y="217"/>
                  </a:cubicBezTo>
                  <a:cubicBezTo>
                    <a:pt x="140" y="202"/>
                    <a:pt x="180" y="187"/>
                    <a:pt x="217" y="171"/>
                  </a:cubicBezTo>
                  <a:cubicBezTo>
                    <a:pt x="239" y="165"/>
                    <a:pt x="260" y="156"/>
                    <a:pt x="279" y="150"/>
                  </a:cubicBezTo>
                  <a:cubicBezTo>
                    <a:pt x="300" y="140"/>
                    <a:pt x="322" y="134"/>
                    <a:pt x="344" y="125"/>
                  </a:cubicBezTo>
                  <a:cubicBezTo>
                    <a:pt x="362" y="116"/>
                    <a:pt x="384" y="109"/>
                    <a:pt x="405" y="100"/>
                  </a:cubicBezTo>
                  <a:cubicBezTo>
                    <a:pt x="427" y="94"/>
                    <a:pt x="446" y="88"/>
                    <a:pt x="467" y="79"/>
                  </a:cubicBezTo>
                  <a:cubicBezTo>
                    <a:pt x="486" y="69"/>
                    <a:pt x="504" y="66"/>
                    <a:pt x="523" y="60"/>
                  </a:cubicBezTo>
                  <a:cubicBezTo>
                    <a:pt x="544" y="51"/>
                    <a:pt x="563" y="45"/>
                    <a:pt x="578" y="38"/>
                  </a:cubicBezTo>
                  <a:cubicBezTo>
                    <a:pt x="602" y="34"/>
                    <a:pt x="624" y="27"/>
                    <a:pt x="641" y="27"/>
                  </a:cubicBezTo>
                  <a:cubicBezTo>
                    <a:pt x="646" y="27"/>
                    <a:pt x="651" y="28"/>
                    <a:pt x="655" y="29"/>
                  </a:cubicBezTo>
                  <a:cubicBezTo>
                    <a:pt x="674" y="32"/>
                    <a:pt x="686" y="35"/>
                    <a:pt x="686" y="35"/>
                  </a:cubicBezTo>
                  <a:lnTo>
                    <a:pt x="674" y="23"/>
                  </a:lnTo>
                  <a:cubicBezTo>
                    <a:pt x="671" y="23"/>
                    <a:pt x="665" y="17"/>
                    <a:pt x="655" y="14"/>
                  </a:cubicBezTo>
                  <a:cubicBezTo>
                    <a:pt x="639" y="4"/>
                    <a:pt x="615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3"/>
            <p:cNvSpPr/>
            <p:nvPr/>
          </p:nvSpPr>
          <p:spPr>
            <a:xfrm>
              <a:off x="8006506" y="3634895"/>
              <a:ext cx="95584" cy="18353"/>
            </a:xfrm>
            <a:custGeom>
              <a:rect b="b" l="l" r="r" t="t"/>
              <a:pathLst>
                <a:path extrusionOk="0" h="149" w="776">
                  <a:moveTo>
                    <a:pt x="390" y="0"/>
                  </a:moveTo>
                  <a:cubicBezTo>
                    <a:pt x="368" y="0"/>
                    <a:pt x="340" y="0"/>
                    <a:pt x="313" y="7"/>
                  </a:cubicBezTo>
                  <a:cubicBezTo>
                    <a:pt x="285" y="7"/>
                    <a:pt x="260" y="13"/>
                    <a:pt x="236" y="16"/>
                  </a:cubicBezTo>
                  <a:cubicBezTo>
                    <a:pt x="214" y="25"/>
                    <a:pt x="189" y="28"/>
                    <a:pt x="168" y="38"/>
                  </a:cubicBezTo>
                  <a:lnTo>
                    <a:pt x="109" y="59"/>
                  </a:lnTo>
                  <a:lnTo>
                    <a:pt x="63" y="84"/>
                  </a:lnTo>
                  <a:cubicBezTo>
                    <a:pt x="47" y="90"/>
                    <a:pt x="35" y="99"/>
                    <a:pt x="29" y="105"/>
                  </a:cubicBezTo>
                  <a:cubicBezTo>
                    <a:pt x="13" y="118"/>
                    <a:pt x="1" y="127"/>
                    <a:pt x="1" y="127"/>
                  </a:cubicBezTo>
                  <a:lnTo>
                    <a:pt x="35" y="115"/>
                  </a:lnTo>
                  <a:cubicBezTo>
                    <a:pt x="60" y="105"/>
                    <a:pt x="90" y="99"/>
                    <a:pt x="124" y="90"/>
                  </a:cubicBezTo>
                  <a:cubicBezTo>
                    <a:pt x="140" y="87"/>
                    <a:pt x="161" y="84"/>
                    <a:pt x="183" y="81"/>
                  </a:cubicBezTo>
                  <a:cubicBezTo>
                    <a:pt x="202" y="75"/>
                    <a:pt x="223" y="75"/>
                    <a:pt x="248" y="71"/>
                  </a:cubicBezTo>
                  <a:cubicBezTo>
                    <a:pt x="269" y="71"/>
                    <a:pt x="294" y="68"/>
                    <a:pt x="316" y="68"/>
                  </a:cubicBezTo>
                  <a:lnTo>
                    <a:pt x="390" y="68"/>
                  </a:lnTo>
                  <a:cubicBezTo>
                    <a:pt x="415" y="68"/>
                    <a:pt x="439" y="68"/>
                    <a:pt x="464" y="71"/>
                  </a:cubicBezTo>
                  <a:cubicBezTo>
                    <a:pt x="486" y="71"/>
                    <a:pt x="510" y="75"/>
                    <a:pt x="532" y="81"/>
                  </a:cubicBezTo>
                  <a:cubicBezTo>
                    <a:pt x="557" y="87"/>
                    <a:pt x="578" y="90"/>
                    <a:pt x="600" y="96"/>
                  </a:cubicBezTo>
                  <a:cubicBezTo>
                    <a:pt x="618" y="99"/>
                    <a:pt x="637" y="105"/>
                    <a:pt x="655" y="112"/>
                  </a:cubicBezTo>
                  <a:cubicBezTo>
                    <a:pt x="692" y="118"/>
                    <a:pt x="717" y="130"/>
                    <a:pt x="742" y="136"/>
                  </a:cubicBezTo>
                  <a:lnTo>
                    <a:pt x="776" y="149"/>
                  </a:lnTo>
                  <a:cubicBezTo>
                    <a:pt x="776" y="149"/>
                    <a:pt x="770" y="142"/>
                    <a:pt x="745" y="127"/>
                  </a:cubicBezTo>
                  <a:cubicBezTo>
                    <a:pt x="733" y="118"/>
                    <a:pt x="726" y="112"/>
                    <a:pt x="711" y="102"/>
                  </a:cubicBezTo>
                  <a:cubicBezTo>
                    <a:pt x="699" y="96"/>
                    <a:pt x="683" y="84"/>
                    <a:pt x="665" y="75"/>
                  </a:cubicBezTo>
                  <a:cubicBezTo>
                    <a:pt x="646" y="62"/>
                    <a:pt x="625" y="56"/>
                    <a:pt x="606" y="50"/>
                  </a:cubicBezTo>
                  <a:cubicBezTo>
                    <a:pt x="587" y="41"/>
                    <a:pt x="563" y="34"/>
                    <a:pt x="541" y="25"/>
                  </a:cubicBezTo>
                  <a:cubicBezTo>
                    <a:pt x="516" y="22"/>
                    <a:pt x="495" y="13"/>
                    <a:pt x="467" y="10"/>
                  </a:cubicBezTo>
                  <a:cubicBezTo>
                    <a:pt x="445" y="7"/>
                    <a:pt x="418" y="7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3"/>
            <p:cNvSpPr/>
            <p:nvPr/>
          </p:nvSpPr>
          <p:spPr>
            <a:xfrm>
              <a:off x="7790581" y="3239751"/>
              <a:ext cx="342303" cy="498612"/>
            </a:xfrm>
            <a:custGeom>
              <a:rect b="b" l="l" r="r" t="t"/>
              <a:pathLst>
                <a:path extrusionOk="0" h="4048" w="2779">
                  <a:moveTo>
                    <a:pt x="2192" y="1"/>
                  </a:moveTo>
                  <a:cubicBezTo>
                    <a:pt x="2140" y="1"/>
                    <a:pt x="1964" y="1226"/>
                    <a:pt x="1930" y="1375"/>
                  </a:cubicBezTo>
                  <a:cubicBezTo>
                    <a:pt x="1914" y="1439"/>
                    <a:pt x="1899" y="1504"/>
                    <a:pt x="1877" y="1566"/>
                  </a:cubicBezTo>
                  <a:cubicBezTo>
                    <a:pt x="1853" y="1628"/>
                    <a:pt x="1822" y="1689"/>
                    <a:pt x="1791" y="1751"/>
                  </a:cubicBezTo>
                  <a:cubicBezTo>
                    <a:pt x="1655" y="2032"/>
                    <a:pt x="1569" y="2335"/>
                    <a:pt x="1495" y="2640"/>
                  </a:cubicBezTo>
                  <a:cubicBezTo>
                    <a:pt x="1457" y="2795"/>
                    <a:pt x="1417" y="2943"/>
                    <a:pt x="1374" y="3094"/>
                  </a:cubicBezTo>
                  <a:cubicBezTo>
                    <a:pt x="1337" y="3236"/>
                    <a:pt x="1278" y="3388"/>
                    <a:pt x="1204" y="3514"/>
                  </a:cubicBezTo>
                  <a:cubicBezTo>
                    <a:pt x="1173" y="3496"/>
                    <a:pt x="1127" y="3465"/>
                    <a:pt x="1081" y="3446"/>
                  </a:cubicBezTo>
                  <a:cubicBezTo>
                    <a:pt x="1056" y="3434"/>
                    <a:pt x="1025" y="3421"/>
                    <a:pt x="988" y="3418"/>
                  </a:cubicBezTo>
                  <a:cubicBezTo>
                    <a:pt x="984" y="3418"/>
                    <a:pt x="980" y="3418"/>
                    <a:pt x="976" y="3418"/>
                  </a:cubicBezTo>
                  <a:cubicBezTo>
                    <a:pt x="956" y="3418"/>
                    <a:pt x="934" y="3423"/>
                    <a:pt x="914" y="3428"/>
                  </a:cubicBezTo>
                  <a:cubicBezTo>
                    <a:pt x="797" y="3449"/>
                    <a:pt x="679" y="3462"/>
                    <a:pt x="559" y="3465"/>
                  </a:cubicBezTo>
                  <a:cubicBezTo>
                    <a:pt x="559" y="3492"/>
                    <a:pt x="581" y="3514"/>
                    <a:pt x="602" y="3526"/>
                  </a:cubicBezTo>
                  <a:cubicBezTo>
                    <a:pt x="627" y="3539"/>
                    <a:pt x="652" y="3542"/>
                    <a:pt x="676" y="3545"/>
                  </a:cubicBezTo>
                  <a:cubicBezTo>
                    <a:pt x="704" y="3551"/>
                    <a:pt x="729" y="3554"/>
                    <a:pt x="754" y="3567"/>
                  </a:cubicBezTo>
                  <a:cubicBezTo>
                    <a:pt x="710" y="3567"/>
                    <a:pt x="673" y="3585"/>
                    <a:pt x="630" y="3585"/>
                  </a:cubicBezTo>
                  <a:cubicBezTo>
                    <a:pt x="568" y="3585"/>
                    <a:pt x="507" y="3585"/>
                    <a:pt x="448" y="3597"/>
                  </a:cubicBezTo>
                  <a:cubicBezTo>
                    <a:pt x="294" y="3628"/>
                    <a:pt x="142" y="3690"/>
                    <a:pt x="19" y="3792"/>
                  </a:cubicBezTo>
                  <a:cubicBezTo>
                    <a:pt x="13" y="3798"/>
                    <a:pt x="9" y="3804"/>
                    <a:pt x="3" y="3814"/>
                  </a:cubicBezTo>
                  <a:cubicBezTo>
                    <a:pt x="0" y="3832"/>
                    <a:pt x="19" y="3848"/>
                    <a:pt x="34" y="3848"/>
                  </a:cubicBezTo>
                  <a:cubicBezTo>
                    <a:pt x="50" y="3848"/>
                    <a:pt x="65" y="3835"/>
                    <a:pt x="81" y="3829"/>
                  </a:cubicBezTo>
                  <a:cubicBezTo>
                    <a:pt x="124" y="3804"/>
                    <a:pt x="170" y="3786"/>
                    <a:pt x="219" y="3783"/>
                  </a:cubicBezTo>
                  <a:lnTo>
                    <a:pt x="219" y="3783"/>
                  </a:lnTo>
                  <a:cubicBezTo>
                    <a:pt x="167" y="3817"/>
                    <a:pt x="111" y="3860"/>
                    <a:pt x="62" y="3900"/>
                  </a:cubicBezTo>
                  <a:cubicBezTo>
                    <a:pt x="40" y="3922"/>
                    <a:pt x="16" y="3943"/>
                    <a:pt x="19" y="3971"/>
                  </a:cubicBezTo>
                  <a:cubicBezTo>
                    <a:pt x="19" y="3974"/>
                    <a:pt x="19" y="3977"/>
                    <a:pt x="25" y="3983"/>
                  </a:cubicBezTo>
                  <a:cubicBezTo>
                    <a:pt x="28" y="3986"/>
                    <a:pt x="31" y="3986"/>
                    <a:pt x="34" y="3986"/>
                  </a:cubicBezTo>
                  <a:cubicBezTo>
                    <a:pt x="41" y="3988"/>
                    <a:pt x="48" y="3988"/>
                    <a:pt x="54" y="3988"/>
                  </a:cubicBezTo>
                  <a:cubicBezTo>
                    <a:pt x="136" y="3988"/>
                    <a:pt x="207" y="3898"/>
                    <a:pt x="284" y="3898"/>
                  </a:cubicBezTo>
                  <a:cubicBezTo>
                    <a:pt x="291" y="3898"/>
                    <a:pt x="299" y="3898"/>
                    <a:pt x="306" y="3900"/>
                  </a:cubicBezTo>
                  <a:cubicBezTo>
                    <a:pt x="263" y="3922"/>
                    <a:pt x="219" y="3946"/>
                    <a:pt x="185" y="3977"/>
                  </a:cubicBezTo>
                  <a:cubicBezTo>
                    <a:pt x="170" y="3993"/>
                    <a:pt x="152" y="4020"/>
                    <a:pt x="158" y="4045"/>
                  </a:cubicBezTo>
                  <a:cubicBezTo>
                    <a:pt x="164" y="4047"/>
                    <a:pt x="171" y="4048"/>
                    <a:pt x="179" y="4048"/>
                  </a:cubicBezTo>
                  <a:cubicBezTo>
                    <a:pt x="204" y="4048"/>
                    <a:pt x="233" y="4037"/>
                    <a:pt x="260" y="4030"/>
                  </a:cubicBezTo>
                  <a:cubicBezTo>
                    <a:pt x="329" y="4005"/>
                    <a:pt x="399" y="3998"/>
                    <a:pt x="470" y="3998"/>
                  </a:cubicBezTo>
                  <a:cubicBezTo>
                    <a:pt x="562" y="3998"/>
                    <a:pt x="654" y="4010"/>
                    <a:pt x="744" y="4017"/>
                  </a:cubicBezTo>
                  <a:cubicBezTo>
                    <a:pt x="806" y="4022"/>
                    <a:pt x="875" y="4028"/>
                    <a:pt x="946" y="4028"/>
                  </a:cubicBezTo>
                  <a:cubicBezTo>
                    <a:pt x="1138" y="4028"/>
                    <a:pt x="1339" y="3987"/>
                    <a:pt x="1420" y="3786"/>
                  </a:cubicBezTo>
                  <a:cubicBezTo>
                    <a:pt x="1476" y="3653"/>
                    <a:pt x="1541" y="3530"/>
                    <a:pt x="1600" y="3400"/>
                  </a:cubicBezTo>
                  <a:cubicBezTo>
                    <a:pt x="1680" y="3221"/>
                    <a:pt x="1760" y="3045"/>
                    <a:pt x="1837" y="2866"/>
                  </a:cubicBezTo>
                  <a:cubicBezTo>
                    <a:pt x="2026" y="2434"/>
                    <a:pt x="2195" y="2007"/>
                    <a:pt x="2316" y="1551"/>
                  </a:cubicBezTo>
                  <a:cubicBezTo>
                    <a:pt x="2442" y="1069"/>
                    <a:pt x="2597" y="597"/>
                    <a:pt x="2779" y="133"/>
                  </a:cubicBezTo>
                  <a:cubicBezTo>
                    <a:pt x="2587" y="81"/>
                    <a:pt x="2390" y="35"/>
                    <a:pt x="2192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3"/>
            <p:cNvSpPr/>
            <p:nvPr/>
          </p:nvSpPr>
          <p:spPr>
            <a:xfrm>
              <a:off x="8346098" y="3214254"/>
              <a:ext cx="116154" cy="263348"/>
            </a:xfrm>
            <a:custGeom>
              <a:rect b="b" l="l" r="r" t="t"/>
              <a:pathLst>
                <a:path extrusionOk="0" h="2138" w="943">
                  <a:moveTo>
                    <a:pt x="509" y="1"/>
                  </a:moveTo>
                  <a:cubicBezTo>
                    <a:pt x="508" y="1"/>
                    <a:pt x="508" y="1"/>
                    <a:pt x="507" y="1"/>
                  </a:cubicBezTo>
                  <a:cubicBezTo>
                    <a:pt x="337" y="63"/>
                    <a:pt x="168" y="134"/>
                    <a:pt x="1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32" y="214"/>
                    <a:pt x="365" y="1452"/>
                    <a:pt x="384" y="1563"/>
                  </a:cubicBezTo>
                  <a:cubicBezTo>
                    <a:pt x="418" y="1748"/>
                    <a:pt x="455" y="1943"/>
                    <a:pt x="566" y="2088"/>
                  </a:cubicBezTo>
                  <a:cubicBezTo>
                    <a:pt x="581" y="2113"/>
                    <a:pt x="603" y="2131"/>
                    <a:pt x="631" y="2137"/>
                  </a:cubicBezTo>
                  <a:cubicBezTo>
                    <a:pt x="633" y="2138"/>
                    <a:pt x="636" y="2138"/>
                    <a:pt x="639" y="2138"/>
                  </a:cubicBezTo>
                  <a:cubicBezTo>
                    <a:pt x="660" y="2138"/>
                    <a:pt x="679" y="2127"/>
                    <a:pt x="696" y="2122"/>
                  </a:cubicBezTo>
                  <a:cubicBezTo>
                    <a:pt x="733" y="2106"/>
                    <a:pt x="764" y="2082"/>
                    <a:pt x="785" y="2060"/>
                  </a:cubicBezTo>
                  <a:cubicBezTo>
                    <a:pt x="856" y="1989"/>
                    <a:pt x="896" y="1896"/>
                    <a:pt x="918" y="1801"/>
                  </a:cubicBezTo>
                  <a:cubicBezTo>
                    <a:pt x="943" y="1668"/>
                    <a:pt x="927" y="1535"/>
                    <a:pt x="909" y="1399"/>
                  </a:cubicBezTo>
                  <a:cubicBezTo>
                    <a:pt x="893" y="1304"/>
                    <a:pt x="570" y="1"/>
                    <a:pt x="509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3"/>
            <p:cNvSpPr/>
            <p:nvPr/>
          </p:nvSpPr>
          <p:spPr>
            <a:xfrm>
              <a:off x="8021040" y="3069277"/>
              <a:ext cx="414114" cy="502184"/>
            </a:xfrm>
            <a:custGeom>
              <a:rect b="b" l="l" r="r" t="t"/>
              <a:pathLst>
                <a:path extrusionOk="0" h="4077" w="3362">
                  <a:moveTo>
                    <a:pt x="1710" y="0"/>
                  </a:moveTo>
                  <a:cubicBezTo>
                    <a:pt x="1668" y="0"/>
                    <a:pt x="1628" y="1"/>
                    <a:pt x="1590" y="1"/>
                  </a:cubicBezTo>
                  <a:cubicBezTo>
                    <a:pt x="1226" y="14"/>
                    <a:pt x="849" y="113"/>
                    <a:pt x="547" y="341"/>
                  </a:cubicBezTo>
                  <a:cubicBezTo>
                    <a:pt x="352" y="489"/>
                    <a:pt x="361" y="715"/>
                    <a:pt x="290" y="946"/>
                  </a:cubicBezTo>
                  <a:cubicBezTo>
                    <a:pt x="213" y="1218"/>
                    <a:pt x="182" y="1530"/>
                    <a:pt x="0" y="1755"/>
                  </a:cubicBezTo>
                  <a:cubicBezTo>
                    <a:pt x="214" y="1910"/>
                    <a:pt x="477" y="1998"/>
                    <a:pt x="739" y="1998"/>
                  </a:cubicBezTo>
                  <a:cubicBezTo>
                    <a:pt x="806" y="1998"/>
                    <a:pt x="873" y="1992"/>
                    <a:pt x="939" y="1981"/>
                  </a:cubicBezTo>
                  <a:cubicBezTo>
                    <a:pt x="948" y="1981"/>
                    <a:pt x="960" y="1977"/>
                    <a:pt x="967" y="1977"/>
                  </a:cubicBezTo>
                  <a:cubicBezTo>
                    <a:pt x="948" y="1882"/>
                    <a:pt x="951" y="1777"/>
                    <a:pt x="979" y="1681"/>
                  </a:cubicBezTo>
                  <a:cubicBezTo>
                    <a:pt x="994" y="1869"/>
                    <a:pt x="1025" y="2055"/>
                    <a:pt x="1068" y="2240"/>
                  </a:cubicBezTo>
                  <a:cubicBezTo>
                    <a:pt x="1093" y="2363"/>
                    <a:pt x="1130" y="2487"/>
                    <a:pt x="1124" y="2613"/>
                  </a:cubicBezTo>
                  <a:cubicBezTo>
                    <a:pt x="1121" y="2721"/>
                    <a:pt x="1093" y="2836"/>
                    <a:pt x="1139" y="2931"/>
                  </a:cubicBezTo>
                  <a:cubicBezTo>
                    <a:pt x="1152" y="2959"/>
                    <a:pt x="1167" y="2981"/>
                    <a:pt x="1173" y="3009"/>
                  </a:cubicBezTo>
                  <a:cubicBezTo>
                    <a:pt x="1180" y="3036"/>
                    <a:pt x="1173" y="3061"/>
                    <a:pt x="1170" y="3089"/>
                  </a:cubicBezTo>
                  <a:cubicBezTo>
                    <a:pt x="1155" y="3175"/>
                    <a:pt x="1152" y="3259"/>
                    <a:pt x="1152" y="3345"/>
                  </a:cubicBezTo>
                  <a:cubicBezTo>
                    <a:pt x="1152" y="3401"/>
                    <a:pt x="1183" y="3490"/>
                    <a:pt x="1152" y="3546"/>
                  </a:cubicBezTo>
                  <a:cubicBezTo>
                    <a:pt x="1149" y="3554"/>
                    <a:pt x="1096" y="3616"/>
                    <a:pt x="1072" y="3616"/>
                  </a:cubicBezTo>
                  <a:cubicBezTo>
                    <a:pt x="1068" y="3616"/>
                    <a:pt x="1064" y="3615"/>
                    <a:pt x="1062" y="3611"/>
                  </a:cubicBezTo>
                  <a:lnTo>
                    <a:pt x="1062" y="3611"/>
                  </a:lnTo>
                  <a:cubicBezTo>
                    <a:pt x="1158" y="3793"/>
                    <a:pt x="1328" y="3922"/>
                    <a:pt x="1513" y="3993"/>
                  </a:cubicBezTo>
                  <a:cubicBezTo>
                    <a:pt x="1698" y="4061"/>
                    <a:pt x="1899" y="4077"/>
                    <a:pt x="2093" y="4077"/>
                  </a:cubicBezTo>
                  <a:cubicBezTo>
                    <a:pt x="2510" y="4077"/>
                    <a:pt x="2939" y="3997"/>
                    <a:pt x="3279" y="3740"/>
                  </a:cubicBezTo>
                  <a:cubicBezTo>
                    <a:pt x="3313" y="3719"/>
                    <a:pt x="3347" y="3688"/>
                    <a:pt x="3356" y="3645"/>
                  </a:cubicBezTo>
                  <a:cubicBezTo>
                    <a:pt x="3362" y="3606"/>
                    <a:pt x="3337" y="3559"/>
                    <a:pt x="3301" y="3559"/>
                  </a:cubicBezTo>
                  <a:cubicBezTo>
                    <a:pt x="3297" y="3559"/>
                    <a:pt x="3293" y="3560"/>
                    <a:pt x="3288" y="3561"/>
                  </a:cubicBezTo>
                  <a:cubicBezTo>
                    <a:pt x="3332" y="3530"/>
                    <a:pt x="3319" y="3456"/>
                    <a:pt x="3294" y="3407"/>
                  </a:cubicBezTo>
                  <a:cubicBezTo>
                    <a:pt x="3267" y="3361"/>
                    <a:pt x="3223" y="3314"/>
                    <a:pt x="3220" y="3259"/>
                  </a:cubicBezTo>
                  <a:cubicBezTo>
                    <a:pt x="3220" y="3231"/>
                    <a:pt x="3227" y="3200"/>
                    <a:pt x="3233" y="3175"/>
                  </a:cubicBezTo>
                  <a:cubicBezTo>
                    <a:pt x="3248" y="3083"/>
                    <a:pt x="3220" y="2990"/>
                    <a:pt x="3202" y="2897"/>
                  </a:cubicBezTo>
                  <a:cubicBezTo>
                    <a:pt x="3149" y="2684"/>
                    <a:pt x="3094" y="2471"/>
                    <a:pt x="3066" y="2255"/>
                  </a:cubicBezTo>
                  <a:cubicBezTo>
                    <a:pt x="3035" y="1987"/>
                    <a:pt x="2983" y="1718"/>
                    <a:pt x="2899" y="1465"/>
                  </a:cubicBezTo>
                  <a:cubicBezTo>
                    <a:pt x="3069" y="1422"/>
                    <a:pt x="3217" y="1295"/>
                    <a:pt x="3294" y="1128"/>
                  </a:cubicBezTo>
                  <a:lnTo>
                    <a:pt x="3294" y="1128"/>
                  </a:lnTo>
                  <a:cubicBezTo>
                    <a:pt x="3293" y="1131"/>
                    <a:pt x="3291" y="1132"/>
                    <a:pt x="3288" y="1132"/>
                  </a:cubicBezTo>
                  <a:cubicBezTo>
                    <a:pt x="3245" y="1132"/>
                    <a:pt x="3041" y="846"/>
                    <a:pt x="3032" y="829"/>
                  </a:cubicBezTo>
                  <a:cubicBezTo>
                    <a:pt x="2946" y="699"/>
                    <a:pt x="2850" y="582"/>
                    <a:pt x="2770" y="449"/>
                  </a:cubicBezTo>
                  <a:cubicBezTo>
                    <a:pt x="2726" y="375"/>
                    <a:pt x="2683" y="304"/>
                    <a:pt x="2625" y="245"/>
                  </a:cubicBezTo>
                  <a:cubicBezTo>
                    <a:pt x="2415" y="31"/>
                    <a:pt x="2017" y="0"/>
                    <a:pt x="1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3"/>
            <p:cNvSpPr/>
            <p:nvPr/>
          </p:nvSpPr>
          <p:spPr>
            <a:xfrm>
              <a:off x="7800340" y="2766391"/>
              <a:ext cx="790783" cy="1013238"/>
            </a:xfrm>
            <a:custGeom>
              <a:rect b="b" l="l" r="r" t="t"/>
              <a:pathLst>
                <a:path extrusionOk="0" h="8226" w="6420">
                  <a:moveTo>
                    <a:pt x="2195" y="1579"/>
                  </a:moveTo>
                  <a:cubicBezTo>
                    <a:pt x="2195" y="1581"/>
                    <a:pt x="2196" y="1582"/>
                    <a:pt x="2196" y="1584"/>
                  </a:cubicBezTo>
                  <a:cubicBezTo>
                    <a:pt x="2196" y="1582"/>
                    <a:pt x="2195" y="1581"/>
                    <a:pt x="2195" y="1579"/>
                  </a:cubicBezTo>
                  <a:close/>
                  <a:moveTo>
                    <a:pt x="2795" y="4143"/>
                  </a:moveTo>
                  <a:cubicBezTo>
                    <a:pt x="2807" y="4285"/>
                    <a:pt x="2869" y="4430"/>
                    <a:pt x="2900" y="4572"/>
                  </a:cubicBezTo>
                  <a:cubicBezTo>
                    <a:pt x="2937" y="4761"/>
                    <a:pt x="2971" y="4949"/>
                    <a:pt x="3011" y="5140"/>
                  </a:cubicBezTo>
                  <a:cubicBezTo>
                    <a:pt x="3030" y="5233"/>
                    <a:pt x="3048" y="5329"/>
                    <a:pt x="3082" y="5418"/>
                  </a:cubicBezTo>
                  <a:cubicBezTo>
                    <a:pt x="3097" y="5452"/>
                    <a:pt x="3113" y="5489"/>
                    <a:pt x="3119" y="5529"/>
                  </a:cubicBezTo>
                  <a:cubicBezTo>
                    <a:pt x="3119" y="5566"/>
                    <a:pt x="3107" y="5603"/>
                    <a:pt x="3097" y="5641"/>
                  </a:cubicBezTo>
                  <a:cubicBezTo>
                    <a:pt x="3088" y="5721"/>
                    <a:pt x="3113" y="5810"/>
                    <a:pt x="3168" y="5872"/>
                  </a:cubicBezTo>
                  <a:cubicBezTo>
                    <a:pt x="3202" y="5906"/>
                    <a:pt x="3246" y="5965"/>
                    <a:pt x="3206" y="5996"/>
                  </a:cubicBezTo>
                  <a:cubicBezTo>
                    <a:pt x="3196" y="6008"/>
                    <a:pt x="3181" y="6008"/>
                    <a:pt x="3168" y="6020"/>
                  </a:cubicBezTo>
                  <a:cubicBezTo>
                    <a:pt x="3144" y="6042"/>
                    <a:pt x="3172" y="6082"/>
                    <a:pt x="3199" y="6101"/>
                  </a:cubicBezTo>
                  <a:cubicBezTo>
                    <a:pt x="3267" y="6153"/>
                    <a:pt x="3335" y="6212"/>
                    <a:pt x="3403" y="6267"/>
                  </a:cubicBezTo>
                  <a:cubicBezTo>
                    <a:pt x="3415" y="6273"/>
                    <a:pt x="3428" y="6286"/>
                    <a:pt x="3431" y="6301"/>
                  </a:cubicBezTo>
                  <a:cubicBezTo>
                    <a:pt x="3433" y="6330"/>
                    <a:pt x="3403" y="6342"/>
                    <a:pt x="3371" y="6342"/>
                  </a:cubicBezTo>
                  <a:cubicBezTo>
                    <a:pt x="3361" y="6342"/>
                    <a:pt x="3351" y="6340"/>
                    <a:pt x="3341" y="6338"/>
                  </a:cubicBezTo>
                  <a:cubicBezTo>
                    <a:pt x="3280" y="6323"/>
                    <a:pt x="3221" y="6301"/>
                    <a:pt x="3168" y="6267"/>
                  </a:cubicBezTo>
                  <a:lnTo>
                    <a:pt x="3168" y="6267"/>
                  </a:lnTo>
                  <a:cubicBezTo>
                    <a:pt x="3190" y="6304"/>
                    <a:pt x="3215" y="6338"/>
                    <a:pt x="3233" y="6378"/>
                  </a:cubicBezTo>
                  <a:cubicBezTo>
                    <a:pt x="3228" y="6379"/>
                    <a:pt x="3224" y="6379"/>
                    <a:pt x="3219" y="6379"/>
                  </a:cubicBezTo>
                  <a:cubicBezTo>
                    <a:pt x="3113" y="6379"/>
                    <a:pt x="3040" y="6254"/>
                    <a:pt x="2934" y="6224"/>
                  </a:cubicBezTo>
                  <a:cubicBezTo>
                    <a:pt x="2911" y="6218"/>
                    <a:pt x="2886" y="6216"/>
                    <a:pt x="2861" y="6216"/>
                  </a:cubicBezTo>
                  <a:cubicBezTo>
                    <a:pt x="2837" y="6216"/>
                    <a:pt x="2812" y="6218"/>
                    <a:pt x="2789" y="6221"/>
                  </a:cubicBezTo>
                  <a:cubicBezTo>
                    <a:pt x="2782" y="6221"/>
                    <a:pt x="2776" y="6221"/>
                    <a:pt x="2769" y="6221"/>
                  </a:cubicBezTo>
                  <a:cubicBezTo>
                    <a:pt x="2646" y="6221"/>
                    <a:pt x="2520" y="6193"/>
                    <a:pt x="2409" y="6134"/>
                  </a:cubicBezTo>
                  <a:cubicBezTo>
                    <a:pt x="2520" y="6128"/>
                    <a:pt x="2628" y="6119"/>
                    <a:pt x="2739" y="6113"/>
                  </a:cubicBezTo>
                  <a:cubicBezTo>
                    <a:pt x="2786" y="6107"/>
                    <a:pt x="2841" y="6104"/>
                    <a:pt x="2878" y="6076"/>
                  </a:cubicBezTo>
                  <a:cubicBezTo>
                    <a:pt x="2949" y="6030"/>
                    <a:pt x="2955" y="5934"/>
                    <a:pt x="2955" y="5850"/>
                  </a:cubicBezTo>
                  <a:cubicBezTo>
                    <a:pt x="2962" y="5594"/>
                    <a:pt x="2949" y="5344"/>
                    <a:pt x="2931" y="5088"/>
                  </a:cubicBezTo>
                  <a:cubicBezTo>
                    <a:pt x="2909" y="4878"/>
                    <a:pt x="2900" y="4619"/>
                    <a:pt x="2770" y="4440"/>
                  </a:cubicBezTo>
                  <a:cubicBezTo>
                    <a:pt x="2779" y="4440"/>
                    <a:pt x="2783" y="4436"/>
                    <a:pt x="2792" y="4436"/>
                  </a:cubicBezTo>
                  <a:cubicBezTo>
                    <a:pt x="2764" y="4341"/>
                    <a:pt x="2764" y="4236"/>
                    <a:pt x="2795" y="4143"/>
                  </a:cubicBezTo>
                  <a:close/>
                  <a:moveTo>
                    <a:pt x="3222" y="0"/>
                  </a:moveTo>
                  <a:cubicBezTo>
                    <a:pt x="3183" y="0"/>
                    <a:pt x="3144" y="3"/>
                    <a:pt x="3104" y="9"/>
                  </a:cubicBezTo>
                  <a:cubicBezTo>
                    <a:pt x="3067" y="12"/>
                    <a:pt x="3033" y="25"/>
                    <a:pt x="3011" y="52"/>
                  </a:cubicBezTo>
                  <a:cubicBezTo>
                    <a:pt x="2989" y="80"/>
                    <a:pt x="2999" y="129"/>
                    <a:pt x="3030" y="136"/>
                  </a:cubicBezTo>
                  <a:cubicBezTo>
                    <a:pt x="2906" y="145"/>
                    <a:pt x="2783" y="176"/>
                    <a:pt x="2671" y="228"/>
                  </a:cubicBezTo>
                  <a:cubicBezTo>
                    <a:pt x="2597" y="265"/>
                    <a:pt x="2520" y="336"/>
                    <a:pt x="2542" y="414"/>
                  </a:cubicBezTo>
                  <a:cubicBezTo>
                    <a:pt x="2570" y="503"/>
                    <a:pt x="2702" y="512"/>
                    <a:pt x="2752" y="590"/>
                  </a:cubicBezTo>
                  <a:cubicBezTo>
                    <a:pt x="2686" y="573"/>
                    <a:pt x="2586" y="553"/>
                    <a:pt x="2498" y="553"/>
                  </a:cubicBezTo>
                  <a:cubicBezTo>
                    <a:pt x="2457" y="553"/>
                    <a:pt x="2419" y="557"/>
                    <a:pt x="2387" y="568"/>
                  </a:cubicBezTo>
                  <a:cubicBezTo>
                    <a:pt x="2381" y="574"/>
                    <a:pt x="2372" y="577"/>
                    <a:pt x="2369" y="580"/>
                  </a:cubicBezTo>
                  <a:cubicBezTo>
                    <a:pt x="2353" y="599"/>
                    <a:pt x="2378" y="623"/>
                    <a:pt x="2400" y="636"/>
                  </a:cubicBezTo>
                  <a:cubicBezTo>
                    <a:pt x="2508" y="691"/>
                    <a:pt x="2631" y="716"/>
                    <a:pt x="2752" y="735"/>
                  </a:cubicBezTo>
                  <a:cubicBezTo>
                    <a:pt x="2650" y="892"/>
                    <a:pt x="2613" y="1090"/>
                    <a:pt x="2650" y="1275"/>
                  </a:cubicBezTo>
                  <a:cubicBezTo>
                    <a:pt x="2671" y="1185"/>
                    <a:pt x="2727" y="1016"/>
                    <a:pt x="2826" y="982"/>
                  </a:cubicBezTo>
                  <a:cubicBezTo>
                    <a:pt x="2844" y="975"/>
                    <a:pt x="2863" y="971"/>
                    <a:pt x="2882" y="971"/>
                  </a:cubicBezTo>
                  <a:cubicBezTo>
                    <a:pt x="2916" y="971"/>
                    <a:pt x="2950" y="983"/>
                    <a:pt x="2974" y="1006"/>
                  </a:cubicBezTo>
                  <a:cubicBezTo>
                    <a:pt x="2983" y="1012"/>
                    <a:pt x="2996" y="1025"/>
                    <a:pt x="2996" y="1037"/>
                  </a:cubicBezTo>
                  <a:cubicBezTo>
                    <a:pt x="2996" y="1053"/>
                    <a:pt x="2980" y="1062"/>
                    <a:pt x="2965" y="1074"/>
                  </a:cubicBezTo>
                  <a:cubicBezTo>
                    <a:pt x="2906" y="1114"/>
                    <a:pt x="2857" y="1167"/>
                    <a:pt x="2817" y="1226"/>
                  </a:cubicBezTo>
                  <a:cubicBezTo>
                    <a:pt x="2733" y="1361"/>
                    <a:pt x="2712" y="1522"/>
                    <a:pt x="2696" y="1679"/>
                  </a:cubicBezTo>
                  <a:cubicBezTo>
                    <a:pt x="2644" y="1577"/>
                    <a:pt x="2628" y="1448"/>
                    <a:pt x="2656" y="1337"/>
                  </a:cubicBezTo>
                  <a:lnTo>
                    <a:pt x="2656" y="1337"/>
                  </a:lnTo>
                  <a:cubicBezTo>
                    <a:pt x="2644" y="1349"/>
                    <a:pt x="2631" y="1361"/>
                    <a:pt x="2613" y="1364"/>
                  </a:cubicBezTo>
                  <a:cubicBezTo>
                    <a:pt x="2625" y="1346"/>
                    <a:pt x="2625" y="1337"/>
                    <a:pt x="2625" y="1334"/>
                  </a:cubicBezTo>
                  <a:cubicBezTo>
                    <a:pt x="2603" y="1244"/>
                    <a:pt x="2591" y="1117"/>
                    <a:pt x="2600" y="1037"/>
                  </a:cubicBezTo>
                  <a:cubicBezTo>
                    <a:pt x="2616" y="935"/>
                    <a:pt x="2619" y="852"/>
                    <a:pt x="2690" y="772"/>
                  </a:cubicBezTo>
                  <a:cubicBezTo>
                    <a:pt x="2566" y="747"/>
                    <a:pt x="2443" y="701"/>
                    <a:pt x="2338" y="627"/>
                  </a:cubicBezTo>
                  <a:lnTo>
                    <a:pt x="2338" y="627"/>
                  </a:lnTo>
                  <a:cubicBezTo>
                    <a:pt x="2347" y="676"/>
                    <a:pt x="2353" y="735"/>
                    <a:pt x="2397" y="765"/>
                  </a:cubicBezTo>
                  <a:cubicBezTo>
                    <a:pt x="2403" y="775"/>
                    <a:pt x="2415" y="778"/>
                    <a:pt x="2418" y="790"/>
                  </a:cubicBezTo>
                  <a:cubicBezTo>
                    <a:pt x="2428" y="799"/>
                    <a:pt x="2424" y="818"/>
                    <a:pt x="2424" y="827"/>
                  </a:cubicBezTo>
                  <a:cubicBezTo>
                    <a:pt x="2409" y="954"/>
                    <a:pt x="2415" y="1090"/>
                    <a:pt x="2341" y="1198"/>
                  </a:cubicBezTo>
                  <a:cubicBezTo>
                    <a:pt x="2258" y="1323"/>
                    <a:pt x="2167" y="1409"/>
                    <a:pt x="2195" y="1579"/>
                  </a:cubicBezTo>
                  <a:lnTo>
                    <a:pt x="2195" y="1579"/>
                  </a:lnTo>
                  <a:cubicBezTo>
                    <a:pt x="2191" y="1541"/>
                    <a:pt x="2251" y="1503"/>
                    <a:pt x="2296" y="1503"/>
                  </a:cubicBezTo>
                  <a:cubicBezTo>
                    <a:pt x="2310" y="1503"/>
                    <a:pt x="2323" y="1507"/>
                    <a:pt x="2332" y="1516"/>
                  </a:cubicBezTo>
                  <a:cubicBezTo>
                    <a:pt x="2363" y="1547"/>
                    <a:pt x="2332" y="1692"/>
                    <a:pt x="2335" y="1738"/>
                  </a:cubicBezTo>
                  <a:cubicBezTo>
                    <a:pt x="2360" y="1948"/>
                    <a:pt x="2458" y="2059"/>
                    <a:pt x="2594" y="2201"/>
                  </a:cubicBezTo>
                  <a:cubicBezTo>
                    <a:pt x="2597" y="2207"/>
                    <a:pt x="2600" y="2210"/>
                    <a:pt x="2597" y="2213"/>
                  </a:cubicBezTo>
                  <a:cubicBezTo>
                    <a:pt x="2597" y="2217"/>
                    <a:pt x="2594" y="2223"/>
                    <a:pt x="2591" y="2226"/>
                  </a:cubicBezTo>
                  <a:cubicBezTo>
                    <a:pt x="2570" y="2235"/>
                    <a:pt x="2551" y="2251"/>
                    <a:pt x="2532" y="2263"/>
                  </a:cubicBezTo>
                  <a:cubicBezTo>
                    <a:pt x="2569" y="2307"/>
                    <a:pt x="2624" y="2322"/>
                    <a:pt x="2681" y="2322"/>
                  </a:cubicBezTo>
                  <a:cubicBezTo>
                    <a:pt x="2720" y="2322"/>
                    <a:pt x="2761" y="2315"/>
                    <a:pt x="2798" y="2306"/>
                  </a:cubicBezTo>
                  <a:cubicBezTo>
                    <a:pt x="2853" y="2291"/>
                    <a:pt x="2891" y="2282"/>
                    <a:pt x="2920" y="2282"/>
                  </a:cubicBezTo>
                  <a:cubicBezTo>
                    <a:pt x="2976" y="2282"/>
                    <a:pt x="2997" y="2317"/>
                    <a:pt x="3030" y="2417"/>
                  </a:cubicBezTo>
                  <a:cubicBezTo>
                    <a:pt x="3036" y="2435"/>
                    <a:pt x="3098" y="2665"/>
                    <a:pt x="3112" y="2667"/>
                  </a:cubicBezTo>
                  <a:lnTo>
                    <a:pt x="3112" y="2667"/>
                  </a:lnTo>
                  <a:cubicBezTo>
                    <a:pt x="2933" y="2692"/>
                    <a:pt x="2755" y="2751"/>
                    <a:pt x="2597" y="2837"/>
                  </a:cubicBezTo>
                  <a:cubicBezTo>
                    <a:pt x="2539" y="2868"/>
                    <a:pt x="2483" y="2905"/>
                    <a:pt x="2440" y="2954"/>
                  </a:cubicBezTo>
                  <a:cubicBezTo>
                    <a:pt x="2378" y="3029"/>
                    <a:pt x="2350" y="3121"/>
                    <a:pt x="2329" y="3214"/>
                  </a:cubicBezTo>
                  <a:cubicBezTo>
                    <a:pt x="2282" y="3414"/>
                    <a:pt x="2252" y="3615"/>
                    <a:pt x="2205" y="3816"/>
                  </a:cubicBezTo>
                  <a:cubicBezTo>
                    <a:pt x="2193" y="3862"/>
                    <a:pt x="2059" y="4325"/>
                    <a:pt x="2024" y="4325"/>
                  </a:cubicBezTo>
                  <a:cubicBezTo>
                    <a:pt x="2024" y="4325"/>
                    <a:pt x="2023" y="4325"/>
                    <a:pt x="2023" y="4325"/>
                  </a:cubicBezTo>
                  <a:cubicBezTo>
                    <a:pt x="1977" y="4313"/>
                    <a:pt x="1934" y="4301"/>
                    <a:pt x="1887" y="4294"/>
                  </a:cubicBezTo>
                  <a:cubicBezTo>
                    <a:pt x="1885" y="4294"/>
                    <a:pt x="1880" y="4293"/>
                    <a:pt x="1876" y="4293"/>
                  </a:cubicBezTo>
                  <a:cubicBezTo>
                    <a:pt x="1875" y="4293"/>
                    <a:pt x="1873" y="4293"/>
                    <a:pt x="1872" y="4294"/>
                  </a:cubicBezTo>
                  <a:cubicBezTo>
                    <a:pt x="1869" y="4297"/>
                    <a:pt x="1866" y="4307"/>
                    <a:pt x="1866" y="4310"/>
                  </a:cubicBezTo>
                  <a:cubicBezTo>
                    <a:pt x="1819" y="4569"/>
                    <a:pt x="1866" y="4887"/>
                    <a:pt x="1742" y="5128"/>
                  </a:cubicBezTo>
                  <a:cubicBezTo>
                    <a:pt x="1706" y="5198"/>
                    <a:pt x="1636" y="5266"/>
                    <a:pt x="1556" y="5266"/>
                  </a:cubicBezTo>
                  <a:cubicBezTo>
                    <a:pt x="1548" y="5266"/>
                    <a:pt x="1540" y="5265"/>
                    <a:pt x="1532" y="5264"/>
                  </a:cubicBezTo>
                  <a:lnTo>
                    <a:pt x="1532" y="5264"/>
                  </a:lnTo>
                  <a:cubicBezTo>
                    <a:pt x="1606" y="5301"/>
                    <a:pt x="1683" y="5341"/>
                    <a:pt x="1745" y="5394"/>
                  </a:cubicBezTo>
                  <a:cubicBezTo>
                    <a:pt x="1699" y="5409"/>
                    <a:pt x="1647" y="5414"/>
                    <a:pt x="1593" y="5414"/>
                  </a:cubicBezTo>
                  <a:cubicBezTo>
                    <a:pt x="1491" y="5414"/>
                    <a:pt x="1381" y="5396"/>
                    <a:pt x="1287" y="5396"/>
                  </a:cubicBezTo>
                  <a:cubicBezTo>
                    <a:pt x="1282" y="5396"/>
                    <a:pt x="1278" y="5397"/>
                    <a:pt x="1273" y="5397"/>
                  </a:cubicBezTo>
                  <a:cubicBezTo>
                    <a:pt x="1063" y="5406"/>
                    <a:pt x="862" y="5409"/>
                    <a:pt x="655" y="5458"/>
                  </a:cubicBezTo>
                  <a:cubicBezTo>
                    <a:pt x="924" y="5563"/>
                    <a:pt x="1128" y="5813"/>
                    <a:pt x="1180" y="6097"/>
                  </a:cubicBezTo>
                  <a:cubicBezTo>
                    <a:pt x="1236" y="6378"/>
                    <a:pt x="1131" y="6684"/>
                    <a:pt x="918" y="6879"/>
                  </a:cubicBezTo>
                  <a:lnTo>
                    <a:pt x="1362" y="6879"/>
                  </a:lnTo>
                  <a:cubicBezTo>
                    <a:pt x="1440" y="6409"/>
                    <a:pt x="1557" y="5934"/>
                    <a:pt x="1764" y="5505"/>
                  </a:cubicBezTo>
                  <a:cubicBezTo>
                    <a:pt x="1934" y="5156"/>
                    <a:pt x="1896" y="4733"/>
                    <a:pt x="2035" y="4368"/>
                  </a:cubicBezTo>
                  <a:cubicBezTo>
                    <a:pt x="2038" y="4359"/>
                    <a:pt x="2042" y="4347"/>
                    <a:pt x="2051" y="4347"/>
                  </a:cubicBezTo>
                  <a:cubicBezTo>
                    <a:pt x="2052" y="4347"/>
                    <a:pt x="2053" y="4346"/>
                    <a:pt x="2054" y="4346"/>
                  </a:cubicBezTo>
                  <a:cubicBezTo>
                    <a:pt x="2062" y="4346"/>
                    <a:pt x="2070" y="4357"/>
                    <a:pt x="2076" y="4362"/>
                  </a:cubicBezTo>
                  <a:cubicBezTo>
                    <a:pt x="2190" y="4498"/>
                    <a:pt x="2119" y="4671"/>
                    <a:pt x="2088" y="4835"/>
                  </a:cubicBezTo>
                  <a:cubicBezTo>
                    <a:pt x="2051" y="5054"/>
                    <a:pt x="2008" y="5279"/>
                    <a:pt x="1958" y="5498"/>
                  </a:cubicBezTo>
                  <a:cubicBezTo>
                    <a:pt x="1946" y="5548"/>
                    <a:pt x="1934" y="5597"/>
                    <a:pt x="1915" y="5644"/>
                  </a:cubicBezTo>
                  <a:cubicBezTo>
                    <a:pt x="1890" y="5702"/>
                    <a:pt x="1856" y="5752"/>
                    <a:pt x="1825" y="5804"/>
                  </a:cubicBezTo>
                  <a:cubicBezTo>
                    <a:pt x="1687" y="6042"/>
                    <a:pt x="1628" y="6317"/>
                    <a:pt x="1557" y="6585"/>
                  </a:cubicBezTo>
                  <a:cubicBezTo>
                    <a:pt x="1470" y="6894"/>
                    <a:pt x="1378" y="7243"/>
                    <a:pt x="1220" y="7524"/>
                  </a:cubicBezTo>
                  <a:cubicBezTo>
                    <a:pt x="1205" y="7521"/>
                    <a:pt x="990" y="7435"/>
                    <a:pt x="926" y="7435"/>
                  </a:cubicBezTo>
                  <a:cubicBezTo>
                    <a:pt x="913" y="7435"/>
                    <a:pt x="906" y="7438"/>
                    <a:pt x="909" y="7447"/>
                  </a:cubicBezTo>
                  <a:cubicBezTo>
                    <a:pt x="915" y="7481"/>
                    <a:pt x="942" y="7508"/>
                    <a:pt x="976" y="7515"/>
                  </a:cubicBezTo>
                  <a:cubicBezTo>
                    <a:pt x="708" y="7552"/>
                    <a:pt x="436" y="7623"/>
                    <a:pt x="186" y="7731"/>
                  </a:cubicBezTo>
                  <a:cubicBezTo>
                    <a:pt x="121" y="7758"/>
                    <a:pt x="53" y="7796"/>
                    <a:pt x="1" y="7839"/>
                  </a:cubicBezTo>
                  <a:cubicBezTo>
                    <a:pt x="84" y="7799"/>
                    <a:pt x="177" y="7786"/>
                    <a:pt x="260" y="7755"/>
                  </a:cubicBezTo>
                  <a:lnTo>
                    <a:pt x="260" y="7755"/>
                  </a:lnTo>
                  <a:cubicBezTo>
                    <a:pt x="217" y="7774"/>
                    <a:pt x="174" y="7802"/>
                    <a:pt x="140" y="7833"/>
                  </a:cubicBezTo>
                  <a:cubicBezTo>
                    <a:pt x="121" y="7848"/>
                    <a:pt x="100" y="7876"/>
                    <a:pt x="112" y="7897"/>
                  </a:cubicBezTo>
                  <a:cubicBezTo>
                    <a:pt x="120" y="7901"/>
                    <a:pt x="129" y="7902"/>
                    <a:pt x="138" y="7902"/>
                  </a:cubicBezTo>
                  <a:cubicBezTo>
                    <a:pt x="163" y="7902"/>
                    <a:pt x="191" y="7891"/>
                    <a:pt x="214" y="7882"/>
                  </a:cubicBezTo>
                  <a:cubicBezTo>
                    <a:pt x="284" y="7858"/>
                    <a:pt x="357" y="7850"/>
                    <a:pt x="430" y="7850"/>
                  </a:cubicBezTo>
                  <a:cubicBezTo>
                    <a:pt x="520" y="7850"/>
                    <a:pt x="610" y="7862"/>
                    <a:pt x="699" y="7873"/>
                  </a:cubicBezTo>
                  <a:cubicBezTo>
                    <a:pt x="763" y="7877"/>
                    <a:pt x="830" y="7881"/>
                    <a:pt x="897" y="7881"/>
                  </a:cubicBezTo>
                  <a:cubicBezTo>
                    <a:pt x="992" y="7881"/>
                    <a:pt x="1087" y="7872"/>
                    <a:pt x="1174" y="7836"/>
                  </a:cubicBezTo>
                  <a:cubicBezTo>
                    <a:pt x="1344" y="7768"/>
                    <a:pt x="1372" y="7576"/>
                    <a:pt x="1455" y="7431"/>
                  </a:cubicBezTo>
                  <a:cubicBezTo>
                    <a:pt x="1575" y="7224"/>
                    <a:pt x="1829" y="7132"/>
                    <a:pt x="2069" y="7104"/>
                  </a:cubicBezTo>
                  <a:lnTo>
                    <a:pt x="2069" y="7104"/>
                  </a:lnTo>
                  <a:cubicBezTo>
                    <a:pt x="1989" y="7181"/>
                    <a:pt x="1903" y="7264"/>
                    <a:pt x="1856" y="7366"/>
                  </a:cubicBezTo>
                  <a:cubicBezTo>
                    <a:pt x="1810" y="7465"/>
                    <a:pt x="1810" y="7601"/>
                    <a:pt x="1887" y="7684"/>
                  </a:cubicBezTo>
                  <a:cubicBezTo>
                    <a:pt x="2042" y="7511"/>
                    <a:pt x="2267" y="7400"/>
                    <a:pt x="2499" y="7388"/>
                  </a:cubicBezTo>
                  <a:lnTo>
                    <a:pt x="2499" y="7388"/>
                  </a:lnTo>
                  <a:cubicBezTo>
                    <a:pt x="2437" y="7437"/>
                    <a:pt x="2384" y="7499"/>
                    <a:pt x="2347" y="7570"/>
                  </a:cubicBezTo>
                  <a:cubicBezTo>
                    <a:pt x="2428" y="7536"/>
                    <a:pt x="2517" y="7511"/>
                    <a:pt x="2607" y="7511"/>
                  </a:cubicBezTo>
                  <a:cubicBezTo>
                    <a:pt x="2585" y="7567"/>
                    <a:pt x="2529" y="7601"/>
                    <a:pt x="2486" y="7638"/>
                  </a:cubicBezTo>
                  <a:cubicBezTo>
                    <a:pt x="2443" y="7681"/>
                    <a:pt x="2412" y="7746"/>
                    <a:pt x="2446" y="7792"/>
                  </a:cubicBezTo>
                  <a:cubicBezTo>
                    <a:pt x="2461" y="7814"/>
                    <a:pt x="2483" y="7820"/>
                    <a:pt x="2505" y="7833"/>
                  </a:cubicBezTo>
                  <a:cubicBezTo>
                    <a:pt x="2832" y="7972"/>
                    <a:pt x="3199" y="7987"/>
                    <a:pt x="3554" y="7999"/>
                  </a:cubicBezTo>
                  <a:cubicBezTo>
                    <a:pt x="3323" y="8075"/>
                    <a:pt x="3078" y="8117"/>
                    <a:pt x="2835" y="8117"/>
                  </a:cubicBezTo>
                  <a:cubicBezTo>
                    <a:pt x="2818" y="8117"/>
                    <a:pt x="2802" y="8117"/>
                    <a:pt x="2786" y="8117"/>
                  </a:cubicBezTo>
                  <a:lnTo>
                    <a:pt x="2786" y="8117"/>
                  </a:lnTo>
                  <a:cubicBezTo>
                    <a:pt x="2927" y="8207"/>
                    <a:pt x="3132" y="8226"/>
                    <a:pt x="3332" y="8226"/>
                  </a:cubicBezTo>
                  <a:cubicBezTo>
                    <a:pt x="3468" y="8226"/>
                    <a:pt x="3601" y="8217"/>
                    <a:pt x="3709" y="8215"/>
                  </a:cubicBezTo>
                  <a:cubicBezTo>
                    <a:pt x="4413" y="8206"/>
                    <a:pt x="5114" y="8083"/>
                    <a:pt x="5774" y="7848"/>
                  </a:cubicBezTo>
                  <a:cubicBezTo>
                    <a:pt x="6006" y="7768"/>
                    <a:pt x="6420" y="7712"/>
                    <a:pt x="6367" y="7397"/>
                  </a:cubicBezTo>
                  <a:cubicBezTo>
                    <a:pt x="6330" y="7144"/>
                    <a:pt x="6095" y="6956"/>
                    <a:pt x="5919" y="6789"/>
                  </a:cubicBezTo>
                  <a:cubicBezTo>
                    <a:pt x="5685" y="6557"/>
                    <a:pt x="5385" y="6323"/>
                    <a:pt x="5046" y="6277"/>
                  </a:cubicBezTo>
                  <a:cubicBezTo>
                    <a:pt x="5046" y="6264"/>
                    <a:pt x="5039" y="6249"/>
                    <a:pt x="5039" y="6233"/>
                  </a:cubicBezTo>
                  <a:cubicBezTo>
                    <a:pt x="5055" y="6224"/>
                    <a:pt x="5073" y="6212"/>
                    <a:pt x="5092" y="6199"/>
                  </a:cubicBezTo>
                  <a:cubicBezTo>
                    <a:pt x="5126" y="6178"/>
                    <a:pt x="5160" y="6147"/>
                    <a:pt x="5169" y="6104"/>
                  </a:cubicBezTo>
                  <a:cubicBezTo>
                    <a:pt x="5175" y="6064"/>
                    <a:pt x="5149" y="6016"/>
                    <a:pt x="5111" y="6016"/>
                  </a:cubicBezTo>
                  <a:cubicBezTo>
                    <a:pt x="5108" y="6016"/>
                    <a:pt x="5105" y="6016"/>
                    <a:pt x="5101" y="6017"/>
                  </a:cubicBezTo>
                  <a:cubicBezTo>
                    <a:pt x="5144" y="5986"/>
                    <a:pt x="5132" y="5915"/>
                    <a:pt x="5107" y="5863"/>
                  </a:cubicBezTo>
                  <a:cubicBezTo>
                    <a:pt x="5083" y="5826"/>
                    <a:pt x="5052" y="5792"/>
                    <a:pt x="5039" y="5749"/>
                  </a:cubicBezTo>
                  <a:lnTo>
                    <a:pt x="5039" y="5749"/>
                  </a:lnTo>
                  <a:cubicBezTo>
                    <a:pt x="5052" y="5761"/>
                    <a:pt x="5067" y="5770"/>
                    <a:pt x="5086" y="5776"/>
                  </a:cubicBezTo>
                  <a:cubicBezTo>
                    <a:pt x="5088" y="5777"/>
                    <a:pt x="5091" y="5777"/>
                    <a:pt x="5094" y="5777"/>
                  </a:cubicBezTo>
                  <a:cubicBezTo>
                    <a:pt x="5115" y="5777"/>
                    <a:pt x="5134" y="5766"/>
                    <a:pt x="5154" y="5761"/>
                  </a:cubicBezTo>
                  <a:cubicBezTo>
                    <a:pt x="5185" y="5739"/>
                    <a:pt x="5215" y="5721"/>
                    <a:pt x="5237" y="5693"/>
                  </a:cubicBezTo>
                  <a:cubicBezTo>
                    <a:pt x="5308" y="5625"/>
                    <a:pt x="5348" y="5532"/>
                    <a:pt x="5370" y="5437"/>
                  </a:cubicBezTo>
                  <a:cubicBezTo>
                    <a:pt x="5395" y="5304"/>
                    <a:pt x="5379" y="5168"/>
                    <a:pt x="5361" y="5035"/>
                  </a:cubicBezTo>
                  <a:cubicBezTo>
                    <a:pt x="5348" y="4952"/>
                    <a:pt x="5117" y="4032"/>
                    <a:pt x="5009" y="3732"/>
                  </a:cubicBezTo>
                  <a:cubicBezTo>
                    <a:pt x="5049" y="3692"/>
                    <a:pt x="5083" y="3640"/>
                    <a:pt x="5107" y="3587"/>
                  </a:cubicBezTo>
                  <a:lnTo>
                    <a:pt x="5107" y="3587"/>
                  </a:lnTo>
                  <a:cubicBezTo>
                    <a:pt x="5106" y="3590"/>
                    <a:pt x="5104" y="3591"/>
                    <a:pt x="5101" y="3591"/>
                  </a:cubicBezTo>
                  <a:cubicBezTo>
                    <a:pt x="5058" y="3591"/>
                    <a:pt x="4853" y="3305"/>
                    <a:pt x="4842" y="3285"/>
                  </a:cubicBezTo>
                  <a:cubicBezTo>
                    <a:pt x="4759" y="3158"/>
                    <a:pt x="4663" y="3038"/>
                    <a:pt x="4579" y="2908"/>
                  </a:cubicBezTo>
                  <a:cubicBezTo>
                    <a:pt x="4539" y="2834"/>
                    <a:pt x="4496" y="2760"/>
                    <a:pt x="4437" y="2704"/>
                  </a:cubicBezTo>
                  <a:cubicBezTo>
                    <a:pt x="4240" y="2498"/>
                    <a:pt x="3876" y="2460"/>
                    <a:pt x="3576" y="2460"/>
                  </a:cubicBezTo>
                  <a:cubicBezTo>
                    <a:pt x="3527" y="2371"/>
                    <a:pt x="3493" y="2266"/>
                    <a:pt x="3486" y="2167"/>
                  </a:cubicBezTo>
                  <a:lnTo>
                    <a:pt x="3486" y="2167"/>
                  </a:lnTo>
                  <a:cubicBezTo>
                    <a:pt x="3517" y="2186"/>
                    <a:pt x="3551" y="2204"/>
                    <a:pt x="3582" y="2220"/>
                  </a:cubicBezTo>
                  <a:cubicBezTo>
                    <a:pt x="3539" y="2136"/>
                    <a:pt x="3536" y="2034"/>
                    <a:pt x="3570" y="1948"/>
                  </a:cubicBezTo>
                  <a:cubicBezTo>
                    <a:pt x="3607" y="1846"/>
                    <a:pt x="3693" y="1769"/>
                    <a:pt x="3767" y="1689"/>
                  </a:cubicBezTo>
                  <a:cubicBezTo>
                    <a:pt x="3965" y="1457"/>
                    <a:pt x="4064" y="1148"/>
                    <a:pt x="4033" y="846"/>
                  </a:cubicBezTo>
                  <a:cubicBezTo>
                    <a:pt x="3990" y="405"/>
                    <a:pt x="3675" y="0"/>
                    <a:pt x="322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anchorCtr="0" anchor="ctr" bIns="70225" lIns="70225" spcFirstLastPara="1" rIns="70225" wrap="square" tIns="70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53"/>
          <p:cNvGrpSpPr/>
          <p:nvPr/>
        </p:nvGrpSpPr>
        <p:grpSpPr>
          <a:xfrm>
            <a:off x="5856920" y="2171120"/>
            <a:ext cx="1453967" cy="694537"/>
            <a:chOff x="5101575" y="2903985"/>
            <a:chExt cx="2265804" cy="1082339"/>
          </a:xfrm>
        </p:grpSpPr>
        <p:sp>
          <p:nvSpPr>
            <p:cNvPr id="1153" name="Google Shape;1153;p53"/>
            <p:cNvSpPr/>
            <p:nvPr/>
          </p:nvSpPr>
          <p:spPr>
            <a:xfrm>
              <a:off x="5101575" y="3677891"/>
              <a:ext cx="2265804" cy="306459"/>
            </a:xfrm>
            <a:custGeom>
              <a:rect b="b" l="l" r="r" t="t"/>
              <a:pathLst>
                <a:path extrusionOk="0" h="2488" w="18395">
                  <a:moveTo>
                    <a:pt x="13542" y="0"/>
                  </a:moveTo>
                  <a:cubicBezTo>
                    <a:pt x="13533" y="0"/>
                    <a:pt x="13523" y="0"/>
                    <a:pt x="13514" y="1"/>
                  </a:cubicBezTo>
                  <a:cubicBezTo>
                    <a:pt x="13004" y="13"/>
                    <a:pt x="12489" y="7"/>
                    <a:pt x="11973" y="16"/>
                  </a:cubicBezTo>
                  <a:cubicBezTo>
                    <a:pt x="10899" y="41"/>
                    <a:pt x="9818" y="78"/>
                    <a:pt x="8741" y="115"/>
                  </a:cubicBezTo>
                  <a:cubicBezTo>
                    <a:pt x="8077" y="133"/>
                    <a:pt x="7410" y="152"/>
                    <a:pt x="6740" y="167"/>
                  </a:cubicBezTo>
                  <a:cubicBezTo>
                    <a:pt x="6476" y="173"/>
                    <a:pt x="6212" y="176"/>
                    <a:pt x="5947" y="176"/>
                  </a:cubicBezTo>
                  <a:cubicBezTo>
                    <a:pt x="5683" y="176"/>
                    <a:pt x="5417" y="173"/>
                    <a:pt x="5150" y="170"/>
                  </a:cubicBezTo>
                  <a:cubicBezTo>
                    <a:pt x="5114" y="170"/>
                    <a:pt x="5078" y="169"/>
                    <a:pt x="5042" y="169"/>
                  </a:cubicBezTo>
                  <a:cubicBezTo>
                    <a:pt x="4908" y="169"/>
                    <a:pt x="4772" y="176"/>
                    <a:pt x="4641" y="211"/>
                  </a:cubicBezTo>
                  <a:cubicBezTo>
                    <a:pt x="4511" y="241"/>
                    <a:pt x="4387" y="303"/>
                    <a:pt x="4264" y="365"/>
                  </a:cubicBezTo>
                  <a:cubicBezTo>
                    <a:pt x="2844" y="1066"/>
                    <a:pt x="1420" y="1770"/>
                    <a:pt x="0" y="2470"/>
                  </a:cubicBezTo>
                  <a:cubicBezTo>
                    <a:pt x="38" y="2452"/>
                    <a:pt x="96" y="2446"/>
                    <a:pt x="161" y="2446"/>
                  </a:cubicBezTo>
                  <a:cubicBezTo>
                    <a:pt x="292" y="2446"/>
                    <a:pt x="452" y="2470"/>
                    <a:pt x="540" y="2470"/>
                  </a:cubicBezTo>
                  <a:lnTo>
                    <a:pt x="1130" y="2470"/>
                  </a:lnTo>
                  <a:cubicBezTo>
                    <a:pt x="1522" y="2470"/>
                    <a:pt x="1917" y="2470"/>
                    <a:pt x="2310" y="2467"/>
                  </a:cubicBezTo>
                  <a:cubicBezTo>
                    <a:pt x="2368" y="2467"/>
                    <a:pt x="2427" y="2467"/>
                    <a:pt x="2485" y="2467"/>
                  </a:cubicBezTo>
                  <a:cubicBezTo>
                    <a:pt x="3192" y="2467"/>
                    <a:pt x="3896" y="2483"/>
                    <a:pt x="4594" y="2486"/>
                  </a:cubicBezTo>
                  <a:cubicBezTo>
                    <a:pt x="4812" y="2487"/>
                    <a:pt x="5030" y="2488"/>
                    <a:pt x="5249" y="2488"/>
                  </a:cubicBezTo>
                  <a:cubicBezTo>
                    <a:pt x="6746" y="2488"/>
                    <a:pt x="8248" y="2463"/>
                    <a:pt x="9741" y="2452"/>
                  </a:cubicBezTo>
                  <a:lnTo>
                    <a:pt x="10034" y="2452"/>
                  </a:lnTo>
                  <a:cubicBezTo>
                    <a:pt x="11430" y="2446"/>
                    <a:pt x="12828" y="2433"/>
                    <a:pt x="14224" y="2424"/>
                  </a:cubicBezTo>
                  <a:cubicBezTo>
                    <a:pt x="15147" y="2421"/>
                    <a:pt x="16064" y="2421"/>
                    <a:pt x="16984" y="2409"/>
                  </a:cubicBezTo>
                  <a:cubicBezTo>
                    <a:pt x="17460" y="2406"/>
                    <a:pt x="17929" y="2399"/>
                    <a:pt x="18395" y="2390"/>
                  </a:cubicBezTo>
                  <a:cubicBezTo>
                    <a:pt x="17447" y="1958"/>
                    <a:pt x="16512" y="1489"/>
                    <a:pt x="15610" y="970"/>
                  </a:cubicBezTo>
                  <a:cubicBezTo>
                    <a:pt x="15447" y="874"/>
                    <a:pt x="15169" y="538"/>
                    <a:pt x="14980" y="538"/>
                  </a:cubicBezTo>
                  <a:cubicBezTo>
                    <a:pt x="14519" y="265"/>
                    <a:pt x="14099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3"/>
            <p:cNvSpPr/>
            <p:nvPr/>
          </p:nvSpPr>
          <p:spPr>
            <a:xfrm>
              <a:off x="6576714" y="3651408"/>
              <a:ext cx="536304" cy="272094"/>
            </a:xfrm>
            <a:custGeom>
              <a:rect b="b" l="l" r="r" t="t"/>
              <a:pathLst>
                <a:path extrusionOk="0" h="2209" w="4354">
                  <a:moveTo>
                    <a:pt x="784" y="1"/>
                  </a:moveTo>
                  <a:cubicBezTo>
                    <a:pt x="774" y="1"/>
                    <a:pt x="763" y="3"/>
                    <a:pt x="750" y="6"/>
                  </a:cubicBezTo>
                  <a:cubicBezTo>
                    <a:pt x="544" y="30"/>
                    <a:pt x="349" y="138"/>
                    <a:pt x="216" y="299"/>
                  </a:cubicBezTo>
                  <a:cubicBezTo>
                    <a:pt x="50" y="487"/>
                    <a:pt x="0" y="700"/>
                    <a:pt x="93" y="938"/>
                  </a:cubicBezTo>
                  <a:cubicBezTo>
                    <a:pt x="139" y="1062"/>
                    <a:pt x="164" y="1182"/>
                    <a:pt x="232" y="1293"/>
                  </a:cubicBezTo>
                  <a:cubicBezTo>
                    <a:pt x="297" y="1413"/>
                    <a:pt x="386" y="1518"/>
                    <a:pt x="482" y="1614"/>
                  </a:cubicBezTo>
                  <a:cubicBezTo>
                    <a:pt x="605" y="1728"/>
                    <a:pt x="744" y="1846"/>
                    <a:pt x="905" y="1895"/>
                  </a:cubicBezTo>
                  <a:cubicBezTo>
                    <a:pt x="1004" y="1926"/>
                    <a:pt x="1087" y="1982"/>
                    <a:pt x="1173" y="2034"/>
                  </a:cubicBezTo>
                  <a:cubicBezTo>
                    <a:pt x="1226" y="2065"/>
                    <a:pt x="1282" y="2096"/>
                    <a:pt x="1346" y="2120"/>
                  </a:cubicBezTo>
                  <a:cubicBezTo>
                    <a:pt x="1529" y="2188"/>
                    <a:pt x="1729" y="2201"/>
                    <a:pt x="1924" y="2204"/>
                  </a:cubicBezTo>
                  <a:cubicBezTo>
                    <a:pt x="2042" y="2207"/>
                    <a:pt x="2160" y="2209"/>
                    <a:pt x="2277" y="2209"/>
                  </a:cubicBezTo>
                  <a:cubicBezTo>
                    <a:pt x="2615" y="2209"/>
                    <a:pt x="2953" y="2196"/>
                    <a:pt x="3291" y="2173"/>
                  </a:cubicBezTo>
                  <a:cubicBezTo>
                    <a:pt x="3483" y="2158"/>
                    <a:pt x="3680" y="2130"/>
                    <a:pt x="3866" y="2074"/>
                  </a:cubicBezTo>
                  <a:cubicBezTo>
                    <a:pt x="3986" y="2037"/>
                    <a:pt x="4107" y="1985"/>
                    <a:pt x="4199" y="1898"/>
                  </a:cubicBezTo>
                  <a:cubicBezTo>
                    <a:pt x="4292" y="1815"/>
                    <a:pt x="4354" y="1688"/>
                    <a:pt x="4338" y="1565"/>
                  </a:cubicBezTo>
                  <a:cubicBezTo>
                    <a:pt x="4313" y="1386"/>
                    <a:pt x="4159" y="1262"/>
                    <a:pt x="4020" y="1154"/>
                  </a:cubicBezTo>
                  <a:cubicBezTo>
                    <a:pt x="3819" y="997"/>
                    <a:pt x="3628" y="830"/>
                    <a:pt x="3443" y="657"/>
                  </a:cubicBezTo>
                  <a:cubicBezTo>
                    <a:pt x="3233" y="459"/>
                    <a:pt x="3029" y="246"/>
                    <a:pt x="2767" y="135"/>
                  </a:cubicBezTo>
                  <a:cubicBezTo>
                    <a:pt x="2625" y="77"/>
                    <a:pt x="2470" y="52"/>
                    <a:pt x="2316" y="30"/>
                  </a:cubicBezTo>
                  <a:cubicBezTo>
                    <a:pt x="2138" y="9"/>
                    <a:pt x="1960" y="1"/>
                    <a:pt x="1782" y="1"/>
                  </a:cubicBezTo>
                  <a:cubicBezTo>
                    <a:pt x="1700" y="1"/>
                    <a:pt x="1619" y="3"/>
                    <a:pt x="1538" y="6"/>
                  </a:cubicBezTo>
                  <a:cubicBezTo>
                    <a:pt x="1408" y="9"/>
                    <a:pt x="1275" y="15"/>
                    <a:pt x="1149" y="24"/>
                  </a:cubicBezTo>
                  <a:cubicBezTo>
                    <a:pt x="1094" y="27"/>
                    <a:pt x="1034" y="37"/>
                    <a:pt x="978" y="37"/>
                  </a:cubicBezTo>
                  <a:cubicBezTo>
                    <a:pt x="971" y="37"/>
                    <a:pt x="964" y="37"/>
                    <a:pt x="957" y="36"/>
                  </a:cubicBezTo>
                  <a:cubicBezTo>
                    <a:pt x="905" y="30"/>
                    <a:pt x="868" y="12"/>
                    <a:pt x="815" y="6"/>
                  </a:cubicBezTo>
                  <a:cubicBezTo>
                    <a:pt x="805" y="3"/>
                    <a:pt x="794" y="1"/>
                    <a:pt x="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3"/>
            <p:cNvSpPr/>
            <p:nvPr/>
          </p:nvSpPr>
          <p:spPr>
            <a:xfrm>
              <a:off x="6576714" y="3653256"/>
              <a:ext cx="302395" cy="269137"/>
            </a:xfrm>
            <a:custGeom>
              <a:rect b="b" l="l" r="r" t="t"/>
              <a:pathLst>
                <a:path extrusionOk="0" h="2185" w="2455">
                  <a:moveTo>
                    <a:pt x="733" y="1"/>
                  </a:moveTo>
                  <a:cubicBezTo>
                    <a:pt x="540" y="1"/>
                    <a:pt x="334" y="148"/>
                    <a:pt x="216" y="287"/>
                  </a:cubicBezTo>
                  <a:cubicBezTo>
                    <a:pt x="50" y="475"/>
                    <a:pt x="0" y="688"/>
                    <a:pt x="93" y="926"/>
                  </a:cubicBezTo>
                  <a:cubicBezTo>
                    <a:pt x="139" y="1050"/>
                    <a:pt x="164" y="1170"/>
                    <a:pt x="232" y="1281"/>
                  </a:cubicBezTo>
                  <a:cubicBezTo>
                    <a:pt x="297" y="1402"/>
                    <a:pt x="386" y="1507"/>
                    <a:pt x="482" y="1602"/>
                  </a:cubicBezTo>
                  <a:cubicBezTo>
                    <a:pt x="605" y="1720"/>
                    <a:pt x="744" y="1834"/>
                    <a:pt x="905" y="1883"/>
                  </a:cubicBezTo>
                  <a:cubicBezTo>
                    <a:pt x="1004" y="1914"/>
                    <a:pt x="1087" y="1970"/>
                    <a:pt x="1173" y="2022"/>
                  </a:cubicBezTo>
                  <a:cubicBezTo>
                    <a:pt x="1226" y="2053"/>
                    <a:pt x="1282" y="2084"/>
                    <a:pt x="1343" y="2099"/>
                  </a:cubicBezTo>
                  <a:cubicBezTo>
                    <a:pt x="1418" y="2129"/>
                    <a:pt x="1558" y="2185"/>
                    <a:pt x="1663" y="2185"/>
                  </a:cubicBezTo>
                  <a:cubicBezTo>
                    <a:pt x="1689" y="2185"/>
                    <a:pt x="1712" y="2181"/>
                    <a:pt x="1732" y="2173"/>
                  </a:cubicBezTo>
                  <a:cubicBezTo>
                    <a:pt x="1569" y="2158"/>
                    <a:pt x="1427" y="2016"/>
                    <a:pt x="1424" y="1849"/>
                  </a:cubicBezTo>
                  <a:cubicBezTo>
                    <a:pt x="1420" y="1741"/>
                    <a:pt x="1470" y="1636"/>
                    <a:pt x="1535" y="1553"/>
                  </a:cubicBezTo>
                  <a:cubicBezTo>
                    <a:pt x="1760" y="1263"/>
                    <a:pt x="2109" y="1189"/>
                    <a:pt x="2455" y="1133"/>
                  </a:cubicBezTo>
                  <a:cubicBezTo>
                    <a:pt x="2202" y="1102"/>
                    <a:pt x="1964" y="1019"/>
                    <a:pt x="1754" y="880"/>
                  </a:cubicBezTo>
                  <a:cubicBezTo>
                    <a:pt x="1507" y="713"/>
                    <a:pt x="1291" y="509"/>
                    <a:pt x="1115" y="275"/>
                  </a:cubicBezTo>
                  <a:cubicBezTo>
                    <a:pt x="1065" y="210"/>
                    <a:pt x="1019" y="142"/>
                    <a:pt x="960" y="89"/>
                  </a:cubicBezTo>
                  <a:cubicBezTo>
                    <a:pt x="892" y="27"/>
                    <a:pt x="814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3"/>
            <p:cNvSpPr/>
            <p:nvPr/>
          </p:nvSpPr>
          <p:spPr>
            <a:xfrm>
              <a:off x="6721197" y="3790842"/>
              <a:ext cx="382335" cy="133029"/>
            </a:xfrm>
            <a:custGeom>
              <a:rect b="b" l="l" r="r" t="t"/>
              <a:pathLst>
                <a:path extrusionOk="0" h="1080" w="3104">
                  <a:moveTo>
                    <a:pt x="1772" y="0"/>
                  </a:moveTo>
                  <a:cubicBezTo>
                    <a:pt x="1635" y="0"/>
                    <a:pt x="1498" y="6"/>
                    <a:pt x="1362" y="16"/>
                  </a:cubicBezTo>
                  <a:cubicBezTo>
                    <a:pt x="1149" y="31"/>
                    <a:pt x="936" y="53"/>
                    <a:pt x="732" y="115"/>
                  </a:cubicBezTo>
                  <a:cubicBezTo>
                    <a:pt x="528" y="173"/>
                    <a:pt x="331" y="272"/>
                    <a:pt x="176" y="420"/>
                  </a:cubicBezTo>
                  <a:cubicBezTo>
                    <a:pt x="87" y="510"/>
                    <a:pt x="10" y="618"/>
                    <a:pt x="4" y="742"/>
                  </a:cubicBezTo>
                  <a:cubicBezTo>
                    <a:pt x="0" y="797"/>
                    <a:pt x="10" y="843"/>
                    <a:pt x="34" y="884"/>
                  </a:cubicBezTo>
                  <a:cubicBezTo>
                    <a:pt x="155" y="1075"/>
                    <a:pt x="550" y="1066"/>
                    <a:pt x="745" y="1075"/>
                  </a:cubicBezTo>
                  <a:cubicBezTo>
                    <a:pt x="862" y="1078"/>
                    <a:pt x="979" y="1080"/>
                    <a:pt x="1097" y="1080"/>
                  </a:cubicBezTo>
                  <a:cubicBezTo>
                    <a:pt x="1434" y="1080"/>
                    <a:pt x="1773" y="1067"/>
                    <a:pt x="2109" y="1044"/>
                  </a:cubicBezTo>
                  <a:cubicBezTo>
                    <a:pt x="2304" y="1029"/>
                    <a:pt x="2501" y="1004"/>
                    <a:pt x="2687" y="945"/>
                  </a:cubicBezTo>
                  <a:cubicBezTo>
                    <a:pt x="2835" y="899"/>
                    <a:pt x="2989" y="837"/>
                    <a:pt x="3051" y="683"/>
                  </a:cubicBezTo>
                  <a:cubicBezTo>
                    <a:pt x="3103" y="562"/>
                    <a:pt x="3091" y="417"/>
                    <a:pt x="3011" y="312"/>
                  </a:cubicBezTo>
                  <a:cubicBezTo>
                    <a:pt x="2927" y="207"/>
                    <a:pt x="2801" y="158"/>
                    <a:pt x="2677" y="118"/>
                  </a:cubicBezTo>
                  <a:cubicBezTo>
                    <a:pt x="2385" y="30"/>
                    <a:pt x="2078" y="0"/>
                    <a:pt x="17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3"/>
            <p:cNvSpPr/>
            <p:nvPr/>
          </p:nvSpPr>
          <p:spPr>
            <a:xfrm>
              <a:off x="6776010" y="3846147"/>
              <a:ext cx="320255" cy="76122"/>
            </a:xfrm>
            <a:custGeom>
              <a:rect b="b" l="l" r="r" t="t"/>
              <a:pathLst>
                <a:path extrusionOk="0" h="618" w="2600">
                  <a:moveTo>
                    <a:pt x="976" y="1"/>
                  </a:moveTo>
                  <a:cubicBezTo>
                    <a:pt x="890" y="1"/>
                    <a:pt x="803" y="9"/>
                    <a:pt x="719" y="21"/>
                  </a:cubicBezTo>
                  <a:cubicBezTo>
                    <a:pt x="460" y="61"/>
                    <a:pt x="195" y="163"/>
                    <a:pt x="53" y="379"/>
                  </a:cubicBezTo>
                  <a:cubicBezTo>
                    <a:pt x="28" y="416"/>
                    <a:pt x="9" y="450"/>
                    <a:pt x="0" y="493"/>
                  </a:cubicBezTo>
                  <a:cubicBezTo>
                    <a:pt x="0" y="530"/>
                    <a:pt x="19" y="573"/>
                    <a:pt x="53" y="592"/>
                  </a:cubicBezTo>
                  <a:cubicBezTo>
                    <a:pt x="74" y="604"/>
                    <a:pt x="102" y="604"/>
                    <a:pt x="124" y="604"/>
                  </a:cubicBezTo>
                  <a:lnTo>
                    <a:pt x="797" y="617"/>
                  </a:lnTo>
                  <a:cubicBezTo>
                    <a:pt x="833" y="617"/>
                    <a:pt x="870" y="617"/>
                    <a:pt x="907" y="617"/>
                  </a:cubicBezTo>
                  <a:cubicBezTo>
                    <a:pt x="1425" y="617"/>
                    <a:pt x="1959" y="590"/>
                    <a:pt x="2408" y="342"/>
                  </a:cubicBezTo>
                  <a:cubicBezTo>
                    <a:pt x="2501" y="289"/>
                    <a:pt x="2600" y="206"/>
                    <a:pt x="2584" y="107"/>
                  </a:cubicBezTo>
                  <a:lnTo>
                    <a:pt x="2584" y="107"/>
                  </a:lnTo>
                  <a:cubicBezTo>
                    <a:pt x="2434" y="188"/>
                    <a:pt x="2259" y="226"/>
                    <a:pt x="2088" y="226"/>
                  </a:cubicBezTo>
                  <a:cubicBezTo>
                    <a:pt x="2069" y="226"/>
                    <a:pt x="2050" y="226"/>
                    <a:pt x="2032" y="225"/>
                  </a:cubicBezTo>
                  <a:cubicBezTo>
                    <a:pt x="1843" y="218"/>
                    <a:pt x="1658" y="172"/>
                    <a:pt x="1476" y="110"/>
                  </a:cubicBezTo>
                  <a:cubicBezTo>
                    <a:pt x="1383" y="79"/>
                    <a:pt x="1288" y="39"/>
                    <a:pt x="1192" y="21"/>
                  </a:cubicBezTo>
                  <a:cubicBezTo>
                    <a:pt x="1121" y="7"/>
                    <a:pt x="1049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3"/>
            <p:cNvSpPr/>
            <p:nvPr/>
          </p:nvSpPr>
          <p:spPr>
            <a:xfrm>
              <a:off x="6818505" y="3871768"/>
              <a:ext cx="135985" cy="37568"/>
            </a:xfrm>
            <a:custGeom>
              <a:rect b="b" l="l" r="r" t="t"/>
              <a:pathLst>
                <a:path extrusionOk="0" h="305" w="1104">
                  <a:moveTo>
                    <a:pt x="422" y="1"/>
                  </a:moveTo>
                  <a:cubicBezTo>
                    <a:pt x="352" y="1"/>
                    <a:pt x="282" y="11"/>
                    <a:pt x="217" y="38"/>
                  </a:cubicBezTo>
                  <a:cubicBezTo>
                    <a:pt x="103" y="78"/>
                    <a:pt x="10" y="180"/>
                    <a:pt x="1" y="301"/>
                  </a:cubicBezTo>
                  <a:cubicBezTo>
                    <a:pt x="52" y="303"/>
                    <a:pt x="103" y="304"/>
                    <a:pt x="154" y="304"/>
                  </a:cubicBezTo>
                  <a:cubicBezTo>
                    <a:pt x="475" y="304"/>
                    <a:pt x="797" y="255"/>
                    <a:pt x="1103" y="162"/>
                  </a:cubicBezTo>
                  <a:cubicBezTo>
                    <a:pt x="1057" y="115"/>
                    <a:pt x="986" y="103"/>
                    <a:pt x="918" y="91"/>
                  </a:cubicBezTo>
                  <a:cubicBezTo>
                    <a:pt x="800" y="72"/>
                    <a:pt x="683" y="32"/>
                    <a:pt x="569" y="13"/>
                  </a:cubicBezTo>
                  <a:cubicBezTo>
                    <a:pt x="521" y="6"/>
                    <a:pt x="471" y="1"/>
                    <a:pt x="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3"/>
            <p:cNvSpPr/>
            <p:nvPr/>
          </p:nvSpPr>
          <p:spPr>
            <a:xfrm>
              <a:off x="6676731" y="3747854"/>
              <a:ext cx="62819" cy="148795"/>
            </a:xfrm>
            <a:custGeom>
              <a:rect b="b" l="l" r="r" t="t"/>
              <a:pathLst>
                <a:path extrusionOk="0" h="1208" w="510">
                  <a:moveTo>
                    <a:pt x="510" y="1"/>
                  </a:moveTo>
                  <a:lnTo>
                    <a:pt x="510" y="1"/>
                  </a:lnTo>
                  <a:cubicBezTo>
                    <a:pt x="510" y="1"/>
                    <a:pt x="507" y="1"/>
                    <a:pt x="494" y="4"/>
                  </a:cubicBezTo>
                  <a:cubicBezTo>
                    <a:pt x="485" y="4"/>
                    <a:pt x="470" y="13"/>
                    <a:pt x="448" y="19"/>
                  </a:cubicBezTo>
                  <a:cubicBezTo>
                    <a:pt x="411" y="41"/>
                    <a:pt x="355" y="62"/>
                    <a:pt x="300" y="109"/>
                  </a:cubicBezTo>
                  <a:cubicBezTo>
                    <a:pt x="241" y="152"/>
                    <a:pt x="179" y="214"/>
                    <a:pt x="130" y="291"/>
                  </a:cubicBezTo>
                  <a:cubicBezTo>
                    <a:pt x="105" y="334"/>
                    <a:pt x="84" y="371"/>
                    <a:pt x="62" y="417"/>
                  </a:cubicBezTo>
                  <a:cubicBezTo>
                    <a:pt x="43" y="461"/>
                    <a:pt x="28" y="507"/>
                    <a:pt x="22" y="556"/>
                  </a:cubicBezTo>
                  <a:cubicBezTo>
                    <a:pt x="0" y="652"/>
                    <a:pt x="0" y="754"/>
                    <a:pt x="22" y="844"/>
                  </a:cubicBezTo>
                  <a:cubicBezTo>
                    <a:pt x="28" y="890"/>
                    <a:pt x="43" y="930"/>
                    <a:pt x="59" y="970"/>
                  </a:cubicBezTo>
                  <a:cubicBezTo>
                    <a:pt x="74" y="1007"/>
                    <a:pt x="93" y="1044"/>
                    <a:pt x="118" y="1075"/>
                  </a:cubicBezTo>
                  <a:cubicBezTo>
                    <a:pt x="161" y="1137"/>
                    <a:pt x="210" y="1171"/>
                    <a:pt x="247" y="1189"/>
                  </a:cubicBezTo>
                  <a:cubicBezTo>
                    <a:pt x="252" y="1191"/>
                    <a:pt x="256" y="1193"/>
                    <a:pt x="260" y="1194"/>
                  </a:cubicBezTo>
                  <a:lnTo>
                    <a:pt x="260" y="1194"/>
                  </a:lnTo>
                  <a:cubicBezTo>
                    <a:pt x="256" y="1192"/>
                    <a:pt x="252" y="1189"/>
                    <a:pt x="247" y="1186"/>
                  </a:cubicBezTo>
                  <a:cubicBezTo>
                    <a:pt x="232" y="1174"/>
                    <a:pt x="210" y="1158"/>
                    <a:pt x="189" y="1140"/>
                  </a:cubicBezTo>
                  <a:cubicBezTo>
                    <a:pt x="170" y="1115"/>
                    <a:pt x="152" y="1094"/>
                    <a:pt x="133" y="1063"/>
                  </a:cubicBezTo>
                  <a:cubicBezTo>
                    <a:pt x="111" y="1035"/>
                    <a:pt x="93" y="1001"/>
                    <a:pt x="81" y="961"/>
                  </a:cubicBezTo>
                  <a:cubicBezTo>
                    <a:pt x="71" y="924"/>
                    <a:pt x="59" y="881"/>
                    <a:pt x="50" y="837"/>
                  </a:cubicBezTo>
                  <a:cubicBezTo>
                    <a:pt x="34" y="751"/>
                    <a:pt x="34" y="658"/>
                    <a:pt x="56" y="566"/>
                  </a:cubicBezTo>
                  <a:cubicBezTo>
                    <a:pt x="62" y="519"/>
                    <a:pt x="77" y="473"/>
                    <a:pt x="93" y="430"/>
                  </a:cubicBezTo>
                  <a:cubicBezTo>
                    <a:pt x="111" y="387"/>
                    <a:pt x="133" y="350"/>
                    <a:pt x="155" y="309"/>
                  </a:cubicBezTo>
                  <a:cubicBezTo>
                    <a:pt x="201" y="235"/>
                    <a:pt x="257" y="174"/>
                    <a:pt x="309" y="127"/>
                  </a:cubicBezTo>
                  <a:cubicBezTo>
                    <a:pt x="337" y="106"/>
                    <a:pt x="365" y="87"/>
                    <a:pt x="386" y="72"/>
                  </a:cubicBezTo>
                  <a:cubicBezTo>
                    <a:pt x="414" y="56"/>
                    <a:pt x="432" y="44"/>
                    <a:pt x="454" y="32"/>
                  </a:cubicBezTo>
                  <a:cubicBezTo>
                    <a:pt x="473" y="19"/>
                    <a:pt x="485" y="13"/>
                    <a:pt x="494" y="10"/>
                  </a:cubicBezTo>
                  <a:cubicBezTo>
                    <a:pt x="507" y="4"/>
                    <a:pt x="510" y="1"/>
                    <a:pt x="510" y="1"/>
                  </a:cubicBezTo>
                  <a:close/>
                  <a:moveTo>
                    <a:pt x="260" y="1194"/>
                  </a:moveTo>
                  <a:cubicBezTo>
                    <a:pt x="272" y="1201"/>
                    <a:pt x="281" y="1206"/>
                    <a:pt x="290" y="1208"/>
                  </a:cubicBezTo>
                  <a:cubicBezTo>
                    <a:pt x="294" y="1207"/>
                    <a:pt x="297" y="1207"/>
                    <a:pt x="300" y="1207"/>
                  </a:cubicBezTo>
                  <a:lnTo>
                    <a:pt x="300" y="1207"/>
                  </a:lnTo>
                  <a:cubicBezTo>
                    <a:pt x="306" y="1208"/>
                    <a:pt x="309" y="1208"/>
                    <a:pt x="309" y="1208"/>
                  </a:cubicBezTo>
                  <a:cubicBezTo>
                    <a:pt x="309" y="1208"/>
                    <a:pt x="308" y="1206"/>
                    <a:pt x="302" y="1206"/>
                  </a:cubicBezTo>
                  <a:cubicBezTo>
                    <a:pt x="301" y="1206"/>
                    <a:pt x="301" y="1206"/>
                    <a:pt x="300" y="1207"/>
                  </a:cubicBezTo>
                  <a:lnTo>
                    <a:pt x="300" y="1207"/>
                  </a:lnTo>
                  <a:cubicBezTo>
                    <a:pt x="298" y="1206"/>
                    <a:pt x="296" y="1206"/>
                    <a:pt x="294" y="1205"/>
                  </a:cubicBezTo>
                  <a:cubicBezTo>
                    <a:pt x="286" y="1202"/>
                    <a:pt x="275" y="1200"/>
                    <a:pt x="260" y="1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3"/>
            <p:cNvSpPr/>
            <p:nvPr/>
          </p:nvSpPr>
          <p:spPr>
            <a:xfrm>
              <a:off x="6611695" y="3661878"/>
              <a:ext cx="45328" cy="203978"/>
            </a:xfrm>
            <a:custGeom>
              <a:rect b="b" l="l" r="r" t="t"/>
              <a:pathLst>
                <a:path extrusionOk="0" h="1656" w="368">
                  <a:moveTo>
                    <a:pt x="368" y="1"/>
                  </a:moveTo>
                  <a:lnTo>
                    <a:pt x="368" y="1"/>
                  </a:lnTo>
                  <a:cubicBezTo>
                    <a:pt x="365" y="16"/>
                    <a:pt x="358" y="35"/>
                    <a:pt x="352" y="60"/>
                  </a:cubicBezTo>
                  <a:cubicBezTo>
                    <a:pt x="337" y="106"/>
                    <a:pt x="312" y="171"/>
                    <a:pt x="275" y="248"/>
                  </a:cubicBezTo>
                  <a:cubicBezTo>
                    <a:pt x="235" y="325"/>
                    <a:pt x="186" y="408"/>
                    <a:pt x="136" y="507"/>
                  </a:cubicBezTo>
                  <a:cubicBezTo>
                    <a:pt x="111" y="554"/>
                    <a:pt x="90" y="603"/>
                    <a:pt x="65" y="655"/>
                  </a:cubicBezTo>
                  <a:cubicBezTo>
                    <a:pt x="44" y="711"/>
                    <a:pt x="28" y="763"/>
                    <a:pt x="16" y="822"/>
                  </a:cubicBezTo>
                  <a:cubicBezTo>
                    <a:pt x="3" y="881"/>
                    <a:pt x="0" y="939"/>
                    <a:pt x="0" y="995"/>
                  </a:cubicBezTo>
                  <a:cubicBezTo>
                    <a:pt x="3" y="1054"/>
                    <a:pt x="10" y="1109"/>
                    <a:pt x="19" y="1162"/>
                  </a:cubicBezTo>
                  <a:cubicBezTo>
                    <a:pt x="25" y="1190"/>
                    <a:pt x="31" y="1211"/>
                    <a:pt x="40" y="1239"/>
                  </a:cubicBezTo>
                  <a:cubicBezTo>
                    <a:pt x="50" y="1267"/>
                    <a:pt x="56" y="1288"/>
                    <a:pt x="65" y="1313"/>
                  </a:cubicBezTo>
                  <a:cubicBezTo>
                    <a:pt x="87" y="1359"/>
                    <a:pt x="105" y="1403"/>
                    <a:pt x="127" y="1440"/>
                  </a:cubicBezTo>
                  <a:cubicBezTo>
                    <a:pt x="139" y="1458"/>
                    <a:pt x="152" y="1480"/>
                    <a:pt x="164" y="1495"/>
                  </a:cubicBezTo>
                  <a:cubicBezTo>
                    <a:pt x="173" y="1514"/>
                    <a:pt x="186" y="1529"/>
                    <a:pt x="198" y="1542"/>
                  </a:cubicBezTo>
                  <a:cubicBezTo>
                    <a:pt x="220" y="1566"/>
                    <a:pt x="241" y="1588"/>
                    <a:pt x="260" y="1606"/>
                  </a:cubicBezTo>
                  <a:cubicBezTo>
                    <a:pt x="272" y="1621"/>
                    <a:pt x="285" y="1632"/>
                    <a:pt x="296" y="1639"/>
                  </a:cubicBezTo>
                  <a:lnTo>
                    <a:pt x="296" y="1639"/>
                  </a:lnTo>
                  <a:cubicBezTo>
                    <a:pt x="288" y="1632"/>
                    <a:pt x="275" y="1619"/>
                    <a:pt x="263" y="1603"/>
                  </a:cubicBezTo>
                  <a:cubicBezTo>
                    <a:pt x="247" y="1582"/>
                    <a:pt x="229" y="1560"/>
                    <a:pt x="210" y="1532"/>
                  </a:cubicBezTo>
                  <a:cubicBezTo>
                    <a:pt x="198" y="1517"/>
                    <a:pt x="189" y="1501"/>
                    <a:pt x="176" y="1486"/>
                  </a:cubicBezTo>
                  <a:cubicBezTo>
                    <a:pt x="167" y="1467"/>
                    <a:pt x="155" y="1452"/>
                    <a:pt x="145" y="1433"/>
                  </a:cubicBezTo>
                  <a:cubicBezTo>
                    <a:pt x="127" y="1396"/>
                    <a:pt x="108" y="1356"/>
                    <a:pt x="93" y="1310"/>
                  </a:cubicBezTo>
                  <a:cubicBezTo>
                    <a:pt x="81" y="1288"/>
                    <a:pt x="77" y="1264"/>
                    <a:pt x="68" y="1239"/>
                  </a:cubicBezTo>
                  <a:cubicBezTo>
                    <a:pt x="65" y="1211"/>
                    <a:pt x="59" y="1190"/>
                    <a:pt x="56" y="1162"/>
                  </a:cubicBezTo>
                  <a:cubicBezTo>
                    <a:pt x="44" y="1109"/>
                    <a:pt x="40" y="1054"/>
                    <a:pt x="40" y="1001"/>
                  </a:cubicBezTo>
                  <a:cubicBezTo>
                    <a:pt x="40" y="946"/>
                    <a:pt x="44" y="887"/>
                    <a:pt x="56" y="834"/>
                  </a:cubicBezTo>
                  <a:cubicBezTo>
                    <a:pt x="65" y="776"/>
                    <a:pt x="81" y="723"/>
                    <a:pt x="99" y="671"/>
                  </a:cubicBezTo>
                  <a:cubicBezTo>
                    <a:pt x="121" y="618"/>
                    <a:pt x="142" y="569"/>
                    <a:pt x="167" y="523"/>
                  </a:cubicBezTo>
                  <a:cubicBezTo>
                    <a:pt x="213" y="430"/>
                    <a:pt x="260" y="341"/>
                    <a:pt x="294" y="260"/>
                  </a:cubicBezTo>
                  <a:cubicBezTo>
                    <a:pt x="312" y="217"/>
                    <a:pt x="324" y="183"/>
                    <a:pt x="337" y="146"/>
                  </a:cubicBezTo>
                  <a:cubicBezTo>
                    <a:pt x="349" y="112"/>
                    <a:pt x="355" y="81"/>
                    <a:pt x="358" y="60"/>
                  </a:cubicBezTo>
                  <a:cubicBezTo>
                    <a:pt x="365" y="35"/>
                    <a:pt x="368" y="13"/>
                    <a:pt x="368" y="1"/>
                  </a:cubicBezTo>
                  <a:close/>
                  <a:moveTo>
                    <a:pt x="296" y="1639"/>
                  </a:moveTo>
                  <a:lnTo>
                    <a:pt x="296" y="1639"/>
                  </a:lnTo>
                  <a:cubicBezTo>
                    <a:pt x="297" y="1641"/>
                    <a:pt x="299" y="1642"/>
                    <a:pt x="300" y="1643"/>
                  </a:cubicBezTo>
                  <a:cubicBezTo>
                    <a:pt x="309" y="1653"/>
                    <a:pt x="318" y="1656"/>
                    <a:pt x="318" y="1656"/>
                  </a:cubicBezTo>
                  <a:cubicBezTo>
                    <a:pt x="318" y="1656"/>
                    <a:pt x="312" y="1653"/>
                    <a:pt x="303" y="1643"/>
                  </a:cubicBezTo>
                  <a:cubicBezTo>
                    <a:pt x="301" y="1642"/>
                    <a:pt x="298" y="1641"/>
                    <a:pt x="296" y="16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3"/>
            <p:cNvSpPr/>
            <p:nvPr/>
          </p:nvSpPr>
          <p:spPr>
            <a:xfrm>
              <a:off x="6655792" y="3687375"/>
              <a:ext cx="23650" cy="117632"/>
            </a:xfrm>
            <a:custGeom>
              <a:rect b="b" l="l" r="r" t="t"/>
              <a:pathLst>
                <a:path extrusionOk="0" h="955" w="192">
                  <a:moveTo>
                    <a:pt x="192" y="1"/>
                  </a:moveTo>
                  <a:cubicBezTo>
                    <a:pt x="192" y="1"/>
                    <a:pt x="186" y="16"/>
                    <a:pt x="180" y="35"/>
                  </a:cubicBezTo>
                  <a:cubicBezTo>
                    <a:pt x="167" y="62"/>
                    <a:pt x="152" y="96"/>
                    <a:pt x="133" y="140"/>
                  </a:cubicBezTo>
                  <a:cubicBezTo>
                    <a:pt x="118" y="183"/>
                    <a:pt x="93" y="232"/>
                    <a:pt x="75" y="288"/>
                  </a:cubicBezTo>
                  <a:cubicBezTo>
                    <a:pt x="50" y="343"/>
                    <a:pt x="34" y="402"/>
                    <a:pt x="19" y="464"/>
                  </a:cubicBezTo>
                  <a:cubicBezTo>
                    <a:pt x="10" y="526"/>
                    <a:pt x="0" y="590"/>
                    <a:pt x="0" y="649"/>
                  </a:cubicBezTo>
                  <a:cubicBezTo>
                    <a:pt x="0" y="711"/>
                    <a:pt x="10" y="766"/>
                    <a:pt x="19" y="813"/>
                  </a:cubicBezTo>
                  <a:cubicBezTo>
                    <a:pt x="25" y="834"/>
                    <a:pt x="31" y="853"/>
                    <a:pt x="41" y="874"/>
                  </a:cubicBezTo>
                  <a:cubicBezTo>
                    <a:pt x="47" y="893"/>
                    <a:pt x="50" y="908"/>
                    <a:pt x="59" y="921"/>
                  </a:cubicBezTo>
                  <a:cubicBezTo>
                    <a:pt x="62" y="933"/>
                    <a:pt x="71" y="939"/>
                    <a:pt x="75" y="945"/>
                  </a:cubicBezTo>
                  <a:lnTo>
                    <a:pt x="81" y="955"/>
                  </a:lnTo>
                  <a:cubicBezTo>
                    <a:pt x="81" y="955"/>
                    <a:pt x="75" y="942"/>
                    <a:pt x="65" y="918"/>
                  </a:cubicBezTo>
                  <a:cubicBezTo>
                    <a:pt x="56" y="890"/>
                    <a:pt x="47" y="856"/>
                    <a:pt x="41" y="810"/>
                  </a:cubicBezTo>
                  <a:cubicBezTo>
                    <a:pt x="31" y="763"/>
                    <a:pt x="28" y="711"/>
                    <a:pt x="31" y="655"/>
                  </a:cubicBezTo>
                  <a:cubicBezTo>
                    <a:pt x="31" y="597"/>
                    <a:pt x="44" y="535"/>
                    <a:pt x="56" y="476"/>
                  </a:cubicBezTo>
                  <a:cubicBezTo>
                    <a:pt x="68" y="414"/>
                    <a:pt x="87" y="356"/>
                    <a:pt x="102" y="303"/>
                  </a:cubicBezTo>
                  <a:cubicBezTo>
                    <a:pt x="118" y="248"/>
                    <a:pt x="133" y="195"/>
                    <a:pt x="149" y="152"/>
                  </a:cubicBezTo>
                  <a:cubicBezTo>
                    <a:pt x="164" y="109"/>
                    <a:pt x="170" y="72"/>
                    <a:pt x="180" y="44"/>
                  </a:cubicBezTo>
                  <a:cubicBezTo>
                    <a:pt x="186" y="17"/>
                    <a:pt x="192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3"/>
            <p:cNvSpPr/>
            <p:nvPr/>
          </p:nvSpPr>
          <p:spPr>
            <a:xfrm>
              <a:off x="6692621" y="3656212"/>
              <a:ext cx="211984" cy="105068"/>
            </a:xfrm>
            <a:custGeom>
              <a:rect b="b" l="l" r="r" t="t"/>
              <a:pathLst>
                <a:path extrusionOk="0" h="853" w="1721">
                  <a:moveTo>
                    <a:pt x="1" y="1"/>
                  </a:moveTo>
                  <a:cubicBezTo>
                    <a:pt x="1" y="1"/>
                    <a:pt x="26" y="7"/>
                    <a:pt x="75" y="31"/>
                  </a:cubicBezTo>
                  <a:cubicBezTo>
                    <a:pt x="128" y="47"/>
                    <a:pt x="195" y="75"/>
                    <a:pt x="276" y="112"/>
                  </a:cubicBezTo>
                  <a:cubicBezTo>
                    <a:pt x="359" y="152"/>
                    <a:pt x="452" y="204"/>
                    <a:pt x="547" y="263"/>
                  </a:cubicBezTo>
                  <a:cubicBezTo>
                    <a:pt x="643" y="315"/>
                    <a:pt x="748" y="383"/>
                    <a:pt x="847" y="448"/>
                  </a:cubicBezTo>
                  <a:cubicBezTo>
                    <a:pt x="952" y="513"/>
                    <a:pt x="1048" y="584"/>
                    <a:pt x="1146" y="646"/>
                  </a:cubicBezTo>
                  <a:cubicBezTo>
                    <a:pt x="1242" y="708"/>
                    <a:pt x="1335" y="760"/>
                    <a:pt x="1418" y="794"/>
                  </a:cubicBezTo>
                  <a:cubicBezTo>
                    <a:pt x="1461" y="809"/>
                    <a:pt x="1501" y="825"/>
                    <a:pt x="1538" y="834"/>
                  </a:cubicBezTo>
                  <a:cubicBezTo>
                    <a:pt x="1579" y="840"/>
                    <a:pt x="1609" y="847"/>
                    <a:pt x="1634" y="850"/>
                  </a:cubicBezTo>
                  <a:cubicBezTo>
                    <a:pt x="1662" y="853"/>
                    <a:pt x="1680" y="853"/>
                    <a:pt x="1696" y="853"/>
                  </a:cubicBezTo>
                  <a:lnTo>
                    <a:pt x="1721" y="853"/>
                  </a:lnTo>
                  <a:cubicBezTo>
                    <a:pt x="1721" y="853"/>
                    <a:pt x="1711" y="850"/>
                    <a:pt x="1696" y="850"/>
                  </a:cubicBezTo>
                  <a:cubicBezTo>
                    <a:pt x="1690" y="847"/>
                    <a:pt x="1680" y="847"/>
                    <a:pt x="1671" y="847"/>
                  </a:cubicBezTo>
                  <a:cubicBezTo>
                    <a:pt x="1659" y="840"/>
                    <a:pt x="1647" y="840"/>
                    <a:pt x="1637" y="837"/>
                  </a:cubicBezTo>
                  <a:cubicBezTo>
                    <a:pt x="1609" y="834"/>
                    <a:pt x="1579" y="825"/>
                    <a:pt x="1545" y="816"/>
                  </a:cubicBezTo>
                  <a:cubicBezTo>
                    <a:pt x="1508" y="803"/>
                    <a:pt x="1474" y="788"/>
                    <a:pt x="1430" y="769"/>
                  </a:cubicBezTo>
                  <a:cubicBezTo>
                    <a:pt x="1350" y="729"/>
                    <a:pt x="1261" y="671"/>
                    <a:pt x="1168" y="609"/>
                  </a:cubicBezTo>
                  <a:cubicBezTo>
                    <a:pt x="1075" y="547"/>
                    <a:pt x="977" y="476"/>
                    <a:pt x="875" y="408"/>
                  </a:cubicBezTo>
                  <a:cubicBezTo>
                    <a:pt x="776" y="343"/>
                    <a:pt x="671" y="278"/>
                    <a:pt x="572" y="223"/>
                  </a:cubicBezTo>
                  <a:cubicBezTo>
                    <a:pt x="470" y="170"/>
                    <a:pt x="378" y="118"/>
                    <a:pt x="294" y="84"/>
                  </a:cubicBezTo>
                  <a:cubicBezTo>
                    <a:pt x="208" y="47"/>
                    <a:pt x="134" y="28"/>
                    <a:pt x="84" y="16"/>
                  </a:cubicBezTo>
                  <a:cubicBezTo>
                    <a:pt x="56" y="7"/>
                    <a:pt x="38" y="7"/>
                    <a:pt x="23" y="4"/>
                  </a:cubicBezTo>
                  <a:cubicBezTo>
                    <a:pt x="7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3"/>
            <p:cNvSpPr/>
            <p:nvPr/>
          </p:nvSpPr>
          <p:spPr>
            <a:xfrm>
              <a:off x="6763446" y="3661878"/>
              <a:ext cx="217281" cy="122682"/>
            </a:xfrm>
            <a:custGeom>
              <a:rect b="b" l="l" r="r" t="t"/>
              <a:pathLst>
                <a:path extrusionOk="0" h="996" w="1764">
                  <a:moveTo>
                    <a:pt x="0" y="1"/>
                  </a:moveTo>
                  <a:cubicBezTo>
                    <a:pt x="0" y="1"/>
                    <a:pt x="2" y="2"/>
                    <a:pt x="4" y="4"/>
                  </a:cubicBezTo>
                  <a:lnTo>
                    <a:pt x="4" y="4"/>
                  </a:lnTo>
                  <a:cubicBezTo>
                    <a:pt x="2" y="2"/>
                    <a:pt x="0" y="1"/>
                    <a:pt x="0" y="1"/>
                  </a:cubicBezTo>
                  <a:close/>
                  <a:moveTo>
                    <a:pt x="4" y="4"/>
                  </a:moveTo>
                  <a:lnTo>
                    <a:pt x="4" y="4"/>
                  </a:lnTo>
                  <a:cubicBezTo>
                    <a:pt x="7" y="6"/>
                    <a:pt x="10" y="9"/>
                    <a:pt x="13" y="13"/>
                  </a:cubicBezTo>
                  <a:cubicBezTo>
                    <a:pt x="22" y="23"/>
                    <a:pt x="40" y="35"/>
                    <a:pt x="65" y="50"/>
                  </a:cubicBezTo>
                  <a:cubicBezTo>
                    <a:pt x="111" y="81"/>
                    <a:pt x="185" y="121"/>
                    <a:pt x="278" y="155"/>
                  </a:cubicBezTo>
                  <a:cubicBezTo>
                    <a:pt x="371" y="189"/>
                    <a:pt x="479" y="229"/>
                    <a:pt x="593" y="266"/>
                  </a:cubicBezTo>
                  <a:cubicBezTo>
                    <a:pt x="710" y="307"/>
                    <a:pt x="834" y="344"/>
                    <a:pt x="951" y="390"/>
                  </a:cubicBezTo>
                  <a:cubicBezTo>
                    <a:pt x="1016" y="415"/>
                    <a:pt x="1072" y="436"/>
                    <a:pt x="1130" y="464"/>
                  </a:cubicBezTo>
                  <a:cubicBezTo>
                    <a:pt x="1189" y="492"/>
                    <a:pt x="1247" y="516"/>
                    <a:pt x="1297" y="547"/>
                  </a:cubicBezTo>
                  <a:cubicBezTo>
                    <a:pt x="1349" y="578"/>
                    <a:pt x="1396" y="609"/>
                    <a:pt x="1442" y="646"/>
                  </a:cubicBezTo>
                  <a:cubicBezTo>
                    <a:pt x="1488" y="680"/>
                    <a:pt x="1528" y="711"/>
                    <a:pt x="1562" y="745"/>
                  </a:cubicBezTo>
                  <a:lnTo>
                    <a:pt x="1612" y="794"/>
                  </a:lnTo>
                  <a:cubicBezTo>
                    <a:pt x="1627" y="810"/>
                    <a:pt x="1643" y="825"/>
                    <a:pt x="1655" y="841"/>
                  </a:cubicBezTo>
                  <a:cubicBezTo>
                    <a:pt x="1667" y="856"/>
                    <a:pt x="1680" y="868"/>
                    <a:pt x="1689" y="884"/>
                  </a:cubicBezTo>
                  <a:cubicBezTo>
                    <a:pt x="1701" y="899"/>
                    <a:pt x="1711" y="912"/>
                    <a:pt x="1717" y="924"/>
                  </a:cubicBezTo>
                  <a:cubicBezTo>
                    <a:pt x="1732" y="946"/>
                    <a:pt x="1745" y="964"/>
                    <a:pt x="1751" y="977"/>
                  </a:cubicBezTo>
                  <a:cubicBezTo>
                    <a:pt x="1745" y="964"/>
                    <a:pt x="1735" y="943"/>
                    <a:pt x="1720" y="918"/>
                  </a:cubicBezTo>
                  <a:cubicBezTo>
                    <a:pt x="1717" y="909"/>
                    <a:pt x="1711" y="896"/>
                    <a:pt x="1698" y="881"/>
                  </a:cubicBezTo>
                  <a:cubicBezTo>
                    <a:pt x="1689" y="865"/>
                    <a:pt x="1680" y="850"/>
                    <a:pt x="1667" y="834"/>
                  </a:cubicBezTo>
                  <a:cubicBezTo>
                    <a:pt x="1643" y="801"/>
                    <a:pt x="1615" y="763"/>
                    <a:pt x="1581" y="730"/>
                  </a:cubicBezTo>
                  <a:cubicBezTo>
                    <a:pt x="1516" y="662"/>
                    <a:pt x="1423" y="584"/>
                    <a:pt x="1319" y="523"/>
                  </a:cubicBezTo>
                  <a:cubicBezTo>
                    <a:pt x="1269" y="492"/>
                    <a:pt x="1210" y="461"/>
                    <a:pt x="1152" y="433"/>
                  </a:cubicBezTo>
                  <a:cubicBezTo>
                    <a:pt x="1096" y="405"/>
                    <a:pt x="1034" y="378"/>
                    <a:pt x="973" y="356"/>
                  </a:cubicBezTo>
                  <a:cubicBezTo>
                    <a:pt x="852" y="310"/>
                    <a:pt x="726" y="269"/>
                    <a:pt x="608" y="236"/>
                  </a:cubicBezTo>
                  <a:cubicBezTo>
                    <a:pt x="494" y="202"/>
                    <a:pt x="386" y="171"/>
                    <a:pt x="293" y="137"/>
                  </a:cubicBezTo>
                  <a:cubicBezTo>
                    <a:pt x="204" y="100"/>
                    <a:pt x="127" y="75"/>
                    <a:pt x="77" y="47"/>
                  </a:cubicBezTo>
                  <a:cubicBezTo>
                    <a:pt x="37" y="26"/>
                    <a:pt x="14" y="10"/>
                    <a:pt x="4" y="4"/>
                  </a:cubicBezTo>
                  <a:close/>
                  <a:moveTo>
                    <a:pt x="1751" y="977"/>
                  </a:moveTo>
                  <a:cubicBezTo>
                    <a:pt x="1760" y="992"/>
                    <a:pt x="1763" y="995"/>
                    <a:pt x="1763" y="995"/>
                  </a:cubicBezTo>
                  <a:cubicBezTo>
                    <a:pt x="1763" y="995"/>
                    <a:pt x="1760" y="989"/>
                    <a:pt x="1751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3"/>
            <p:cNvSpPr/>
            <p:nvPr/>
          </p:nvSpPr>
          <p:spPr>
            <a:xfrm>
              <a:off x="6838337" y="3673333"/>
              <a:ext cx="210013" cy="127486"/>
            </a:xfrm>
            <a:custGeom>
              <a:rect b="b" l="l" r="r" t="t"/>
              <a:pathLst>
                <a:path extrusionOk="0" h="1035" w="1705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4" y="38"/>
                    <a:pt x="306" y="99"/>
                  </a:cubicBezTo>
                  <a:cubicBezTo>
                    <a:pt x="399" y="127"/>
                    <a:pt x="504" y="167"/>
                    <a:pt x="615" y="207"/>
                  </a:cubicBezTo>
                  <a:cubicBezTo>
                    <a:pt x="732" y="251"/>
                    <a:pt x="846" y="300"/>
                    <a:pt x="957" y="362"/>
                  </a:cubicBezTo>
                  <a:cubicBezTo>
                    <a:pt x="1072" y="420"/>
                    <a:pt x="1183" y="485"/>
                    <a:pt x="1276" y="559"/>
                  </a:cubicBezTo>
                  <a:cubicBezTo>
                    <a:pt x="1322" y="599"/>
                    <a:pt x="1368" y="633"/>
                    <a:pt x="1405" y="670"/>
                  </a:cubicBezTo>
                  <a:cubicBezTo>
                    <a:pt x="1445" y="708"/>
                    <a:pt x="1482" y="745"/>
                    <a:pt x="1513" y="779"/>
                  </a:cubicBezTo>
                  <a:cubicBezTo>
                    <a:pt x="1550" y="816"/>
                    <a:pt x="1575" y="850"/>
                    <a:pt x="1600" y="880"/>
                  </a:cubicBezTo>
                  <a:cubicBezTo>
                    <a:pt x="1621" y="911"/>
                    <a:pt x="1643" y="939"/>
                    <a:pt x="1658" y="961"/>
                  </a:cubicBezTo>
                  <a:cubicBezTo>
                    <a:pt x="1643" y="933"/>
                    <a:pt x="1621" y="905"/>
                    <a:pt x="1603" y="871"/>
                  </a:cubicBezTo>
                  <a:cubicBezTo>
                    <a:pt x="1590" y="856"/>
                    <a:pt x="1581" y="840"/>
                    <a:pt x="1569" y="822"/>
                  </a:cubicBezTo>
                  <a:cubicBezTo>
                    <a:pt x="1556" y="806"/>
                    <a:pt x="1541" y="788"/>
                    <a:pt x="1526" y="769"/>
                  </a:cubicBezTo>
                  <a:cubicBezTo>
                    <a:pt x="1464" y="695"/>
                    <a:pt x="1387" y="615"/>
                    <a:pt x="1291" y="538"/>
                  </a:cubicBezTo>
                  <a:cubicBezTo>
                    <a:pt x="1195" y="461"/>
                    <a:pt x="1087" y="390"/>
                    <a:pt x="970" y="328"/>
                  </a:cubicBezTo>
                  <a:cubicBezTo>
                    <a:pt x="856" y="269"/>
                    <a:pt x="735" y="220"/>
                    <a:pt x="624" y="176"/>
                  </a:cubicBezTo>
                  <a:cubicBezTo>
                    <a:pt x="510" y="136"/>
                    <a:pt x="402" y="105"/>
                    <a:pt x="309" y="78"/>
                  </a:cubicBezTo>
                  <a:cubicBezTo>
                    <a:pt x="217" y="50"/>
                    <a:pt x="139" y="34"/>
                    <a:pt x="87" y="19"/>
                  </a:cubicBezTo>
                  <a:cubicBezTo>
                    <a:pt x="31" y="7"/>
                    <a:pt x="0" y="1"/>
                    <a:pt x="0" y="1"/>
                  </a:cubicBezTo>
                  <a:close/>
                  <a:moveTo>
                    <a:pt x="1658" y="961"/>
                  </a:moveTo>
                  <a:cubicBezTo>
                    <a:pt x="1662" y="967"/>
                    <a:pt x="1665" y="972"/>
                    <a:pt x="1668" y="977"/>
                  </a:cubicBezTo>
                  <a:lnTo>
                    <a:pt x="1668" y="977"/>
                  </a:lnTo>
                  <a:cubicBezTo>
                    <a:pt x="1665" y="972"/>
                    <a:pt x="1662" y="966"/>
                    <a:pt x="1658" y="961"/>
                  </a:cubicBezTo>
                  <a:close/>
                  <a:moveTo>
                    <a:pt x="1668" y="977"/>
                  </a:moveTo>
                  <a:cubicBezTo>
                    <a:pt x="1677" y="994"/>
                    <a:pt x="1682" y="1010"/>
                    <a:pt x="1689" y="1019"/>
                  </a:cubicBezTo>
                  <a:cubicBezTo>
                    <a:pt x="1698" y="1026"/>
                    <a:pt x="1705" y="1035"/>
                    <a:pt x="1705" y="1035"/>
                  </a:cubicBezTo>
                  <a:cubicBezTo>
                    <a:pt x="1705" y="1035"/>
                    <a:pt x="1698" y="1026"/>
                    <a:pt x="1692" y="1016"/>
                  </a:cubicBezTo>
                  <a:cubicBezTo>
                    <a:pt x="1685" y="1007"/>
                    <a:pt x="1678" y="994"/>
                    <a:pt x="1668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3"/>
            <p:cNvSpPr/>
            <p:nvPr/>
          </p:nvSpPr>
          <p:spPr>
            <a:xfrm>
              <a:off x="6745956" y="3811166"/>
              <a:ext cx="343535" cy="79078"/>
            </a:xfrm>
            <a:custGeom>
              <a:rect b="b" l="l" r="r" t="t"/>
              <a:pathLst>
                <a:path extrusionOk="0" h="642" w="2789">
                  <a:moveTo>
                    <a:pt x="1157" y="0"/>
                  </a:moveTo>
                  <a:cubicBezTo>
                    <a:pt x="1007" y="0"/>
                    <a:pt x="857" y="22"/>
                    <a:pt x="720" y="58"/>
                  </a:cubicBezTo>
                  <a:cubicBezTo>
                    <a:pt x="636" y="83"/>
                    <a:pt x="550" y="113"/>
                    <a:pt x="476" y="147"/>
                  </a:cubicBezTo>
                  <a:cubicBezTo>
                    <a:pt x="398" y="181"/>
                    <a:pt x="331" y="221"/>
                    <a:pt x="272" y="262"/>
                  </a:cubicBezTo>
                  <a:cubicBezTo>
                    <a:pt x="151" y="345"/>
                    <a:pt x="80" y="444"/>
                    <a:pt x="40" y="518"/>
                  </a:cubicBezTo>
                  <a:cubicBezTo>
                    <a:pt x="22" y="552"/>
                    <a:pt x="13" y="583"/>
                    <a:pt x="6" y="607"/>
                  </a:cubicBezTo>
                  <a:cubicBezTo>
                    <a:pt x="3" y="629"/>
                    <a:pt x="0" y="641"/>
                    <a:pt x="0" y="641"/>
                  </a:cubicBezTo>
                  <a:cubicBezTo>
                    <a:pt x="0" y="641"/>
                    <a:pt x="3" y="629"/>
                    <a:pt x="9" y="623"/>
                  </a:cubicBezTo>
                  <a:cubicBezTo>
                    <a:pt x="19" y="598"/>
                    <a:pt x="34" y="567"/>
                    <a:pt x="53" y="533"/>
                  </a:cubicBezTo>
                  <a:cubicBezTo>
                    <a:pt x="96" y="459"/>
                    <a:pt x="173" y="367"/>
                    <a:pt x="290" y="289"/>
                  </a:cubicBezTo>
                  <a:cubicBezTo>
                    <a:pt x="349" y="252"/>
                    <a:pt x="420" y="212"/>
                    <a:pt x="491" y="181"/>
                  </a:cubicBezTo>
                  <a:cubicBezTo>
                    <a:pt x="568" y="150"/>
                    <a:pt x="652" y="123"/>
                    <a:pt x="735" y="101"/>
                  </a:cubicBezTo>
                  <a:cubicBezTo>
                    <a:pt x="865" y="65"/>
                    <a:pt x="1007" y="46"/>
                    <a:pt x="1152" y="46"/>
                  </a:cubicBezTo>
                  <a:cubicBezTo>
                    <a:pt x="1196" y="46"/>
                    <a:pt x="1240" y="48"/>
                    <a:pt x="1285" y="52"/>
                  </a:cubicBezTo>
                  <a:cubicBezTo>
                    <a:pt x="1377" y="55"/>
                    <a:pt x="1470" y="70"/>
                    <a:pt x="1562" y="89"/>
                  </a:cubicBezTo>
                  <a:cubicBezTo>
                    <a:pt x="1649" y="107"/>
                    <a:pt x="1738" y="132"/>
                    <a:pt x="1828" y="150"/>
                  </a:cubicBezTo>
                  <a:cubicBezTo>
                    <a:pt x="2001" y="194"/>
                    <a:pt x="2168" y="228"/>
                    <a:pt x="2310" y="240"/>
                  </a:cubicBezTo>
                  <a:cubicBezTo>
                    <a:pt x="2355" y="244"/>
                    <a:pt x="2399" y="246"/>
                    <a:pt x="2441" y="246"/>
                  </a:cubicBezTo>
                  <a:cubicBezTo>
                    <a:pt x="2527" y="246"/>
                    <a:pt x="2602" y="238"/>
                    <a:pt x="2658" y="228"/>
                  </a:cubicBezTo>
                  <a:cubicBezTo>
                    <a:pt x="2699" y="221"/>
                    <a:pt x="2729" y="212"/>
                    <a:pt x="2754" y="206"/>
                  </a:cubicBezTo>
                  <a:lnTo>
                    <a:pt x="2788" y="194"/>
                  </a:lnTo>
                  <a:lnTo>
                    <a:pt x="2788" y="194"/>
                  </a:lnTo>
                  <a:cubicBezTo>
                    <a:pt x="2788" y="194"/>
                    <a:pt x="2776" y="197"/>
                    <a:pt x="2754" y="200"/>
                  </a:cubicBezTo>
                  <a:cubicBezTo>
                    <a:pt x="2729" y="206"/>
                    <a:pt x="2699" y="212"/>
                    <a:pt x="2658" y="215"/>
                  </a:cubicBezTo>
                  <a:cubicBezTo>
                    <a:pt x="2615" y="221"/>
                    <a:pt x="2566" y="225"/>
                    <a:pt x="2507" y="225"/>
                  </a:cubicBezTo>
                  <a:cubicBezTo>
                    <a:pt x="2448" y="225"/>
                    <a:pt x="2384" y="221"/>
                    <a:pt x="2313" y="212"/>
                  </a:cubicBezTo>
                  <a:cubicBezTo>
                    <a:pt x="2242" y="206"/>
                    <a:pt x="2168" y="194"/>
                    <a:pt x="2087" y="175"/>
                  </a:cubicBezTo>
                  <a:cubicBezTo>
                    <a:pt x="2004" y="154"/>
                    <a:pt x="1921" y="135"/>
                    <a:pt x="1834" y="113"/>
                  </a:cubicBezTo>
                  <a:cubicBezTo>
                    <a:pt x="1748" y="89"/>
                    <a:pt x="1658" y="67"/>
                    <a:pt x="1565" y="45"/>
                  </a:cubicBezTo>
                  <a:cubicBezTo>
                    <a:pt x="1473" y="27"/>
                    <a:pt x="1377" y="12"/>
                    <a:pt x="1281" y="5"/>
                  </a:cubicBezTo>
                  <a:cubicBezTo>
                    <a:pt x="1240" y="2"/>
                    <a:pt x="1199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3"/>
            <p:cNvSpPr/>
            <p:nvPr/>
          </p:nvSpPr>
          <p:spPr>
            <a:xfrm>
              <a:off x="6162970" y="3031840"/>
              <a:ext cx="253371" cy="250415"/>
            </a:xfrm>
            <a:custGeom>
              <a:rect b="b" l="l" r="r" t="t"/>
              <a:pathLst>
                <a:path extrusionOk="0" h="2033" w="2057">
                  <a:moveTo>
                    <a:pt x="1915" y="1"/>
                  </a:moveTo>
                  <a:cubicBezTo>
                    <a:pt x="1839" y="1"/>
                    <a:pt x="1774" y="122"/>
                    <a:pt x="1760" y="182"/>
                  </a:cubicBezTo>
                  <a:cubicBezTo>
                    <a:pt x="1741" y="259"/>
                    <a:pt x="1794" y="451"/>
                    <a:pt x="1741" y="513"/>
                  </a:cubicBezTo>
                  <a:cubicBezTo>
                    <a:pt x="1732" y="519"/>
                    <a:pt x="1726" y="522"/>
                    <a:pt x="1714" y="531"/>
                  </a:cubicBezTo>
                  <a:cubicBezTo>
                    <a:pt x="1630" y="568"/>
                    <a:pt x="1547" y="590"/>
                    <a:pt x="1467" y="608"/>
                  </a:cubicBezTo>
                  <a:cubicBezTo>
                    <a:pt x="1340" y="630"/>
                    <a:pt x="1207" y="639"/>
                    <a:pt x="1084" y="651"/>
                  </a:cubicBezTo>
                  <a:cubicBezTo>
                    <a:pt x="988" y="660"/>
                    <a:pt x="891" y="665"/>
                    <a:pt x="795" y="665"/>
                  </a:cubicBezTo>
                  <a:cubicBezTo>
                    <a:pt x="661" y="665"/>
                    <a:pt x="527" y="656"/>
                    <a:pt x="395" y="636"/>
                  </a:cubicBezTo>
                  <a:cubicBezTo>
                    <a:pt x="383" y="636"/>
                    <a:pt x="371" y="630"/>
                    <a:pt x="364" y="627"/>
                  </a:cubicBezTo>
                  <a:cubicBezTo>
                    <a:pt x="349" y="614"/>
                    <a:pt x="343" y="596"/>
                    <a:pt x="343" y="580"/>
                  </a:cubicBezTo>
                  <a:cubicBezTo>
                    <a:pt x="337" y="522"/>
                    <a:pt x="324" y="469"/>
                    <a:pt x="309" y="414"/>
                  </a:cubicBezTo>
                  <a:cubicBezTo>
                    <a:pt x="288" y="346"/>
                    <a:pt x="240" y="265"/>
                    <a:pt x="169" y="265"/>
                  </a:cubicBezTo>
                  <a:cubicBezTo>
                    <a:pt x="165" y="265"/>
                    <a:pt x="161" y="265"/>
                    <a:pt x="158" y="266"/>
                  </a:cubicBezTo>
                  <a:cubicBezTo>
                    <a:pt x="108" y="272"/>
                    <a:pt x="74" y="321"/>
                    <a:pt x="56" y="367"/>
                  </a:cubicBezTo>
                  <a:cubicBezTo>
                    <a:pt x="0" y="516"/>
                    <a:pt x="40" y="661"/>
                    <a:pt x="148" y="775"/>
                  </a:cubicBezTo>
                  <a:cubicBezTo>
                    <a:pt x="176" y="807"/>
                    <a:pt x="215" y="825"/>
                    <a:pt x="256" y="825"/>
                  </a:cubicBezTo>
                  <a:cubicBezTo>
                    <a:pt x="274" y="825"/>
                    <a:pt x="291" y="822"/>
                    <a:pt x="309" y="815"/>
                  </a:cubicBezTo>
                  <a:cubicBezTo>
                    <a:pt x="380" y="929"/>
                    <a:pt x="414" y="1016"/>
                    <a:pt x="540" y="1074"/>
                  </a:cubicBezTo>
                  <a:cubicBezTo>
                    <a:pt x="642" y="1121"/>
                    <a:pt x="753" y="1136"/>
                    <a:pt x="865" y="1152"/>
                  </a:cubicBezTo>
                  <a:cubicBezTo>
                    <a:pt x="880" y="1155"/>
                    <a:pt x="899" y="1155"/>
                    <a:pt x="911" y="1170"/>
                  </a:cubicBezTo>
                  <a:cubicBezTo>
                    <a:pt x="920" y="1179"/>
                    <a:pt x="923" y="1192"/>
                    <a:pt x="926" y="1207"/>
                  </a:cubicBezTo>
                  <a:cubicBezTo>
                    <a:pt x="960" y="1334"/>
                    <a:pt x="960" y="1460"/>
                    <a:pt x="957" y="1593"/>
                  </a:cubicBezTo>
                  <a:cubicBezTo>
                    <a:pt x="957" y="1630"/>
                    <a:pt x="954" y="1664"/>
                    <a:pt x="939" y="1701"/>
                  </a:cubicBezTo>
                  <a:cubicBezTo>
                    <a:pt x="911" y="1751"/>
                    <a:pt x="862" y="1781"/>
                    <a:pt x="806" y="1803"/>
                  </a:cubicBezTo>
                  <a:cubicBezTo>
                    <a:pt x="753" y="1828"/>
                    <a:pt x="698" y="1846"/>
                    <a:pt x="645" y="1859"/>
                  </a:cubicBezTo>
                  <a:cubicBezTo>
                    <a:pt x="770" y="1992"/>
                    <a:pt x="956" y="2033"/>
                    <a:pt x="1136" y="2033"/>
                  </a:cubicBezTo>
                  <a:cubicBezTo>
                    <a:pt x="1202" y="2033"/>
                    <a:pt x="1267" y="2027"/>
                    <a:pt x="1328" y="2019"/>
                  </a:cubicBezTo>
                  <a:cubicBezTo>
                    <a:pt x="1423" y="2010"/>
                    <a:pt x="1510" y="1979"/>
                    <a:pt x="1593" y="1942"/>
                  </a:cubicBezTo>
                  <a:cubicBezTo>
                    <a:pt x="1646" y="1924"/>
                    <a:pt x="1692" y="1905"/>
                    <a:pt x="1741" y="1877"/>
                  </a:cubicBezTo>
                  <a:cubicBezTo>
                    <a:pt x="1759" y="1865"/>
                    <a:pt x="1830" y="1812"/>
                    <a:pt x="1851" y="1812"/>
                  </a:cubicBezTo>
                  <a:cubicBezTo>
                    <a:pt x="1852" y="1812"/>
                    <a:pt x="1852" y="1812"/>
                    <a:pt x="1853" y="1812"/>
                  </a:cubicBezTo>
                  <a:cubicBezTo>
                    <a:pt x="1763" y="1797"/>
                    <a:pt x="1674" y="1766"/>
                    <a:pt x="1593" y="1723"/>
                  </a:cubicBezTo>
                  <a:cubicBezTo>
                    <a:pt x="1575" y="1717"/>
                    <a:pt x="1556" y="1704"/>
                    <a:pt x="1541" y="1689"/>
                  </a:cubicBezTo>
                  <a:cubicBezTo>
                    <a:pt x="1525" y="1673"/>
                    <a:pt x="1516" y="1649"/>
                    <a:pt x="1513" y="1627"/>
                  </a:cubicBezTo>
                  <a:cubicBezTo>
                    <a:pt x="1467" y="1463"/>
                    <a:pt x="1467" y="1300"/>
                    <a:pt x="1451" y="1133"/>
                  </a:cubicBezTo>
                  <a:cubicBezTo>
                    <a:pt x="1569" y="1105"/>
                    <a:pt x="1667" y="1025"/>
                    <a:pt x="1732" y="920"/>
                  </a:cubicBezTo>
                  <a:cubicBezTo>
                    <a:pt x="1800" y="822"/>
                    <a:pt x="1834" y="703"/>
                    <a:pt x="1846" y="583"/>
                  </a:cubicBezTo>
                  <a:lnTo>
                    <a:pt x="1846" y="583"/>
                  </a:lnTo>
                  <a:cubicBezTo>
                    <a:pt x="1846" y="589"/>
                    <a:pt x="1850" y="591"/>
                    <a:pt x="1857" y="591"/>
                  </a:cubicBezTo>
                  <a:cubicBezTo>
                    <a:pt x="1881" y="591"/>
                    <a:pt x="1935" y="564"/>
                    <a:pt x="1942" y="559"/>
                  </a:cubicBezTo>
                  <a:cubicBezTo>
                    <a:pt x="1967" y="534"/>
                    <a:pt x="2004" y="482"/>
                    <a:pt x="2013" y="445"/>
                  </a:cubicBezTo>
                  <a:cubicBezTo>
                    <a:pt x="2056" y="333"/>
                    <a:pt x="2056" y="204"/>
                    <a:pt x="2010" y="90"/>
                  </a:cubicBezTo>
                  <a:cubicBezTo>
                    <a:pt x="1995" y="53"/>
                    <a:pt x="1973" y="12"/>
                    <a:pt x="1933" y="3"/>
                  </a:cubicBezTo>
                  <a:cubicBezTo>
                    <a:pt x="1927" y="2"/>
                    <a:pt x="1921" y="1"/>
                    <a:pt x="191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3"/>
            <p:cNvSpPr/>
            <p:nvPr/>
          </p:nvSpPr>
          <p:spPr>
            <a:xfrm>
              <a:off x="6150776" y="2909774"/>
              <a:ext cx="293649" cy="299069"/>
            </a:xfrm>
            <a:custGeom>
              <a:rect b="b" l="l" r="r" t="t"/>
              <a:pathLst>
                <a:path extrusionOk="0" h="2428" w="2384">
                  <a:moveTo>
                    <a:pt x="770" y="0"/>
                  </a:moveTo>
                  <a:cubicBezTo>
                    <a:pt x="761" y="0"/>
                    <a:pt x="753" y="2"/>
                    <a:pt x="744" y="6"/>
                  </a:cubicBezTo>
                  <a:cubicBezTo>
                    <a:pt x="726" y="12"/>
                    <a:pt x="714" y="31"/>
                    <a:pt x="717" y="52"/>
                  </a:cubicBezTo>
                  <a:cubicBezTo>
                    <a:pt x="720" y="62"/>
                    <a:pt x="726" y="71"/>
                    <a:pt x="732" y="77"/>
                  </a:cubicBezTo>
                  <a:cubicBezTo>
                    <a:pt x="747" y="99"/>
                    <a:pt x="763" y="117"/>
                    <a:pt x="778" y="133"/>
                  </a:cubicBezTo>
                  <a:cubicBezTo>
                    <a:pt x="754" y="128"/>
                    <a:pt x="727" y="126"/>
                    <a:pt x="701" y="126"/>
                  </a:cubicBezTo>
                  <a:cubicBezTo>
                    <a:pt x="674" y="126"/>
                    <a:pt x="647" y="128"/>
                    <a:pt x="621" y="133"/>
                  </a:cubicBezTo>
                  <a:cubicBezTo>
                    <a:pt x="609" y="133"/>
                    <a:pt x="599" y="136"/>
                    <a:pt x="593" y="148"/>
                  </a:cubicBezTo>
                  <a:cubicBezTo>
                    <a:pt x="587" y="164"/>
                    <a:pt x="605" y="179"/>
                    <a:pt x="621" y="182"/>
                  </a:cubicBezTo>
                  <a:cubicBezTo>
                    <a:pt x="646" y="191"/>
                    <a:pt x="673" y="195"/>
                    <a:pt x="701" y="195"/>
                  </a:cubicBezTo>
                  <a:cubicBezTo>
                    <a:pt x="556" y="210"/>
                    <a:pt x="420" y="340"/>
                    <a:pt x="358" y="472"/>
                  </a:cubicBezTo>
                  <a:cubicBezTo>
                    <a:pt x="315" y="556"/>
                    <a:pt x="300" y="655"/>
                    <a:pt x="287" y="750"/>
                  </a:cubicBezTo>
                  <a:cubicBezTo>
                    <a:pt x="269" y="926"/>
                    <a:pt x="278" y="1108"/>
                    <a:pt x="300" y="1281"/>
                  </a:cubicBezTo>
                  <a:cubicBezTo>
                    <a:pt x="315" y="1399"/>
                    <a:pt x="343" y="1513"/>
                    <a:pt x="334" y="1630"/>
                  </a:cubicBezTo>
                  <a:cubicBezTo>
                    <a:pt x="318" y="1812"/>
                    <a:pt x="207" y="1982"/>
                    <a:pt x="31" y="2044"/>
                  </a:cubicBezTo>
                  <a:cubicBezTo>
                    <a:pt x="22" y="2047"/>
                    <a:pt x="10" y="2050"/>
                    <a:pt x="7" y="2059"/>
                  </a:cubicBezTo>
                  <a:cubicBezTo>
                    <a:pt x="0" y="2075"/>
                    <a:pt x="16" y="2093"/>
                    <a:pt x="31" y="2099"/>
                  </a:cubicBezTo>
                  <a:cubicBezTo>
                    <a:pt x="84" y="2132"/>
                    <a:pt x="147" y="2148"/>
                    <a:pt x="208" y="2148"/>
                  </a:cubicBezTo>
                  <a:cubicBezTo>
                    <a:pt x="222" y="2148"/>
                    <a:pt x="237" y="2147"/>
                    <a:pt x="250" y="2146"/>
                  </a:cubicBezTo>
                  <a:lnTo>
                    <a:pt x="250" y="2146"/>
                  </a:lnTo>
                  <a:cubicBezTo>
                    <a:pt x="216" y="2155"/>
                    <a:pt x="179" y="2170"/>
                    <a:pt x="149" y="2192"/>
                  </a:cubicBezTo>
                  <a:cubicBezTo>
                    <a:pt x="210" y="2260"/>
                    <a:pt x="303" y="2294"/>
                    <a:pt x="392" y="2309"/>
                  </a:cubicBezTo>
                  <a:cubicBezTo>
                    <a:pt x="422" y="2313"/>
                    <a:pt x="452" y="2315"/>
                    <a:pt x="483" y="2315"/>
                  </a:cubicBezTo>
                  <a:cubicBezTo>
                    <a:pt x="544" y="2315"/>
                    <a:pt x="605" y="2308"/>
                    <a:pt x="667" y="2300"/>
                  </a:cubicBezTo>
                  <a:lnTo>
                    <a:pt x="667" y="2300"/>
                  </a:lnTo>
                  <a:cubicBezTo>
                    <a:pt x="636" y="2316"/>
                    <a:pt x="605" y="2340"/>
                    <a:pt x="587" y="2368"/>
                  </a:cubicBezTo>
                  <a:cubicBezTo>
                    <a:pt x="667" y="2411"/>
                    <a:pt x="756" y="2428"/>
                    <a:pt x="847" y="2428"/>
                  </a:cubicBezTo>
                  <a:cubicBezTo>
                    <a:pt x="986" y="2428"/>
                    <a:pt x="1132" y="2388"/>
                    <a:pt x="1266" y="2337"/>
                  </a:cubicBezTo>
                  <a:lnTo>
                    <a:pt x="1266" y="2337"/>
                  </a:lnTo>
                  <a:cubicBezTo>
                    <a:pt x="1251" y="2353"/>
                    <a:pt x="1257" y="2383"/>
                    <a:pt x="1275" y="2393"/>
                  </a:cubicBezTo>
                  <a:cubicBezTo>
                    <a:pt x="1297" y="2405"/>
                    <a:pt x="1319" y="2408"/>
                    <a:pt x="1343" y="2408"/>
                  </a:cubicBezTo>
                  <a:cubicBezTo>
                    <a:pt x="1624" y="2408"/>
                    <a:pt x="1902" y="2285"/>
                    <a:pt x="2091" y="2081"/>
                  </a:cubicBezTo>
                  <a:lnTo>
                    <a:pt x="2091" y="2081"/>
                  </a:lnTo>
                  <a:cubicBezTo>
                    <a:pt x="2066" y="2084"/>
                    <a:pt x="2047" y="2093"/>
                    <a:pt x="2026" y="2096"/>
                  </a:cubicBezTo>
                  <a:cubicBezTo>
                    <a:pt x="2177" y="2028"/>
                    <a:pt x="2291" y="1893"/>
                    <a:pt x="2350" y="1738"/>
                  </a:cubicBezTo>
                  <a:lnTo>
                    <a:pt x="2350" y="1738"/>
                  </a:lnTo>
                  <a:cubicBezTo>
                    <a:pt x="2325" y="1751"/>
                    <a:pt x="2297" y="1766"/>
                    <a:pt x="2276" y="1775"/>
                  </a:cubicBezTo>
                  <a:cubicBezTo>
                    <a:pt x="2331" y="1751"/>
                    <a:pt x="2371" y="1695"/>
                    <a:pt x="2384" y="1633"/>
                  </a:cubicBezTo>
                  <a:lnTo>
                    <a:pt x="2384" y="1633"/>
                  </a:lnTo>
                  <a:cubicBezTo>
                    <a:pt x="2375" y="1634"/>
                    <a:pt x="2366" y="1634"/>
                    <a:pt x="2357" y="1634"/>
                  </a:cubicBezTo>
                  <a:cubicBezTo>
                    <a:pt x="2206" y="1634"/>
                    <a:pt x="2056" y="1536"/>
                    <a:pt x="1998" y="1396"/>
                  </a:cubicBezTo>
                  <a:cubicBezTo>
                    <a:pt x="1952" y="1278"/>
                    <a:pt x="1964" y="1149"/>
                    <a:pt x="1961" y="1025"/>
                  </a:cubicBezTo>
                  <a:cubicBezTo>
                    <a:pt x="1961" y="778"/>
                    <a:pt x="1893" y="519"/>
                    <a:pt x="1732" y="333"/>
                  </a:cubicBezTo>
                  <a:cubicBezTo>
                    <a:pt x="1613" y="198"/>
                    <a:pt x="1426" y="99"/>
                    <a:pt x="1242" y="99"/>
                  </a:cubicBezTo>
                  <a:cubicBezTo>
                    <a:pt x="1180" y="99"/>
                    <a:pt x="1118" y="111"/>
                    <a:pt x="1059" y="136"/>
                  </a:cubicBezTo>
                  <a:cubicBezTo>
                    <a:pt x="1059" y="114"/>
                    <a:pt x="1053" y="90"/>
                    <a:pt x="1041" y="71"/>
                  </a:cubicBezTo>
                  <a:cubicBezTo>
                    <a:pt x="1038" y="62"/>
                    <a:pt x="1035" y="56"/>
                    <a:pt x="1025" y="56"/>
                  </a:cubicBezTo>
                  <a:cubicBezTo>
                    <a:pt x="1022" y="53"/>
                    <a:pt x="1018" y="52"/>
                    <a:pt x="1014" y="52"/>
                  </a:cubicBezTo>
                  <a:cubicBezTo>
                    <a:pt x="1003" y="52"/>
                    <a:pt x="993" y="62"/>
                    <a:pt x="988" y="71"/>
                  </a:cubicBezTo>
                  <a:cubicBezTo>
                    <a:pt x="979" y="86"/>
                    <a:pt x="979" y="102"/>
                    <a:pt x="982" y="117"/>
                  </a:cubicBezTo>
                  <a:cubicBezTo>
                    <a:pt x="936" y="59"/>
                    <a:pt x="871" y="22"/>
                    <a:pt x="803" y="6"/>
                  </a:cubicBezTo>
                  <a:cubicBezTo>
                    <a:pt x="791" y="3"/>
                    <a:pt x="780" y="0"/>
                    <a:pt x="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3"/>
            <p:cNvSpPr/>
            <p:nvPr/>
          </p:nvSpPr>
          <p:spPr>
            <a:xfrm>
              <a:off x="6537175" y="3600783"/>
              <a:ext cx="66268" cy="153969"/>
            </a:xfrm>
            <a:custGeom>
              <a:rect b="b" l="l" r="r" t="t"/>
              <a:pathLst>
                <a:path extrusionOk="0" h="1250" w="538">
                  <a:moveTo>
                    <a:pt x="239" y="1"/>
                  </a:moveTo>
                  <a:cubicBezTo>
                    <a:pt x="178" y="1"/>
                    <a:pt x="117" y="4"/>
                    <a:pt x="71" y="6"/>
                  </a:cubicBezTo>
                  <a:cubicBezTo>
                    <a:pt x="59" y="373"/>
                    <a:pt x="53" y="747"/>
                    <a:pt x="9" y="1114"/>
                  </a:cubicBezTo>
                  <a:cubicBezTo>
                    <a:pt x="9" y="1121"/>
                    <a:pt x="6" y="1133"/>
                    <a:pt x="6" y="1142"/>
                  </a:cubicBezTo>
                  <a:cubicBezTo>
                    <a:pt x="3" y="1173"/>
                    <a:pt x="0" y="1210"/>
                    <a:pt x="25" y="1229"/>
                  </a:cubicBezTo>
                  <a:cubicBezTo>
                    <a:pt x="42" y="1243"/>
                    <a:pt x="62" y="1249"/>
                    <a:pt x="85" y="1249"/>
                  </a:cubicBezTo>
                  <a:cubicBezTo>
                    <a:pt x="182" y="1249"/>
                    <a:pt x="318" y="1134"/>
                    <a:pt x="358" y="1087"/>
                  </a:cubicBezTo>
                  <a:cubicBezTo>
                    <a:pt x="417" y="1022"/>
                    <a:pt x="500" y="957"/>
                    <a:pt x="525" y="870"/>
                  </a:cubicBezTo>
                  <a:cubicBezTo>
                    <a:pt x="537" y="824"/>
                    <a:pt x="528" y="772"/>
                    <a:pt x="494" y="735"/>
                  </a:cubicBezTo>
                  <a:cubicBezTo>
                    <a:pt x="479" y="720"/>
                    <a:pt x="456" y="713"/>
                    <a:pt x="433" y="713"/>
                  </a:cubicBezTo>
                  <a:cubicBezTo>
                    <a:pt x="406" y="713"/>
                    <a:pt x="380" y="724"/>
                    <a:pt x="364" y="747"/>
                  </a:cubicBezTo>
                  <a:cubicBezTo>
                    <a:pt x="374" y="685"/>
                    <a:pt x="439" y="25"/>
                    <a:pt x="405" y="18"/>
                  </a:cubicBezTo>
                  <a:cubicBezTo>
                    <a:pt x="360" y="4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3"/>
            <p:cNvSpPr/>
            <p:nvPr/>
          </p:nvSpPr>
          <p:spPr>
            <a:xfrm>
              <a:off x="6165557" y="3403704"/>
              <a:ext cx="432960" cy="459566"/>
            </a:xfrm>
            <a:custGeom>
              <a:rect b="b" l="l" r="r" t="t"/>
              <a:pathLst>
                <a:path extrusionOk="0" h="3731" w="3515">
                  <a:moveTo>
                    <a:pt x="2932" y="0"/>
                  </a:moveTo>
                  <a:cubicBezTo>
                    <a:pt x="2872" y="0"/>
                    <a:pt x="2812" y="5"/>
                    <a:pt x="2755" y="13"/>
                  </a:cubicBezTo>
                  <a:cubicBezTo>
                    <a:pt x="2625" y="28"/>
                    <a:pt x="2492" y="47"/>
                    <a:pt x="2384" y="118"/>
                  </a:cubicBezTo>
                  <a:cubicBezTo>
                    <a:pt x="2218" y="220"/>
                    <a:pt x="2214" y="399"/>
                    <a:pt x="2174" y="572"/>
                  </a:cubicBezTo>
                  <a:cubicBezTo>
                    <a:pt x="2109" y="862"/>
                    <a:pt x="2045" y="1155"/>
                    <a:pt x="1977" y="1445"/>
                  </a:cubicBezTo>
                  <a:cubicBezTo>
                    <a:pt x="1961" y="1507"/>
                    <a:pt x="1952" y="1572"/>
                    <a:pt x="1974" y="1631"/>
                  </a:cubicBezTo>
                  <a:cubicBezTo>
                    <a:pt x="2001" y="1692"/>
                    <a:pt x="2063" y="1729"/>
                    <a:pt x="2122" y="1770"/>
                  </a:cubicBezTo>
                  <a:cubicBezTo>
                    <a:pt x="2177" y="1807"/>
                    <a:pt x="2233" y="1865"/>
                    <a:pt x="2224" y="1933"/>
                  </a:cubicBezTo>
                  <a:cubicBezTo>
                    <a:pt x="2221" y="1995"/>
                    <a:pt x="2171" y="2035"/>
                    <a:pt x="2122" y="2069"/>
                  </a:cubicBezTo>
                  <a:cubicBezTo>
                    <a:pt x="1880" y="2230"/>
                    <a:pt x="1589" y="2314"/>
                    <a:pt x="1299" y="2314"/>
                  </a:cubicBezTo>
                  <a:cubicBezTo>
                    <a:pt x="1170" y="2314"/>
                    <a:pt x="1042" y="2298"/>
                    <a:pt x="918" y="2264"/>
                  </a:cubicBezTo>
                  <a:cubicBezTo>
                    <a:pt x="631" y="2180"/>
                    <a:pt x="362" y="1955"/>
                    <a:pt x="325" y="1655"/>
                  </a:cubicBezTo>
                  <a:cubicBezTo>
                    <a:pt x="44" y="2026"/>
                    <a:pt x="1" y="2653"/>
                    <a:pt x="56" y="3097"/>
                  </a:cubicBezTo>
                  <a:cubicBezTo>
                    <a:pt x="121" y="3638"/>
                    <a:pt x="556" y="3702"/>
                    <a:pt x="1026" y="3724"/>
                  </a:cubicBezTo>
                  <a:cubicBezTo>
                    <a:pt x="1109" y="3728"/>
                    <a:pt x="1193" y="3730"/>
                    <a:pt x="1277" y="3730"/>
                  </a:cubicBezTo>
                  <a:cubicBezTo>
                    <a:pt x="1631" y="3730"/>
                    <a:pt x="1986" y="3691"/>
                    <a:pt x="2322" y="3591"/>
                  </a:cubicBezTo>
                  <a:cubicBezTo>
                    <a:pt x="2542" y="3523"/>
                    <a:pt x="2761" y="3428"/>
                    <a:pt x="2906" y="3245"/>
                  </a:cubicBezTo>
                  <a:cubicBezTo>
                    <a:pt x="3138" y="2949"/>
                    <a:pt x="3153" y="2455"/>
                    <a:pt x="3150" y="2109"/>
                  </a:cubicBezTo>
                  <a:lnTo>
                    <a:pt x="3150" y="2109"/>
                  </a:lnTo>
                  <a:cubicBezTo>
                    <a:pt x="3209" y="2117"/>
                    <a:pt x="3266" y="2124"/>
                    <a:pt x="3324" y="2124"/>
                  </a:cubicBezTo>
                  <a:cubicBezTo>
                    <a:pt x="3377" y="2124"/>
                    <a:pt x="3431" y="2118"/>
                    <a:pt x="3486" y="2103"/>
                  </a:cubicBezTo>
                  <a:cubicBezTo>
                    <a:pt x="3514" y="1609"/>
                    <a:pt x="3511" y="1112"/>
                    <a:pt x="3474" y="618"/>
                  </a:cubicBezTo>
                  <a:cubicBezTo>
                    <a:pt x="3465" y="436"/>
                    <a:pt x="3437" y="241"/>
                    <a:pt x="3304" y="121"/>
                  </a:cubicBezTo>
                  <a:cubicBezTo>
                    <a:pt x="3205" y="28"/>
                    <a:pt x="3070" y="0"/>
                    <a:pt x="2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3"/>
            <p:cNvSpPr/>
            <p:nvPr/>
          </p:nvSpPr>
          <p:spPr>
            <a:xfrm>
              <a:off x="6462161" y="3402226"/>
              <a:ext cx="87208" cy="239329"/>
            </a:xfrm>
            <a:custGeom>
              <a:rect b="b" l="l" r="r" t="t"/>
              <a:pathLst>
                <a:path extrusionOk="0" h="1943" w="708">
                  <a:moveTo>
                    <a:pt x="688" y="29"/>
                  </a:moveTo>
                  <a:lnTo>
                    <a:pt x="688" y="29"/>
                  </a:lnTo>
                  <a:cubicBezTo>
                    <a:pt x="699" y="31"/>
                    <a:pt x="708" y="31"/>
                    <a:pt x="708" y="31"/>
                  </a:cubicBezTo>
                  <a:cubicBezTo>
                    <a:pt x="708" y="31"/>
                    <a:pt x="701" y="30"/>
                    <a:pt x="688" y="29"/>
                  </a:cubicBezTo>
                  <a:close/>
                  <a:moveTo>
                    <a:pt x="489" y="0"/>
                  </a:moveTo>
                  <a:cubicBezTo>
                    <a:pt x="442" y="0"/>
                    <a:pt x="387" y="0"/>
                    <a:pt x="334" y="22"/>
                  </a:cubicBezTo>
                  <a:cubicBezTo>
                    <a:pt x="279" y="40"/>
                    <a:pt x="226" y="77"/>
                    <a:pt x="183" y="130"/>
                  </a:cubicBezTo>
                  <a:cubicBezTo>
                    <a:pt x="146" y="179"/>
                    <a:pt x="112" y="241"/>
                    <a:pt x="87" y="309"/>
                  </a:cubicBezTo>
                  <a:cubicBezTo>
                    <a:pt x="41" y="445"/>
                    <a:pt x="23" y="596"/>
                    <a:pt x="13" y="747"/>
                  </a:cubicBezTo>
                  <a:cubicBezTo>
                    <a:pt x="7" y="896"/>
                    <a:pt x="10" y="1047"/>
                    <a:pt x="7" y="1186"/>
                  </a:cubicBezTo>
                  <a:cubicBezTo>
                    <a:pt x="1" y="1325"/>
                    <a:pt x="7" y="1457"/>
                    <a:pt x="7" y="1569"/>
                  </a:cubicBezTo>
                  <a:cubicBezTo>
                    <a:pt x="7" y="1680"/>
                    <a:pt x="10" y="1772"/>
                    <a:pt x="13" y="1837"/>
                  </a:cubicBezTo>
                  <a:cubicBezTo>
                    <a:pt x="16" y="1905"/>
                    <a:pt x="23" y="1942"/>
                    <a:pt x="23" y="1942"/>
                  </a:cubicBezTo>
                  <a:cubicBezTo>
                    <a:pt x="23" y="1942"/>
                    <a:pt x="23" y="1908"/>
                    <a:pt x="26" y="1843"/>
                  </a:cubicBezTo>
                  <a:cubicBezTo>
                    <a:pt x="26" y="1775"/>
                    <a:pt x="26" y="1683"/>
                    <a:pt x="29" y="1572"/>
                  </a:cubicBezTo>
                  <a:cubicBezTo>
                    <a:pt x="29" y="1461"/>
                    <a:pt x="38" y="1328"/>
                    <a:pt x="41" y="1189"/>
                  </a:cubicBezTo>
                  <a:cubicBezTo>
                    <a:pt x="47" y="1047"/>
                    <a:pt x="47" y="896"/>
                    <a:pt x="57" y="750"/>
                  </a:cubicBezTo>
                  <a:cubicBezTo>
                    <a:pt x="63" y="599"/>
                    <a:pt x="78" y="454"/>
                    <a:pt x="121" y="321"/>
                  </a:cubicBezTo>
                  <a:cubicBezTo>
                    <a:pt x="146" y="256"/>
                    <a:pt x="171" y="198"/>
                    <a:pt x="211" y="148"/>
                  </a:cubicBezTo>
                  <a:cubicBezTo>
                    <a:pt x="245" y="99"/>
                    <a:pt x="294" y="62"/>
                    <a:pt x="347" y="43"/>
                  </a:cubicBezTo>
                  <a:cubicBezTo>
                    <a:pt x="396" y="25"/>
                    <a:pt x="446" y="16"/>
                    <a:pt x="492" y="16"/>
                  </a:cubicBezTo>
                  <a:cubicBezTo>
                    <a:pt x="503" y="15"/>
                    <a:pt x="515" y="14"/>
                    <a:pt x="526" y="14"/>
                  </a:cubicBezTo>
                  <a:cubicBezTo>
                    <a:pt x="557" y="14"/>
                    <a:pt x="587" y="17"/>
                    <a:pt x="609" y="22"/>
                  </a:cubicBezTo>
                  <a:cubicBezTo>
                    <a:pt x="644" y="25"/>
                    <a:pt x="671" y="28"/>
                    <a:pt x="688" y="29"/>
                  </a:cubicBezTo>
                  <a:lnTo>
                    <a:pt x="688" y="29"/>
                  </a:lnTo>
                  <a:cubicBezTo>
                    <a:pt x="685" y="29"/>
                    <a:pt x="683" y="28"/>
                    <a:pt x="680" y="28"/>
                  </a:cubicBezTo>
                  <a:cubicBezTo>
                    <a:pt x="665" y="25"/>
                    <a:pt x="640" y="16"/>
                    <a:pt x="609" y="13"/>
                  </a:cubicBezTo>
                  <a:cubicBezTo>
                    <a:pt x="572" y="9"/>
                    <a:pt x="535" y="0"/>
                    <a:pt x="489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3"/>
            <p:cNvSpPr/>
            <p:nvPr/>
          </p:nvSpPr>
          <p:spPr>
            <a:xfrm>
              <a:off x="6553064" y="3473667"/>
              <a:ext cx="9238" cy="214571"/>
            </a:xfrm>
            <a:custGeom>
              <a:rect b="b" l="l" r="r" t="t"/>
              <a:pathLst>
                <a:path extrusionOk="0" h="1742" w="75">
                  <a:moveTo>
                    <a:pt x="75" y="1"/>
                  </a:moveTo>
                  <a:cubicBezTo>
                    <a:pt x="75" y="1"/>
                    <a:pt x="75" y="28"/>
                    <a:pt x="69" y="75"/>
                  </a:cubicBezTo>
                  <a:cubicBezTo>
                    <a:pt x="63" y="121"/>
                    <a:pt x="56" y="189"/>
                    <a:pt x="53" y="269"/>
                  </a:cubicBezTo>
                  <a:cubicBezTo>
                    <a:pt x="44" y="353"/>
                    <a:pt x="38" y="445"/>
                    <a:pt x="32" y="547"/>
                  </a:cubicBezTo>
                  <a:cubicBezTo>
                    <a:pt x="29" y="649"/>
                    <a:pt x="22" y="760"/>
                    <a:pt x="16" y="868"/>
                  </a:cubicBezTo>
                  <a:cubicBezTo>
                    <a:pt x="13" y="976"/>
                    <a:pt x="10" y="1084"/>
                    <a:pt x="7" y="1189"/>
                  </a:cubicBezTo>
                  <a:cubicBezTo>
                    <a:pt x="7" y="1291"/>
                    <a:pt x="1" y="1390"/>
                    <a:pt x="1" y="1470"/>
                  </a:cubicBezTo>
                  <a:lnTo>
                    <a:pt x="1" y="1668"/>
                  </a:lnTo>
                  <a:lnTo>
                    <a:pt x="1" y="1742"/>
                  </a:lnTo>
                  <a:cubicBezTo>
                    <a:pt x="1" y="1742"/>
                    <a:pt x="4" y="1714"/>
                    <a:pt x="10" y="1668"/>
                  </a:cubicBezTo>
                  <a:cubicBezTo>
                    <a:pt x="13" y="1622"/>
                    <a:pt x="19" y="1551"/>
                    <a:pt x="26" y="1470"/>
                  </a:cubicBezTo>
                  <a:cubicBezTo>
                    <a:pt x="32" y="1390"/>
                    <a:pt x="41" y="1297"/>
                    <a:pt x="44" y="1192"/>
                  </a:cubicBezTo>
                  <a:cubicBezTo>
                    <a:pt x="47" y="1094"/>
                    <a:pt x="56" y="979"/>
                    <a:pt x="59" y="871"/>
                  </a:cubicBezTo>
                  <a:cubicBezTo>
                    <a:pt x="63" y="763"/>
                    <a:pt x="66" y="655"/>
                    <a:pt x="72" y="553"/>
                  </a:cubicBezTo>
                  <a:cubicBezTo>
                    <a:pt x="72" y="448"/>
                    <a:pt x="75" y="353"/>
                    <a:pt x="75" y="269"/>
                  </a:cubicBezTo>
                  <a:lnTo>
                    <a:pt x="75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3"/>
            <p:cNvSpPr/>
            <p:nvPr/>
          </p:nvSpPr>
          <p:spPr>
            <a:xfrm>
              <a:off x="6470168" y="3378577"/>
              <a:ext cx="150397" cy="178234"/>
            </a:xfrm>
            <a:custGeom>
              <a:rect b="b" l="l" r="r" t="t"/>
              <a:pathLst>
                <a:path extrusionOk="0" h="1447" w="1221">
                  <a:moveTo>
                    <a:pt x="495" y="1"/>
                  </a:moveTo>
                  <a:cubicBezTo>
                    <a:pt x="495" y="1"/>
                    <a:pt x="495" y="1"/>
                    <a:pt x="495" y="1"/>
                  </a:cubicBezTo>
                  <a:cubicBezTo>
                    <a:pt x="322" y="121"/>
                    <a:pt x="164" y="232"/>
                    <a:pt x="1" y="353"/>
                  </a:cubicBezTo>
                  <a:cubicBezTo>
                    <a:pt x="180" y="671"/>
                    <a:pt x="393" y="976"/>
                    <a:pt x="637" y="1254"/>
                  </a:cubicBezTo>
                  <a:cubicBezTo>
                    <a:pt x="710" y="1340"/>
                    <a:pt x="847" y="1447"/>
                    <a:pt x="972" y="1447"/>
                  </a:cubicBezTo>
                  <a:cubicBezTo>
                    <a:pt x="1026" y="1447"/>
                    <a:pt x="1078" y="1426"/>
                    <a:pt x="1122" y="1375"/>
                  </a:cubicBezTo>
                  <a:cubicBezTo>
                    <a:pt x="1162" y="1325"/>
                    <a:pt x="1180" y="1254"/>
                    <a:pt x="1193" y="1189"/>
                  </a:cubicBezTo>
                  <a:cubicBezTo>
                    <a:pt x="1220" y="1007"/>
                    <a:pt x="1196" y="819"/>
                    <a:pt x="1118" y="652"/>
                  </a:cubicBezTo>
                  <a:cubicBezTo>
                    <a:pt x="1106" y="621"/>
                    <a:pt x="1088" y="594"/>
                    <a:pt x="1060" y="584"/>
                  </a:cubicBezTo>
                  <a:cubicBezTo>
                    <a:pt x="1060" y="557"/>
                    <a:pt x="1060" y="529"/>
                    <a:pt x="1050" y="507"/>
                  </a:cubicBezTo>
                  <a:cubicBezTo>
                    <a:pt x="1037" y="486"/>
                    <a:pt x="1014" y="469"/>
                    <a:pt x="992" y="469"/>
                  </a:cubicBezTo>
                  <a:cubicBezTo>
                    <a:pt x="989" y="469"/>
                    <a:pt x="986" y="469"/>
                    <a:pt x="983" y="470"/>
                  </a:cubicBezTo>
                  <a:cubicBezTo>
                    <a:pt x="979" y="439"/>
                    <a:pt x="949" y="418"/>
                    <a:pt x="918" y="418"/>
                  </a:cubicBezTo>
                  <a:cubicBezTo>
                    <a:pt x="976" y="547"/>
                    <a:pt x="1007" y="692"/>
                    <a:pt x="1007" y="834"/>
                  </a:cubicBezTo>
                  <a:cubicBezTo>
                    <a:pt x="961" y="770"/>
                    <a:pt x="517" y="1"/>
                    <a:pt x="49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3"/>
            <p:cNvSpPr/>
            <p:nvPr/>
          </p:nvSpPr>
          <p:spPr>
            <a:xfrm>
              <a:off x="6090667" y="3247396"/>
              <a:ext cx="477796" cy="493932"/>
            </a:xfrm>
            <a:custGeom>
              <a:rect b="b" l="l" r="r" t="t"/>
              <a:pathLst>
                <a:path extrusionOk="0" h="4010" w="3879">
                  <a:moveTo>
                    <a:pt x="2254" y="1"/>
                  </a:moveTo>
                  <a:lnTo>
                    <a:pt x="2254" y="1"/>
                  </a:lnTo>
                  <a:cubicBezTo>
                    <a:pt x="2255" y="1"/>
                    <a:pt x="2255" y="1"/>
                    <a:pt x="2255" y="1"/>
                  </a:cubicBezTo>
                  <a:lnTo>
                    <a:pt x="2255" y="1"/>
                  </a:lnTo>
                  <a:cubicBezTo>
                    <a:pt x="2255" y="1"/>
                    <a:pt x="2255" y="1"/>
                    <a:pt x="2254" y="1"/>
                  </a:cubicBezTo>
                  <a:close/>
                  <a:moveTo>
                    <a:pt x="2255" y="1"/>
                  </a:moveTo>
                  <a:lnTo>
                    <a:pt x="2255" y="1"/>
                  </a:lnTo>
                  <a:cubicBezTo>
                    <a:pt x="2331" y="7"/>
                    <a:pt x="2134" y="127"/>
                    <a:pt x="2128" y="130"/>
                  </a:cubicBezTo>
                  <a:cubicBezTo>
                    <a:pt x="2010" y="186"/>
                    <a:pt x="1887" y="195"/>
                    <a:pt x="1763" y="204"/>
                  </a:cubicBezTo>
                  <a:cubicBezTo>
                    <a:pt x="1742" y="206"/>
                    <a:pt x="1717" y="207"/>
                    <a:pt x="1689" y="207"/>
                  </a:cubicBezTo>
                  <a:cubicBezTo>
                    <a:pt x="1549" y="207"/>
                    <a:pt x="1350" y="181"/>
                    <a:pt x="1307" y="59"/>
                  </a:cubicBezTo>
                  <a:cubicBezTo>
                    <a:pt x="1217" y="84"/>
                    <a:pt x="1124" y="90"/>
                    <a:pt x="1032" y="112"/>
                  </a:cubicBezTo>
                  <a:cubicBezTo>
                    <a:pt x="927" y="136"/>
                    <a:pt x="828" y="161"/>
                    <a:pt x="726" y="198"/>
                  </a:cubicBezTo>
                  <a:cubicBezTo>
                    <a:pt x="615" y="235"/>
                    <a:pt x="436" y="294"/>
                    <a:pt x="374" y="402"/>
                  </a:cubicBezTo>
                  <a:cubicBezTo>
                    <a:pt x="281" y="559"/>
                    <a:pt x="272" y="822"/>
                    <a:pt x="220" y="1004"/>
                  </a:cubicBezTo>
                  <a:cubicBezTo>
                    <a:pt x="155" y="1232"/>
                    <a:pt x="81" y="1455"/>
                    <a:pt x="1" y="1674"/>
                  </a:cubicBezTo>
                  <a:cubicBezTo>
                    <a:pt x="127" y="1757"/>
                    <a:pt x="263" y="1825"/>
                    <a:pt x="405" y="1875"/>
                  </a:cubicBezTo>
                  <a:cubicBezTo>
                    <a:pt x="457" y="1895"/>
                    <a:pt x="631" y="1962"/>
                    <a:pt x="729" y="1962"/>
                  </a:cubicBezTo>
                  <a:cubicBezTo>
                    <a:pt x="753" y="1962"/>
                    <a:pt x="773" y="1958"/>
                    <a:pt x="785" y="1949"/>
                  </a:cubicBezTo>
                  <a:cubicBezTo>
                    <a:pt x="800" y="1936"/>
                    <a:pt x="803" y="1918"/>
                    <a:pt x="803" y="1902"/>
                  </a:cubicBezTo>
                  <a:cubicBezTo>
                    <a:pt x="813" y="1825"/>
                    <a:pt x="819" y="1751"/>
                    <a:pt x="828" y="1674"/>
                  </a:cubicBezTo>
                  <a:cubicBezTo>
                    <a:pt x="884" y="1902"/>
                    <a:pt x="924" y="2134"/>
                    <a:pt x="939" y="2369"/>
                  </a:cubicBezTo>
                  <a:cubicBezTo>
                    <a:pt x="930" y="2375"/>
                    <a:pt x="927" y="2375"/>
                    <a:pt x="924" y="2378"/>
                  </a:cubicBezTo>
                  <a:cubicBezTo>
                    <a:pt x="877" y="2409"/>
                    <a:pt x="893" y="2492"/>
                    <a:pt x="924" y="2554"/>
                  </a:cubicBezTo>
                  <a:cubicBezTo>
                    <a:pt x="918" y="2543"/>
                    <a:pt x="906" y="2537"/>
                    <a:pt x="893" y="2537"/>
                  </a:cubicBezTo>
                  <a:cubicBezTo>
                    <a:pt x="878" y="2537"/>
                    <a:pt x="861" y="2545"/>
                    <a:pt x="853" y="2560"/>
                  </a:cubicBezTo>
                  <a:cubicBezTo>
                    <a:pt x="843" y="2585"/>
                    <a:pt x="850" y="2616"/>
                    <a:pt x="862" y="2643"/>
                  </a:cubicBezTo>
                  <a:cubicBezTo>
                    <a:pt x="924" y="2770"/>
                    <a:pt x="846" y="2924"/>
                    <a:pt x="800" y="3048"/>
                  </a:cubicBezTo>
                  <a:cubicBezTo>
                    <a:pt x="757" y="3156"/>
                    <a:pt x="587" y="3477"/>
                    <a:pt x="640" y="3588"/>
                  </a:cubicBezTo>
                  <a:cubicBezTo>
                    <a:pt x="649" y="3613"/>
                    <a:pt x="667" y="3628"/>
                    <a:pt x="686" y="3644"/>
                  </a:cubicBezTo>
                  <a:cubicBezTo>
                    <a:pt x="911" y="3832"/>
                    <a:pt x="1232" y="3953"/>
                    <a:pt x="1516" y="3990"/>
                  </a:cubicBezTo>
                  <a:cubicBezTo>
                    <a:pt x="1614" y="4003"/>
                    <a:pt x="1713" y="4009"/>
                    <a:pt x="1812" y="4009"/>
                  </a:cubicBezTo>
                  <a:cubicBezTo>
                    <a:pt x="2060" y="4009"/>
                    <a:pt x="2308" y="3969"/>
                    <a:pt x="2545" y="3894"/>
                  </a:cubicBezTo>
                  <a:cubicBezTo>
                    <a:pt x="2724" y="3835"/>
                    <a:pt x="2903" y="3739"/>
                    <a:pt x="3032" y="3601"/>
                  </a:cubicBezTo>
                  <a:cubicBezTo>
                    <a:pt x="3193" y="3434"/>
                    <a:pt x="3208" y="3264"/>
                    <a:pt x="3199" y="3039"/>
                  </a:cubicBezTo>
                  <a:cubicBezTo>
                    <a:pt x="3199" y="3017"/>
                    <a:pt x="3196" y="3002"/>
                    <a:pt x="3193" y="2986"/>
                  </a:cubicBezTo>
                  <a:cubicBezTo>
                    <a:pt x="3184" y="2961"/>
                    <a:pt x="3165" y="2940"/>
                    <a:pt x="3147" y="2921"/>
                  </a:cubicBezTo>
                  <a:cubicBezTo>
                    <a:pt x="3073" y="2841"/>
                    <a:pt x="2980" y="2739"/>
                    <a:pt x="2995" y="2625"/>
                  </a:cubicBezTo>
                  <a:cubicBezTo>
                    <a:pt x="2998" y="2588"/>
                    <a:pt x="3014" y="2554"/>
                    <a:pt x="3011" y="2520"/>
                  </a:cubicBezTo>
                  <a:cubicBezTo>
                    <a:pt x="3008" y="2488"/>
                    <a:pt x="2984" y="2451"/>
                    <a:pt x="2953" y="2451"/>
                  </a:cubicBezTo>
                  <a:cubicBezTo>
                    <a:pt x="2951" y="2451"/>
                    <a:pt x="2948" y="2452"/>
                    <a:pt x="2946" y="2452"/>
                  </a:cubicBezTo>
                  <a:cubicBezTo>
                    <a:pt x="2968" y="2396"/>
                    <a:pt x="2977" y="2338"/>
                    <a:pt x="2968" y="2282"/>
                  </a:cubicBezTo>
                  <a:cubicBezTo>
                    <a:pt x="2964" y="2261"/>
                    <a:pt x="2961" y="2245"/>
                    <a:pt x="2949" y="2236"/>
                  </a:cubicBezTo>
                  <a:cubicBezTo>
                    <a:pt x="2943" y="2230"/>
                    <a:pt x="2935" y="2227"/>
                    <a:pt x="2928" y="2227"/>
                  </a:cubicBezTo>
                  <a:cubicBezTo>
                    <a:pt x="2919" y="2227"/>
                    <a:pt x="2911" y="2231"/>
                    <a:pt x="2906" y="2239"/>
                  </a:cubicBezTo>
                  <a:cubicBezTo>
                    <a:pt x="2918" y="2106"/>
                    <a:pt x="2937" y="1977"/>
                    <a:pt x="2949" y="1844"/>
                  </a:cubicBezTo>
                  <a:cubicBezTo>
                    <a:pt x="2958" y="1733"/>
                    <a:pt x="3017" y="1486"/>
                    <a:pt x="2983" y="1381"/>
                  </a:cubicBezTo>
                  <a:lnTo>
                    <a:pt x="2983" y="1381"/>
                  </a:lnTo>
                  <a:cubicBezTo>
                    <a:pt x="2992" y="1405"/>
                    <a:pt x="3134" y="1649"/>
                    <a:pt x="3128" y="1652"/>
                  </a:cubicBezTo>
                  <a:cubicBezTo>
                    <a:pt x="3412" y="1575"/>
                    <a:pt x="3675" y="1421"/>
                    <a:pt x="3878" y="1205"/>
                  </a:cubicBezTo>
                  <a:cubicBezTo>
                    <a:pt x="3727" y="958"/>
                    <a:pt x="3579" y="711"/>
                    <a:pt x="3431" y="461"/>
                  </a:cubicBezTo>
                  <a:cubicBezTo>
                    <a:pt x="3301" y="245"/>
                    <a:pt x="3190" y="90"/>
                    <a:pt x="2915" y="62"/>
                  </a:cubicBezTo>
                  <a:cubicBezTo>
                    <a:pt x="2693" y="44"/>
                    <a:pt x="2474" y="19"/>
                    <a:pt x="2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3"/>
            <p:cNvSpPr/>
            <p:nvPr/>
          </p:nvSpPr>
          <p:spPr>
            <a:xfrm>
              <a:off x="5481445" y="3358130"/>
              <a:ext cx="371249" cy="510068"/>
            </a:xfrm>
            <a:custGeom>
              <a:rect b="b" l="l" r="r" t="t"/>
              <a:pathLst>
                <a:path extrusionOk="0" h="4141" w="3014">
                  <a:moveTo>
                    <a:pt x="2517" y="0"/>
                  </a:moveTo>
                  <a:cubicBezTo>
                    <a:pt x="2443" y="340"/>
                    <a:pt x="2353" y="679"/>
                    <a:pt x="2264" y="1019"/>
                  </a:cubicBezTo>
                  <a:cubicBezTo>
                    <a:pt x="2186" y="1318"/>
                    <a:pt x="2118" y="1602"/>
                    <a:pt x="1986" y="1883"/>
                  </a:cubicBezTo>
                  <a:cubicBezTo>
                    <a:pt x="1905" y="2062"/>
                    <a:pt x="1859" y="2251"/>
                    <a:pt x="1810" y="2436"/>
                  </a:cubicBezTo>
                  <a:cubicBezTo>
                    <a:pt x="1702" y="2837"/>
                    <a:pt x="1575" y="3233"/>
                    <a:pt x="1445" y="3628"/>
                  </a:cubicBezTo>
                  <a:cubicBezTo>
                    <a:pt x="1412" y="3730"/>
                    <a:pt x="1336" y="3744"/>
                    <a:pt x="1250" y="3744"/>
                  </a:cubicBezTo>
                  <a:cubicBezTo>
                    <a:pt x="1216" y="3744"/>
                    <a:pt x="1181" y="3742"/>
                    <a:pt x="1146" y="3742"/>
                  </a:cubicBezTo>
                  <a:cubicBezTo>
                    <a:pt x="1013" y="3739"/>
                    <a:pt x="887" y="3727"/>
                    <a:pt x="757" y="3727"/>
                  </a:cubicBezTo>
                  <a:cubicBezTo>
                    <a:pt x="746" y="3726"/>
                    <a:pt x="735" y="3726"/>
                    <a:pt x="725" y="3726"/>
                  </a:cubicBezTo>
                  <a:cubicBezTo>
                    <a:pt x="482" y="3726"/>
                    <a:pt x="239" y="3762"/>
                    <a:pt x="50" y="3924"/>
                  </a:cubicBezTo>
                  <a:cubicBezTo>
                    <a:pt x="25" y="3943"/>
                    <a:pt x="0" y="3974"/>
                    <a:pt x="10" y="4004"/>
                  </a:cubicBezTo>
                  <a:cubicBezTo>
                    <a:pt x="53" y="3998"/>
                    <a:pt x="93" y="3986"/>
                    <a:pt x="130" y="3970"/>
                  </a:cubicBezTo>
                  <a:lnTo>
                    <a:pt x="130" y="3970"/>
                  </a:lnTo>
                  <a:cubicBezTo>
                    <a:pt x="99" y="3992"/>
                    <a:pt x="31" y="4020"/>
                    <a:pt x="16" y="4057"/>
                  </a:cubicBezTo>
                  <a:cubicBezTo>
                    <a:pt x="2" y="4085"/>
                    <a:pt x="13" y="4095"/>
                    <a:pt x="35" y="4095"/>
                  </a:cubicBezTo>
                  <a:cubicBezTo>
                    <a:pt x="69" y="4095"/>
                    <a:pt x="127" y="4071"/>
                    <a:pt x="143" y="4063"/>
                  </a:cubicBezTo>
                  <a:cubicBezTo>
                    <a:pt x="192" y="4041"/>
                    <a:pt x="241" y="4026"/>
                    <a:pt x="297" y="4014"/>
                  </a:cubicBezTo>
                  <a:lnTo>
                    <a:pt x="297" y="4014"/>
                  </a:lnTo>
                  <a:cubicBezTo>
                    <a:pt x="278" y="4026"/>
                    <a:pt x="254" y="4038"/>
                    <a:pt x="235" y="4048"/>
                  </a:cubicBezTo>
                  <a:cubicBezTo>
                    <a:pt x="223" y="4057"/>
                    <a:pt x="207" y="4063"/>
                    <a:pt x="207" y="4079"/>
                  </a:cubicBezTo>
                  <a:cubicBezTo>
                    <a:pt x="207" y="4091"/>
                    <a:pt x="220" y="4100"/>
                    <a:pt x="226" y="4106"/>
                  </a:cubicBezTo>
                  <a:cubicBezTo>
                    <a:pt x="239" y="4114"/>
                    <a:pt x="254" y="4116"/>
                    <a:pt x="270" y="4116"/>
                  </a:cubicBezTo>
                  <a:cubicBezTo>
                    <a:pt x="306" y="4116"/>
                    <a:pt x="347" y="4102"/>
                    <a:pt x="377" y="4100"/>
                  </a:cubicBezTo>
                  <a:cubicBezTo>
                    <a:pt x="414" y="4094"/>
                    <a:pt x="451" y="4092"/>
                    <a:pt x="489" y="4092"/>
                  </a:cubicBezTo>
                  <a:cubicBezTo>
                    <a:pt x="630" y="4092"/>
                    <a:pt x="777" y="4126"/>
                    <a:pt x="921" y="4126"/>
                  </a:cubicBezTo>
                  <a:cubicBezTo>
                    <a:pt x="934" y="4126"/>
                    <a:pt x="947" y="4125"/>
                    <a:pt x="961" y="4125"/>
                  </a:cubicBezTo>
                  <a:cubicBezTo>
                    <a:pt x="968" y="4125"/>
                    <a:pt x="975" y="4125"/>
                    <a:pt x="983" y="4125"/>
                  </a:cubicBezTo>
                  <a:cubicBezTo>
                    <a:pt x="1089" y="4125"/>
                    <a:pt x="1193" y="4140"/>
                    <a:pt x="1298" y="4140"/>
                  </a:cubicBezTo>
                  <a:cubicBezTo>
                    <a:pt x="1323" y="4140"/>
                    <a:pt x="1349" y="4139"/>
                    <a:pt x="1374" y="4137"/>
                  </a:cubicBezTo>
                  <a:cubicBezTo>
                    <a:pt x="1538" y="4122"/>
                    <a:pt x="1621" y="4060"/>
                    <a:pt x="1643" y="3899"/>
                  </a:cubicBezTo>
                  <a:cubicBezTo>
                    <a:pt x="1652" y="3841"/>
                    <a:pt x="1674" y="3785"/>
                    <a:pt x="1699" y="3733"/>
                  </a:cubicBezTo>
                  <a:cubicBezTo>
                    <a:pt x="1946" y="3168"/>
                    <a:pt x="2214" y="2618"/>
                    <a:pt x="2409" y="2035"/>
                  </a:cubicBezTo>
                  <a:cubicBezTo>
                    <a:pt x="2501" y="1760"/>
                    <a:pt x="2594" y="1485"/>
                    <a:pt x="2690" y="1213"/>
                  </a:cubicBezTo>
                  <a:cubicBezTo>
                    <a:pt x="2739" y="1068"/>
                    <a:pt x="2798" y="929"/>
                    <a:pt x="2856" y="787"/>
                  </a:cubicBezTo>
                  <a:cubicBezTo>
                    <a:pt x="2906" y="658"/>
                    <a:pt x="2940" y="513"/>
                    <a:pt x="3011" y="395"/>
                  </a:cubicBezTo>
                  <a:cubicBezTo>
                    <a:pt x="3014" y="386"/>
                    <a:pt x="3011" y="380"/>
                    <a:pt x="3005" y="374"/>
                  </a:cubicBezTo>
                  <a:cubicBezTo>
                    <a:pt x="2875" y="213"/>
                    <a:pt x="2708" y="80"/>
                    <a:pt x="25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3"/>
            <p:cNvSpPr/>
            <p:nvPr/>
          </p:nvSpPr>
          <p:spPr>
            <a:xfrm>
              <a:off x="5510761" y="3842945"/>
              <a:ext cx="62450" cy="13057"/>
            </a:xfrm>
            <a:custGeom>
              <a:rect b="b" l="l" r="r" t="t"/>
              <a:pathLst>
                <a:path extrusionOk="0" h="106" w="507">
                  <a:moveTo>
                    <a:pt x="314" y="0"/>
                  </a:moveTo>
                  <a:cubicBezTo>
                    <a:pt x="291" y="0"/>
                    <a:pt x="267" y="1"/>
                    <a:pt x="244" y="4"/>
                  </a:cubicBezTo>
                  <a:cubicBezTo>
                    <a:pt x="226" y="10"/>
                    <a:pt x="210" y="10"/>
                    <a:pt x="195" y="13"/>
                  </a:cubicBezTo>
                  <a:lnTo>
                    <a:pt x="148" y="25"/>
                  </a:lnTo>
                  <a:cubicBezTo>
                    <a:pt x="118" y="34"/>
                    <a:pt x="90" y="44"/>
                    <a:pt x="65" y="56"/>
                  </a:cubicBezTo>
                  <a:cubicBezTo>
                    <a:pt x="43" y="65"/>
                    <a:pt x="28" y="78"/>
                    <a:pt x="16" y="90"/>
                  </a:cubicBezTo>
                  <a:cubicBezTo>
                    <a:pt x="3" y="96"/>
                    <a:pt x="0" y="105"/>
                    <a:pt x="0" y="105"/>
                  </a:cubicBezTo>
                  <a:cubicBezTo>
                    <a:pt x="0" y="105"/>
                    <a:pt x="31" y="90"/>
                    <a:pt x="74" y="72"/>
                  </a:cubicBezTo>
                  <a:cubicBezTo>
                    <a:pt x="96" y="65"/>
                    <a:pt x="124" y="59"/>
                    <a:pt x="155" y="56"/>
                  </a:cubicBezTo>
                  <a:lnTo>
                    <a:pt x="247" y="44"/>
                  </a:lnTo>
                  <a:cubicBezTo>
                    <a:pt x="312" y="34"/>
                    <a:pt x="374" y="31"/>
                    <a:pt x="426" y="31"/>
                  </a:cubicBezTo>
                  <a:cubicBezTo>
                    <a:pt x="470" y="28"/>
                    <a:pt x="507" y="28"/>
                    <a:pt x="507" y="28"/>
                  </a:cubicBezTo>
                  <a:cubicBezTo>
                    <a:pt x="507" y="28"/>
                    <a:pt x="476" y="16"/>
                    <a:pt x="426" y="10"/>
                  </a:cubicBezTo>
                  <a:cubicBezTo>
                    <a:pt x="396" y="4"/>
                    <a:pt x="356" y="0"/>
                    <a:pt x="314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3"/>
            <p:cNvSpPr/>
            <p:nvPr/>
          </p:nvSpPr>
          <p:spPr>
            <a:xfrm>
              <a:off x="5484525" y="3828533"/>
              <a:ext cx="83389" cy="26359"/>
            </a:xfrm>
            <a:custGeom>
              <a:rect b="b" l="l" r="r" t="t"/>
              <a:pathLst>
                <a:path extrusionOk="0" h="214" w="677">
                  <a:moveTo>
                    <a:pt x="565" y="0"/>
                  </a:moveTo>
                  <a:cubicBezTo>
                    <a:pt x="528" y="0"/>
                    <a:pt x="491" y="0"/>
                    <a:pt x="448" y="6"/>
                  </a:cubicBezTo>
                  <a:cubicBezTo>
                    <a:pt x="426" y="9"/>
                    <a:pt x="405" y="13"/>
                    <a:pt x="383" y="16"/>
                  </a:cubicBezTo>
                  <a:cubicBezTo>
                    <a:pt x="364" y="22"/>
                    <a:pt x="340" y="28"/>
                    <a:pt x="318" y="31"/>
                  </a:cubicBezTo>
                  <a:cubicBezTo>
                    <a:pt x="293" y="40"/>
                    <a:pt x="272" y="46"/>
                    <a:pt x="250" y="56"/>
                  </a:cubicBezTo>
                  <a:cubicBezTo>
                    <a:pt x="229" y="62"/>
                    <a:pt x="210" y="74"/>
                    <a:pt x="189" y="84"/>
                  </a:cubicBezTo>
                  <a:cubicBezTo>
                    <a:pt x="151" y="102"/>
                    <a:pt x="118" y="121"/>
                    <a:pt x="90" y="139"/>
                  </a:cubicBezTo>
                  <a:cubicBezTo>
                    <a:pt x="74" y="148"/>
                    <a:pt x="62" y="161"/>
                    <a:pt x="50" y="167"/>
                  </a:cubicBezTo>
                  <a:cubicBezTo>
                    <a:pt x="40" y="176"/>
                    <a:pt x="31" y="182"/>
                    <a:pt x="25" y="192"/>
                  </a:cubicBezTo>
                  <a:lnTo>
                    <a:pt x="0" y="213"/>
                  </a:lnTo>
                  <a:cubicBezTo>
                    <a:pt x="0" y="213"/>
                    <a:pt x="9" y="210"/>
                    <a:pt x="28" y="189"/>
                  </a:cubicBezTo>
                  <a:cubicBezTo>
                    <a:pt x="43" y="176"/>
                    <a:pt x="65" y="164"/>
                    <a:pt x="96" y="148"/>
                  </a:cubicBezTo>
                  <a:cubicBezTo>
                    <a:pt x="111" y="142"/>
                    <a:pt x="133" y="133"/>
                    <a:pt x="148" y="127"/>
                  </a:cubicBezTo>
                  <a:cubicBezTo>
                    <a:pt x="164" y="118"/>
                    <a:pt x="182" y="111"/>
                    <a:pt x="201" y="102"/>
                  </a:cubicBezTo>
                  <a:cubicBezTo>
                    <a:pt x="241" y="87"/>
                    <a:pt x="281" y="71"/>
                    <a:pt x="324" y="59"/>
                  </a:cubicBezTo>
                  <a:cubicBezTo>
                    <a:pt x="368" y="50"/>
                    <a:pt x="411" y="40"/>
                    <a:pt x="451" y="34"/>
                  </a:cubicBezTo>
                  <a:cubicBezTo>
                    <a:pt x="473" y="34"/>
                    <a:pt x="491" y="28"/>
                    <a:pt x="510" y="25"/>
                  </a:cubicBezTo>
                  <a:cubicBezTo>
                    <a:pt x="528" y="25"/>
                    <a:pt x="550" y="22"/>
                    <a:pt x="565" y="22"/>
                  </a:cubicBezTo>
                  <a:cubicBezTo>
                    <a:pt x="599" y="22"/>
                    <a:pt x="627" y="19"/>
                    <a:pt x="645" y="19"/>
                  </a:cubicBezTo>
                  <a:lnTo>
                    <a:pt x="676" y="19"/>
                  </a:lnTo>
                  <a:cubicBezTo>
                    <a:pt x="676" y="19"/>
                    <a:pt x="664" y="13"/>
                    <a:pt x="645" y="9"/>
                  </a:cubicBezTo>
                  <a:cubicBezTo>
                    <a:pt x="636" y="9"/>
                    <a:pt x="627" y="6"/>
                    <a:pt x="611" y="6"/>
                  </a:cubicBezTo>
                  <a:cubicBezTo>
                    <a:pt x="596" y="6"/>
                    <a:pt x="581" y="0"/>
                    <a:pt x="565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3"/>
            <p:cNvSpPr/>
            <p:nvPr/>
          </p:nvSpPr>
          <p:spPr>
            <a:xfrm>
              <a:off x="6177751" y="3228427"/>
              <a:ext cx="325305" cy="436655"/>
            </a:xfrm>
            <a:custGeom>
              <a:rect b="b" l="l" r="r" t="t"/>
              <a:pathLst>
                <a:path extrusionOk="0" h="3545" w="2641">
                  <a:moveTo>
                    <a:pt x="2217" y="0"/>
                  </a:moveTo>
                  <a:cubicBezTo>
                    <a:pt x="2146" y="6"/>
                    <a:pt x="2100" y="81"/>
                    <a:pt x="2069" y="145"/>
                  </a:cubicBezTo>
                  <a:cubicBezTo>
                    <a:pt x="2014" y="253"/>
                    <a:pt x="1964" y="358"/>
                    <a:pt x="1909" y="463"/>
                  </a:cubicBezTo>
                  <a:cubicBezTo>
                    <a:pt x="1825" y="414"/>
                    <a:pt x="1902" y="263"/>
                    <a:pt x="1813" y="189"/>
                  </a:cubicBezTo>
                  <a:cubicBezTo>
                    <a:pt x="1787" y="171"/>
                    <a:pt x="1758" y="159"/>
                    <a:pt x="1725" y="159"/>
                  </a:cubicBezTo>
                  <a:cubicBezTo>
                    <a:pt x="1719" y="159"/>
                    <a:pt x="1712" y="160"/>
                    <a:pt x="1705" y="161"/>
                  </a:cubicBezTo>
                  <a:cubicBezTo>
                    <a:pt x="1736" y="253"/>
                    <a:pt x="1748" y="337"/>
                    <a:pt x="1730" y="432"/>
                  </a:cubicBezTo>
                  <a:cubicBezTo>
                    <a:pt x="1708" y="528"/>
                    <a:pt x="1677" y="636"/>
                    <a:pt x="1702" y="732"/>
                  </a:cubicBezTo>
                  <a:cubicBezTo>
                    <a:pt x="1720" y="803"/>
                    <a:pt x="1767" y="865"/>
                    <a:pt x="1810" y="923"/>
                  </a:cubicBezTo>
                  <a:cubicBezTo>
                    <a:pt x="1816" y="933"/>
                    <a:pt x="1825" y="945"/>
                    <a:pt x="1828" y="957"/>
                  </a:cubicBezTo>
                  <a:cubicBezTo>
                    <a:pt x="1831" y="964"/>
                    <a:pt x="1828" y="976"/>
                    <a:pt x="1828" y="985"/>
                  </a:cubicBezTo>
                  <a:cubicBezTo>
                    <a:pt x="1807" y="1112"/>
                    <a:pt x="1714" y="1257"/>
                    <a:pt x="1655" y="1377"/>
                  </a:cubicBezTo>
                  <a:cubicBezTo>
                    <a:pt x="1584" y="1519"/>
                    <a:pt x="1513" y="1658"/>
                    <a:pt x="1442" y="1797"/>
                  </a:cubicBezTo>
                  <a:cubicBezTo>
                    <a:pt x="1300" y="2081"/>
                    <a:pt x="1165" y="2368"/>
                    <a:pt x="1100" y="2683"/>
                  </a:cubicBezTo>
                  <a:cubicBezTo>
                    <a:pt x="942" y="2350"/>
                    <a:pt x="732" y="2041"/>
                    <a:pt x="544" y="1729"/>
                  </a:cubicBezTo>
                  <a:lnTo>
                    <a:pt x="544" y="1729"/>
                  </a:lnTo>
                  <a:cubicBezTo>
                    <a:pt x="572" y="1776"/>
                    <a:pt x="1" y="2090"/>
                    <a:pt x="7" y="2106"/>
                  </a:cubicBezTo>
                  <a:cubicBezTo>
                    <a:pt x="244" y="2584"/>
                    <a:pt x="569" y="2949"/>
                    <a:pt x="933" y="3325"/>
                  </a:cubicBezTo>
                  <a:cubicBezTo>
                    <a:pt x="1007" y="3403"/>
                    <a:pt x="1087" y="3470"/>
                    <a:pt x="1183" y="3523"/>
                  </a:cubicBezTo>
                  <a:cubicBezTo>
                    <a:pt x="1214" y="3538"/>
                    <a:pt x="1241" y="3545"/>
                    <a:pt x="1267" y="3545"/>
                  </a:cubicBezTo>
                  <a:cubicBezTo>
                    <a:pt x="1325" y="3545"/>
                    <a:pt x="1371" y="3507"/>
                    <a:pt x="1415" y="3443"/>
                  </a:cubicBezTo>
                  <a:cubicBezTo>
                    <a:pt x="1455" y="3387"/>
                    <a:pt x="1476" y="3322"/>
                    <a:pt x="1501" y="3261"/>
                  </a:cubicBezTo>
                  <a:cubicBezTo>
                    <a:pt x="1748" y="2591"/>
                    <a:pt x="1902" y="1868"/>
                    <a:pt x="2041" y="1161"/>
                  </a:cubicBezTo>
                  <a:cubicBezTo>
                    <a:pt x="2044" y="1143"/>
                    <a:pt x="2048" y="1124"/>
                    <a:pt x="2063" y="1112"/>
                  </a:cubicBezTo>
                  <a:cubicBezTo>
                    <a:pt x="2075" y="1102"/>
                    <a:pt x="2091" y="1102"/>
                    <a:pt x="2103" y="1099"/>
                  </a:cubicBezTo>
                  <a:cubicBezTo>
                    <a:pt x="2196" y="1081"/>
                    <a:pt x="2248" y="1025"/>
                    <a:pt x="2307" y="957"/>
                  </a:cubicBezTo>
                  <a:lnTo>
                    <a:pt x="2538" y="679"/>
                  </a:lnTo>
                  <a:cubicBezTo>
                    <a:pt x="2585" y="618"/>
                    <a:pt x="2640" y="541"/>
                    <a:pt x="2609" y="470"/>
                  </a:cubicBezTo>
                  <a:cubicBezTo>
                    <a:pt x="2603" y="460"/>
                    <a:pt x="2594" y="448"/>
                    <a:pt x="2582" y="448"/>
                  </a:cubicBezTo>
                  <a:cubicBezTo>
                    <a:pt x="2572" y="448"/>
                    <a:pt x="2566" y="454"/>
                    <a:pt x="2563" y="460"/>
                  </a:cubicBezTo>
                  <a:cubicBezTo>
                    <a:pt x="2535" y="485"/>
                    <a:pt x="2508" y="513"/>
                    <a:pt x="2489" y="544"/>
                  </a:cubicBezTo>
                  <a:cubicBezTo>
                    <a:pt x="2504" y="485"/>
                    <a:pt x="2523" y="429"/>
                    <a:pt x="2538" y="371"/>
                  </a:cubicBezTo>
                  <a:cubicBezTo>
                    <a:pt x="2551" y="328"/>
                    <a:pt x="2563" y="278"/>
                    <a:pt x="2541" y="235"/>
                  </a:cubicBezTo>
                  <a:cubicBezTo>
                    <a:pt x="2529" y="210"/>
                    <a:pt x="2499" y="194"/>
                    <a:pt x="2473" y="194"/>
                  </a:cubicBezTo>
                  <a:cubicBezTo>
                    <a:pt x="2459" y="194"/>
                    <a:pt x="2446" y="198"/>
                    <a:pt x="2437" y="208"/>
                  </a:cubicBezTo>
                  <a:lnTo>
                    <a:pt x="2437" y="208"/>
                  </a:lnTo>
                  <a:cubicBezTo>
                    <a:pt x="2461" y="163"/>
                    <a:pt x="2442" y="103"/>
                    <a:pt x="2396" y="77"/>
                  </a:cubicBezTo>
                  <a:cubicBezTo>
                    <a:pt x="2384" y="70"/>
                    <a:pt x="2370" y="67"/>
                    <a:pt x="2356" y="67"/>
                  </a:cubicBezTo>
                  <a:cubicBezTo>
                    <a:pt x="2314" y="67"/>
                    <a:pt x="2272" y="95"/>
                    <a:pt x="2261" y="136"/>
                  </a:cubicBezTo>
                  <a:cubicBezTo>
                    <a:pt x="2261" y="99"/>
                    <a:pt x="2261" y="65"/>
                    <a:pt x="2257" y="31"/>
                  </a:cubicBezTo>
                  <a:cubicBezTo>
                    <a:pt x="2257" y="22"/>
                    <a:pt x="2254" y="16"/>
                    <a:pt x="2248" y="6"/>
                  </a:cubicBezTo>
                  <a:cubicBezTo>
                    <a:pt x="2242" y="0"/>
                    <a:pt x="2230" y="0"/>
                    <a:pt x="22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3"/>
            <p:cNvSpPr/>
            <p:nvPr/>
          </p:nvSpPr>
          <p:spPr>
            <a:xfrm>
              <a:off x="6440113" y="3230644"/>
              <a:ext cx="17614" cy="53827"/>
            </a:xfrm>
            <a:custGeom>
              <a:rect b="b" l="l" r="r" t="t"/>
              <a:pathLst>
                <a:path extrusionOk="0" h="437" w="143">
                  <a:moveTo>
                    <a:pt x="121" y="1"/>
                  </a:moveTo>
                  <a:cubicBezTo>
                    <a:pt x="121" y="1"/>
                    <a:pt x="112" y="32"/>
                    <a:pt x="121" y="75"/>
                  </a:cubicBezTo>
                  <a:cubicBezTo>
                    <a:pt x="121" y="93"/>
                    <a:pt x="115" y="121"/>
                    <a:pt x="112" y="143"/>
                  </a:cubicBezTo>
                  <a:cubicBezTo>
                    <a:pt x="109" y="155"/>
                    <a:pt x="106" y="171"/>
                    <a:pt x="100" y="183"/>
                  </a:cubicBezTo>
                  <a:cubicBezTo>
                    <a:pt x="97" y="195"/>
                    <a:pt x="90" y="211"/>
                    <a:pt x="84" y="220"/>
                  </a:cubicBezTo>
                  <a:cubicBezTo>
                    <a:pt x="66" y="276"/>
                    <a:pt x="44" y="328"/>
                    <a:pt x="29" y="368"/>
                  </a:cubicBezTo>
                  <a:cubicBezTo>
                    <a:pt x="7" y="411"/>
                    <a:pt x="1" y="436"/>
                    <a:pt x="1" y="436"/>
                  </a:cubicBezTo>
                  <a:cubicBezTo>
                    <a:pt x="1" y="436"/>
                    <a:pt x="22" y="414"/>
                    <a:pt x="47" y="381"/>
                  </a:cubicBezTo>
                  <a:cubicBezTo>
                    <a:pt x="69" y="343"/>
                    <a:pt x="100" y="291"/>
                    <a:pt x="121" y="235"/>
                  </a:cubicBezTo>
                  <a:cubicBezTo>
                    <a:pt x="124" y="220"/>
                    <a:pt x="127" y="211"/>
                    <a:pt x="131" y="195"/>
                  </a:cubicBezTo>
                  <a:cubicBezTo>
                    <a:pt x="137" y="183"/>
                    <a:pt x="140" y="167"/>
                    <a:pt x="140" y="152"/>
                  </a:cubicBezTo>
                  <a:cubicBezTo>
                    <a:pt x="143" y="121"/>
                    <a:pt x="140" y="96"/>
                    <a:pt x="137" y="75"/>
                  </a:cubicBezTo>
                  <a:cubicBezTo>
                    <a:pt x="127" y="29"/>
                    <a:pt x="121" y="1"/>
                    <a:pt x="121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3"/>
            <p:cNvSpPr/>
            <p:nvPr/>
          </p:nvSpPr>
          <p:spPr>
            <a:xfrm>
              <a:off x="6459205" y="3243208"/>
              <a:ext cx="19831" cy="52596"/>
            </a:xfrm>
            <a:custGeom>
              <a:rect b="b" l="l" r="r" t="t"/>
              <a:pathLst>
                <a:path extrusionOk="0" h="427" w="161">
                  <a:moveTo>
                    <a:pt x="158" y="1"/>
                  </a:moveTo>
                  <a:cubicBezTo>
                    <a:pt x="158" y="1"/>
                    <a:pt x="158" y="7"/>
                    <a:pt x="152" y="22"/>
                  </a:cubicBezTo>
                  <a:cubicBezTo>
                    <a:pt x="152" y="35"/>
                    <a:pt x="142" y="53"/>
                    <a:pt x="139" y="72"/>
                  </a:cubicBezTo>
                  <a:cubicBezTo>
                    <a:pt x="136" y="93"/>
                    <a:pt x="127" y="115"/>
                    <a:pt x="121" y="143"/>
                  </a:cubicBezTo>
                  <a:cubicBezTo>
                    <a:pt x="111" y="164"/>
                    <a:pt x="105" y="192"/>
                    <a:pt x="93" y="220"/>
                  </a:cubicBezTo>
                  <a:cubicBezTo>
                    <a:pt x="74" y="272"/>
                    <a:pt x="50" y="325"/>
                    <a:pt x="31" y="362"/>
                  </a:cubicBezTo>
                  <a:cubicBezTo>
                    <a:pt x="13" y="402"/>
                    <a:pt x="0" y="427"/>
                    <a:pt x="0" y="427"/>
                  </a:cubicBezTo>
                  <a:cubicBezTo>
                    <a:pt x="0" y="427"/>
                    <a:pt x="22" y="408"/>
                    <a:pt x="50" y="374"/>
                  </a:cubicBezTo>
                  <a:cubicBezTo>
                    <a:pt x="65" y="359"/>
                    <a:pt x="77" y="334"/>
                    <a:pt x="93" y="312"/>
                  </a:cubicBezTo>
                  <a:cubicBezTo>
                    <a:pt x="99" y="300"/>
                    <a:pt x="108" y="285"/>
                    <a:pt x="111" y="272"/>
                  </a:cubicBezTo>
                  <a:cubicBezTo>
                    <a:pt x="121" y="257"/>
                    <a:pt x="127" y="248"/>
                    <a:pt x="130" y="232"/>
                  </a:cubicBezTo>
                  <a:cubicBezTo>
                    <a:pt x="139" y="201"/>
                    <a:pt x="152" y="174"/>
                    <a:pt x="155" y="146"/>
                  </a:cubicBezTo>
                  <a:cubicBezTo>
                    <a:pt x="158" y="118"/>
                    <a:pt x="161" y="96"/>
                    <a:pt x="161" y="72"/>
                  </a:cubicBezTo>
                  <a:cubicBezTo>
                    <a:pt x="161" y="25"/>
                    <a:pt x="158" y="1"/>
                    <a:pt x="158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3"/>
            <p:cNvSpPr/>
            <p:nvPr/>
          </p:nvSpPr>
          <p:spPr>
            <a:xfrm>
              <a:off x="5898638" y="3048345"/>
              <a:ext cx="252262" cy="222824"/>
            </a:xfrm>
            <a:custGeom>
              <a:rect b="b" l="l" r="r" t="t"/>
              <a:pathLst>
                <a:path extrusionOk="0" h="1809" w="2048">
                  <a:moveTo>
                    <a:pt x="205" y="1"/>
                  </a:moveTo>
                  <a:cubicBezTo>
                    <a:pt x="152" y="1"/>
                    <a:pt x="98" y="38"/>
                    <a:pt x="74" y="88"/>
                  </a:cubicBezTo>
                  <a:cubicBezTo>
                    <a:pt x="0" y="227"/>
                    <a:pt x="50" y="434"/>
                    <a:pt x="124" y="564"/>
                  </a:cubicBezTo>
                  <a:cubicBezTo>
                    <a:pt x="148" y="607"/>
                    <a:pt x="189" y="650"/>
                    <a:pt x="238" y="650"/>
                  </a:cubicBezTo>
                  <a:cubicBezTo>
                    <a:pt x="245" y="650"/>
                    <a:pt x="252" y="649"/>
                    <a:pt x="260" y="647"/>
                  </a:cubicBezTo>
                  <a:cubicBezTo>
                    <a:pt x="297" y="925"/>
                    <a:pt x="389" y="1206"/>
                    <a:pt x="704" y="1274"/>
                  </a:cubicBezTo>
                  <a:cubicBezTo>
                    <a:pt x="710" y="1357"/>
                    <a:pt x="714" y="1444"/>
                    <a:pt x="698" y="1527"/>
                  </a:cubicBezTo>
                  <a:cubicBezTo>
                    <a:pt x="683" y="1614"/>
                    <a:pt x="646" y="1694"/>
                    <a:pt x="581" y="1743"/>
                  </a:cubicBezTo>
                  <a:cubicBezTo>
                    <a:pt x="711" y="1787"/>
                    <a:pt x="850" y="1808"/>
                    <a:pt x="988" y="1808"/>
                  </a:cubicBezTo>
                  <a:cubicBezTo>
                    <a:pt x="1104" y="1808"/>
                    <a:pt x="1221" y="1793"/>
                    <a:pt x="1331" y="1762"/>
                  </a:cubicBezTo>
                  <a:cubicBezTo>
                    <a:pt x="1269" y="1629"/>
                    <a:pt x="1254" y="1468"/>
                    <a:pt x="1282" y="1323"/>
                  </a:cubicBezTo>
                  <a:cubicBezTo>
                    <a:pt x="1439" y="1280"/>
                    <a:pt x="1560" y="1231"/>
                    <a:pt x="1634" y="1076"/>
                  </a:cubicBezTo>
                  <a:cubicBezTo>
                    <a:pt x="1695" y="950"/>
                    <a:pt x="1739" y="814"/>
                    <a:pt x="1754" y="672"/>
                  </a:cubicBezTo>
                  <a:cubicBezTo>
                    <a:pt x="1777" y="688"/>
                    <a:pt x="1805" y="698"/>
                    <a:pt x="1832" y="698"/>
                  </a:cubicBezTo>
                  <a:cubicBezTo>
                    <a:pt x="1846" y="698"/>
                    <a:pt x="1859" y="696"/>
                    <a:pt x="1871" y="690"/>
                  </a:cubicBezTo>
                  <a:cubicBezTo>
                    <a:pt x="1992" y="641"/>
                    <a:pt x="2047" y="434"/>
                    <a:pt x="2041" y="274"/>
                  </a:cubicBezTo>
                  <a:cubicBezTo>
                    <a:pt x="2041" y="199"/>
                    <a:pt x="2026" y="135"/>
                    <a:pt x="2004" y="95"/>
                  </a:cubicBezTo>
                  <a:cubicBezTo>
                    <a:pt x="1978" y="53"/>
                    <a:pt x="1932" y="20"/>
                    <a:pt x="1883" y="20"/>
                  </a:cubicBezTo>
                  <a:cubicBezTo>
                    <a:pt x="1874" y="20"/>
                    <a:pt x="1865" y="21"/>
                    <a:pt x="1856" y="24"/>
                  </a:cubicBezTo>
                  <a:cubicBezTo>
                    <a:pt x="1803" y="33"/>
                    <a:pt x="1773" y="85"/>
                    <a:pt x="1745" y="132"/>
                  </a:cubicBezTo>
                  <a:cubicBezTo>
                    <a:pt x="1702" y="209"/>
                    <a:pt x="1668" y="292"/>
                    <a:pt x="1643" y="379"/>
                  </a:cubicBezTo>
                  <a:cubicBezTo>
                    <a:pt x="1637" y="403"/>
                    <a:pt x="1631" y="434"/>
                    <a:pt x="1606" y="459"/>
                  </a:cubicBezTo>
                  <a:cubicBezTo>
                    <a:pt x="1587" y="477"/>
                    <a:pt x="1560" y="480"/>
                    <a:pt x="1535" y="490"/>
                  </a:cubicBezTo>
                  <a:cubicBezTo>
                    <a:pt x="1378" y="528"/>
                    <a:pt x="1223" y="537"/>
                    <a:pt x="1065" y="537"/>
                  </a:cubicBezTo>
                  <a:cubicBezTo>
                    <a:pt x="1033" y="537"/>
                    <a:pt x="1002" y="537"/>
                    <a:pt x="970" y="536"/>
                  </a:cubicBezTo>
                  <a:cubicBezTo>
                    <a:pt x="961" y="536"/>
                    <a:pt x="952" y="536"/>
                    <a:pt x="943" y="536"/>
                  </a:cubicBezTo>
                  <a:cubicBezTo>
                    <a:pt x="892" y="536"/>
                    <a:pt x="839" y="538"/>
                    <a:pt x="785" y="538"/>
                  </a:cubicBezTo>
                  <a:cubicBezTo>
                    <a:pt x="699" y="538"/>
                    <a:pt x="614" y="532"/>
                    <a:pt x="541" y="496"/>
                  </a:cubicBezTo>
                  <a:cubicBezTo>
                    <a:pt x="414" y="434"/>
                    <a:pt x="380" y="280"/>
                    <a:pt x="340" y="147"/>
                  </a:cubicBezTo>
                  <a:cubicBezTo>
                    <a:pt x="325" y="91"/>
                    <a:pt x="303" y="33"/>
                    <a:pt x="250" y="11"/>
                  </a:cubicBezTo>
                  <a:cubicBezTo>
                    <a:pt x="236" y="4"/>
                    <a:pt x="220" y="1"/>
                    <a:pt x="205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3"/>
            <p:cNvSpPr/>
            <p:nvPr/>
          </p:nvSpPr>
          <p:spPr>
            <a:xfrm>
              <a:off x="5907753" y="2903985"/>
              <a:ext cx="227504" cy="328261"/>
            </a:xfrm>
            <a:custGeom>
              <a:rect b="b" l="l" r="r" t="t"/>
              <a:pathLst>
                <a:path extrusionOk="0" h="2665" w="1847">
                  <a:moveTo>
                    <a:pt x="828" y="1"/>
                  </a:moveTo>
                  <a:cubicBezTo>
                    <a:pt x="794" y="1"/>
                    <a:pt x="757" y="1"/>
                    <a:pt x="732" y="28"/>
                  </a:cubicBezTo>
                  <a:cubicBezTo>
                    <a:pt x="712" y="54"/>
                    <a:pt x="719" y="98"/>
                    <a:pt x="748" y="107"/>
                  </a:cubicBezTo>
                  <a:lnTo>
                    <a:pt x="748" y="107"/>
                  </a:lnTo>
                  <a:cubicBezTo>
                    <a:pt x="733" y="104"/>
                    <a:pt x="717" y="103"/>
                    <a:pt x="701" y="103"/>
                  </a:cubicBezTo>
                  <a:cubicBezTo>
                    <a:pt x="645" y="103"/>
                    <a:pt x="590" y="120"/>
                    <a:pt x="544" y="155"/>
                  </a:cubicBezTo>
                  <a:cubicBezTo>
                    <a:pt x="565" y="192"/>
                    <a:pt x="596" y="214"/>
                    <a:pt x="636" y="229"/>
                  </a:cubicBezTo>
                  <a:cubicBezTo>
                    <a:pt x="628" y="226"/>
                    <a:pt x="619" y="225"/>
                    <a:pt x="607" y="225"/>
                  </a:cubicBezTo>
                  <a:cubicBezTo>
                    <a:pt x="549" y="225"/>
                    <a:pt x="456" y="259"/>
                    <a:pt x="417" y="272"/>
                  </a:cubicBezTo>
                  <a:cubicBezTo>
                    <a:pt x="331" y="306"/>
                    <a:pt x="251" y="356"/>
                    <a:pt x="186" y="424"/>
                  </a:cubicBezTo>
                  <a:cubicBezTo>
                    <a:pt x="81" y="526"/>
                    <a:pt x="16" y="674"/>
                    <a:pt x="0" y="819"/>
                  </a:cubicBezTo>
                  <a:cubicBezTo>
                    <a:pt x="19" y="810"/>
                    <a:pt x="34" y="794"/>
                    <a:pt x="53" y="782"/>
                  </a:cubicBezTo>
                  <a:lnTo>
                    <a:pt x="53" y="782"/>
                  </a:lnTo>
                  <a:cubicBezTo>
                    <a:pt x="31" y="850"/>
                    <a:pt x="31" y="927"/>
                    <a:pt x="53" y="998"/>
                  </a:cubicBezTo>
                  <a:cubicBezTo>
                    <a:pt x="68" y="998"/>
                    <a:pt x="81" y="986"/>
                    <a:pt x="84" y="973"/>
                  </a:cubicBezTo>
                  <a:lnTo>
                    <a:pt x="84" y="973"/>
                  </a:lnTo>
                  <a:cubicBezTo>
                    <a:pt x="93" y="1171"/>
                    <a:pt x="81" y="1371"/>
                    <a:pt x="124" y="1569"/>
                  </a:cubicBezTo>
                  <a:cubicBezTo>
                    <a:pt x="161" y="1730"/>
                    <a:pt x="158" y="1909"/>
                    <a:pt x="238" y="2063"/>
                  </a:cubicBezTo>
                  <a:cubicBezTo>
                    <a:pt x="247" y="2079"/>
                    <a:pt x="260" y="2097"/>
                    <a:pt x="266" y="2112"/>
                  </a:cubicBezTo>
                  <a:cubicBezTo>
                    <a:pt x="362" y="2264"/>
                    <a:pt x="544" y="2372"/>
                    <a:pt x="714" y="2406"/>
                  </a:cubicBezTo>
                  <a:cubicBezTo>
                    <a:pt x="695" y="2437"/>
                    <a:pt x="686" y="2477"/>
                    <a:pt x="692" y="2511"/>
                  </a:cubicBezTo>
                  <a:cubicBezTo>
                    <a:pt x="738" y="2498"/>
                    <a:pt x="779" y="2477"/>
                    <a:pt x="816" y="2446"/>
                  </a:cubicBezTo>
                  <a:lnTo>
                    <a:pt x="816" y="2446"/>
                  </a:lnTo>
                  <a:cubicBezTo>
                    <a:pt x="794" y="2517"/>
                    <a:pt x="772" y="2588"/>
                    <a:pt x="754" y="2662"/>
                  </a:cubicBezTo>
                  <a:cubicBezTo>
                    <a:pt x="762" y="2663"/>
                    <a:pt x="771" y="2664"/>
                    <a:pt x="780" y="2664"/>
                  </a:cubicBezTo>
                  <a:cubicBezTo>
                    <a:pt x="827" y="2664"/>
                    <a:pt x="875" y="2643"/>
                    <a:pt x="914" y="2610"/>
                  </a:cubicBezTo>
                  <a:cubicBezTo>
                    <a:pt x="961" y="2576"/>
                    <a:pt x="995" y="2526"/>
                    <a:pt x="1026" y="2480"/>
                  </a:cubicBezTo>
                  <a:lnTo>
                    <a:pt x="1026" y="2480"/>
                  </a:lnTo>
                  <a:cubicBezTo>
                    <a:pt x="1022" y="2514"/>
                    <a:pt x="1013" y="2548"/>
                    <a:pt x="1010" y="2585"/>
                  </a:cubicBezTo>
                  <a:cubicBezTo>
                    <a:pt x="1072" y="2539"/>
                    <a:pt x="1121" y="2477"/>
                    <a:pt x="1161" y="2406"/>
                  </a:cubicBezTo>
                  <a:cubicBezTo>
                    <a:pt x="1161" y="2406"/>
                    <a:pt x="1162" y="2406"/>
                    <a:pt x="1163" y="2406"/>
                  </a:cubicBezTo>
                  <a:cubicBezTo>
                    <a:pt x="1174" y="2406"/>
                    <a:pt x="1258" y="2387"/>
                    <a:pt x="1266" y="2384"/>
                  </a:cubicBezTo>
                  <a:cubicBezTo>
                    <a:pt x="1297" y="2369"/>
                    <a:pt x="1328" y="2344"/>
                    <a:pt x="1359" y="2329"/>
                  </a:cubicBezTo>
                  <a:cubicBezTo>
                    <a:pt x="1436" y="2292"/>
                    <a:pt x="1504" y="2236"/>
                    <a:pt x="1560" y="2168"/>
                  </a:cubicBezTo>
                  <a:cubicBezTo>
                    <a:pt x="1631" y="2066"/>
                    <a:pt x="1658" y="1943"/>
                    <a:pt x="1677" y="1819"/>
                  </a:cubicBezTo>
                  <a:cubicBezTo>
                    <a:pt x="1708" y="1662"/>
                    <a:pt x="1733" y="1504"/>
                    <a:pt x="1751" y="1344"/>
                  </a:cubicBezTo>
                  <a:cubicBezTo>
                    <a:pt x="1766" y="1205"/>
                    <a:pt x="1766" y="1081"/>
                    <a:pt x="1763" y="942"/>
                  </a:cubicBezTo>
                  <a:cubicBezTo>
                    <a:pt x="1767" y="938"/>
                    <a:pt x="1771" y="937"/>
                    <a:pt x="1776" y="937"/>
                  </a:cubicBezTo>
                  <a:cubicBezTo>
                    <a:pt x="1786" y="937"/>
                    <a:pt x="1797" y="941"/>
                    <a:pt x="1807" y="941"/>
                  </a:cubicBezTo>
                  <a:cubicBezTo>
                    <a:pt x="1813" y="941"/>
                    <a:pt x="1818" y="940"/>
                    <a:pt x="1822" y="936"/>
                  </a:cubicBezTo>
                  <a:cubicBezTo>
                    <a:pt x="1825" y="933"/>
                    <a:pt x="1825" y="924"/>
                    <a:pt x="1825" y="918"/>
                  </a:cubicBezTo>
                  <a:cubicBezTo>
                    <a:pt x="1825" y="874"/>
                    <a:pt x="1813" y="831"/>
                    <a:pt x="1797" y="794"/>
                  </a:cubicBezTo>
                  <a:lnTo>
                    <a:pt x="1797" y="794"/>
                  </a:lnTo>
                  <a:cubicBezTo>
                    <a:pt x="1813" y="803"/>
                    <a:pt x="1831" y="816"/>
                    <a:pt x="1847" y="828"/>
                  </a:cubicBezTo>
                  <a:cubicBezTo>
                    <a:pt x="1847" y="518"/>
                    <a:pt x="1715" y="179"/>
                    <a:pt x="1362" y="179"/>
                  </a:cubicBezTo>
                  <a:cubicBezTo>
                    <a:pt x="1353" y="179"/>
                    <a:pt x="1344" y="179"/>
                    <a:pt x="1334" y="180"/>
                  </a:cubicBezTo>
                  <a:cubicBezTo>
                    <a:pt x="1333" y="180"/>
                    <a:pt x="1332" y="180"/>
                    <a:pt x="1331" y="180"/>
                  </a:cubicBezTo>
                  <a:cubicBezTo>
                    <a:pt x="1247" y="180"/>
                    <a:pt x="1253" y="68"/>
                    <a:pt x="1174" y="68"/>
                  </a:cubicBezTo>
                  <a:cubicBezTo>
                    <a:pt x="1172" y="68"/>
                    <a:pt x="1170" y="68"/>
                    <a:pt x="1168" y="69"/>
                  </a:cubicBezTo>
                  <a:cubicBezTo>
                    <a:pt x="1149" y="69"/>
                    <a:pt x="1130" y="93"/>
                    <a:pt x="1143" y="109"/>
                  </a:cubicBezTo>
                  <a:cubicBezTo>
                    <a:pt x="1053" y="44"/>
                    <a:pt x="942" y="7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3"/>
            <p:cNvSpPr/>
            <p:nvPr/>
          </p:nvSpPr>
          <p:spPr>
            <a:xfrm>
              <a:off x="5832493" y="3704496"/>
              <a:ext cx="355237" cy="186241"/>
            </a:xfrm>
            <a:custGeom>
              <a:rect b="b" l="l" r="r" t="t"/>
              <a:pathLst>
                <a:path extrusionOk="0" h="1512" w="2884">
                  <a:moveTo>
                    <a:pt x="2779" y="1"/>
                  </a:moveTo>
                  <a:cubicBezTo>
                    <a:pt x="2448" y="362"/>
                    <a:pt x="1955" y="541"/>
                    <a:pt x="1464" y="563"/>
                  </a:cubicBezTo>
                  <a:cubicBezTo>
                    <a:pt x="1432" y="564"/>
                    <a:pt x="1400" y="564"/>
                    <a:pt x="1369" y="564"/>
                  </a:cubicBezTo>
                  <a:cubicBezTo>
                    <a:pt x="916" y="564"/>
                    <a:pt x="462" y="442"/>
                    <a:pt x="40" y="269"/>
                  </a:cubicBezTo>
                  <a:lnTo>
                    <a:pt x="40" y="269"/>
                  </a:lnTo>
                  <a:cubicBezTo>
                    <a:pt x="80" y="340"/>
                    <a:pt x="31" y="538"/>
                    <a:pt x="25" y="624"/>
                  </a:cubicBezTo>
                  <a:cubicBezTo>
                    <a:pt x="16" y="711"/>
                    <a:pt x="3" y="800"/>
                    <a:pt x="0" y="890"/>
                  </a:cubicBezTo>
                  <a:cubicBezTo>
                    <a:pt x="6" y="939"/>
                    <a:pt x="9" y="995"/>
                    <a:pt x="25" y="1044"/>
                  </a:cubicBezTo>
                  <a:cubicBezTo>
                    <a:pt x="59" y="1171"/>
                    <a:pt x="145" y="1279"/>
                    <a:pt x="263" y="1353"/>
                  </a:cubicBezTo>
                  <a:cubicBezTo>
                    <a:pt x="439" y="1458"/>
                    <a:pt x="649" y="1480"/>
                    <a:pt x="849" y="1492"/>
                  </a:cubicBezTo>
                  <a:cubicBezTo>
                    <a:pt x="1033" y="1501"/>
                    <a:pt x="1218" y="1512"/>
                    <a:pt x="1403" y="1512"/>
                  </a:cubicBezTo>
                  <a:cubicBezTo>
                    <a:pt x="1588" y="1512"/>
                    <a:pt x="1772" y="1501"/>
                    <a:pt x="1955" y="1467"/>
                  </a:cubicBezTo>
                  <a:cubicBezTo>
                    <a:pt x="2257" y="1415"/>
                    <a:pt x="2507" y="1322"/>
                    <a:pt x="2742" y="1109"/>
                  </a:cubicBezTo>
                  <a:cubicBezTo>
                    <a:pt x="2785" y="1072"/>
                    <a:pt x="2825" y="1029"/>
                    <a:pt x="2850" y="973"/>
                  </a:cubicBezTo>
                  <a:cubicBezTo>
                    <a:pt x="2871" y="921"/>
                    <a:pt x="2875" y="862"/>
                    <a:pt x="2875" y="803"/>
                  </a:cubicBezTo>
                  <a:cubicBezTo>
                    <a:pt x="2884" y="535"/>
                    <a:pt x="2850" y="263"/>
                    <a:pt x="2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3"/>
            <p:cNvSpPr/>
            <p:nvPr/>
          </p:nvSpPr>
          <p:spPr>
            <a:xfrm>
              <a:off x="5739619" y="3240991"/>
              <a:ext cx="532609" cy="548252"/>
            </a:xfrm>
            <a:custGeom>
              <a:rect b="b" l="l" r="r" t="t"/>
              <a:pathLst>
                <a:path extrusionOk="0" h="4451" w="4324">
                  <a:moveTo>
                    <a:pt x="1952" y="0"/>
                  </a:moveTo>
                  <a:lnTo>
                    <a:pt x="1952" y="0"/>
                  </a:lnTo>
                  <a:cubicBezTo>
                    <a:pt x="1841" y="136"/>
                    <a:pt x="1646" y="159"/>
                    <a:pt x="1468" y="159"/>
                  </a:cubicBezTo>
                  <a:cubicBezTo>
                    <a:pt x="1408" y="159"/>
                    <a:pt x="1350" y="156"/>
                    <a:pt x="1298" y="155"/>
                  </a:cubicBezTo>
                  <a:cubicBezTo>
                    <a:pt x="1280" y="154"/>
                    <a:pt x="1262" y="154"/>
                    <a:pt x="1244" y="154"/>
                  </a:cubicBezTo>
                  <a:cubicBezTo>
                    <a:pt x="1082" y="154"/>
                    <a:pt x="918" y="167"/>
                    <a:pt x="754" y="192"/>
                  </a:cubicBezTo>
                  <a:cubicBezTo>
                    <a:pt x="736" y="195"/>
                    <a:pt x="717" y="198"/>
                    <a:pt x="696" y="207"/>
                  </a:cubicBezTo>
                  <a:cubicBezTo>
                    <a:pt x="674" y="222"/>
                    <a:pt x="658" y="244"/>
                    <a:pt x="646" y="272"/>
                  </a:cubicBezTo>
                  <a:cubicBezTo>
                    <a:pt x="433" y="676"/>
                    <a:pt x="226" y="1078"/>
                    <a:pt x="13" y="1482"/>
                  </a:cubicBezTo>
                  <a:cubicBezTo>
                    <a:pt x="7" y="1494"/>
                    <a:pt x="1" y="1507"/>
                    <a:pt x="1" y="1522"/>
                  </a:cubicBezTo>
                  <a:cubicBezTo>
                    <a:pt x="1" y="1535"/>
                    <a:pt x="10" y="1550"/>
                    <a:pt x="16" y="1556"/>
                  </a:cubicBezTo>
                  <a:cubicBezTo>
                    <a:pt x="164" y="1791"/>
                    <a:pt x="461" y="1976"/>
                    <a:pt x="705" y="2093"/>
                  </a:cubicBezTo>
                  <a:cubicBezTo>
                    <a:pt x="742" y="2038"/>
                    <a:pt x="770" y="1976"/>
                    <a:pt x="782" y="1914"/>
                  </a:cubicBezTo>
                  <a:lnTo>
                    <a:pt x="782" y="1914"/>
                  </a:lnTo>
                  <a:cubicBezTo>
                    <a:pt x="770" y="2127"/>
                    <a:pt x="739" y="2353"/>
                    <a:pt x="785" y="2560"/>
                  </a:cubicBezTo>
                  <a:cubicBezTo>
                    <a:pt x="788" y="2575"/>
                    <a:pt x="794" y="2594"/>
                    <a:pt x="794" y="2609"/>
                  </a:cubicBezTo>
                  <a:cubicBezTo>
                    <a:pt x="794" y="2624"/>
                    <a:pt x="785" y="2640"/>
                    <a:pt x="782" y="2655"/>
                  </a:cubicBezTo>
                  <a:cubicBezTo>
                    <a:pt x="754" y="2757"/>
                    <a:pt x="763" y="2862"/>
                    <a:pt x="770" y="2961"/>
                  </a:cubicBezTo>
                  <a:cubicBezTo>
                    <a:pt x="770" y="2976"/>
                    <a:pt x="773" y="2995"/>
                    <a:pt x="773" y="3010"/>
                  </a:cubicBezTo>
                  <a:cubicBezTo>
                    <a:pt x="773" y="3146"/>
                    <a:pt x="773" y="3288"/>
                    <a:pt x="779" y="3421"/>
                  </a:cubicBezTo>
                  <a:cubicBezTo>
                    <a:pt x="754" y="3427"/>
                    <a:pt x="733" y="3433"/>
                    <a:pt x="705" y="3436"/>
                  </a:cubicBezTo>
                  <a:cubicBezTo>
                    <a:pt x="696" y="3498"/>
                    <a:pt x="702" y="3560"/>
                    <a:pt x="717" y="3619"/>
                  </a:cubicBezTo>
                  <a:cubicBezTo>
                    <a:pt x="692" y="3674"/>
                    <a:pt x="640" y="3714"/>
                    <a:pt x="603" y="3767"/>
                  </a:cubicBezTo>
                  <a:cubicBezTo>
                    <a:pt x="575" y="3818"/>
                    <a:pt x="583" y="3900"/>
                    <a:pt x="634" y="3915"/>
                  </a:cubicBezTo>
                  <a:lnTo>
                    <a:pt x="634" y="3915"/>
                  </a:lnTo>
                  <a:cubicBezTo>
                    <a:pt x="602" y="3917"/>
                    <a:pt x="574" y="3963"/>
                    <a:pt x="584" y="3995"/>
                  </a:cubicBezTo>
                  <a:cubicBezTo>
                    <a:pt x="597" y="4035"/>
                    <a:pt x="634" y="4060"/>
                    <a:pt x="674" y="4082"/>
                  </a:cubicBezTo>
                  <a:cubicBezTo>
                    <a:pt x="1114" y="4321"/>
                    <a:pt x="1617" y="4450"/>
                    <a:pt x="2121" y="4450"/>
                  </a:cubicBezTo>
                  <a:cubicBezTo>
                    <a:pt x="2189" y="4450"/>
                    <a:pt x="2258" y="4448"/>
                    <a:pt x="2326" y="4443"/>
                  </a:cubicBezTo>
                  <a:cubicBezTo>
                    <a:pt x="2560" y="4427"/>
                    <a:pt x="2795" y="4384"/>
                    <a:pt x="3008" y="4289"/>
                  </a:cubicBezTo>
                  <a:cubicBezTo>
                    <a:pt x="3252" y="4180"/>
                    <a:pt x="3459" y="4008"/>
                    <a:pt x="3650" y="3822"/>
                  </a:cubicBezTo>
                  <a:cubicBezTo>
                    <a:pt x="3659" y="3810"/>
                    <a:pt x="3675" y="3795"/>
                    <a:pt x="3672" y="3776"/>
                  </a:cubicBezTo>
                  <a:cubicBezTo>
                    <a:pt x="3666" y="3730"/>
                    <a:pt x="3561" y="3748"/>
                    <a:pt x="3561" y="3699"/>
                  </a:cubicBezTo>
                  <a:cubicBezTo>
                    <a:pt x="3598" y="3637"/>
                    <a:pt x="3638" y="3575"/>
                    <a:pt x="3650" y="3504"/>
                  </a:cubicBezTo>
                  <a:cubicBezTo>
                    <a:pt x="3666" y="3421"/>
                    <a:pt x="3629" y="3412"/>
                    <a:pt x="3592" y="3365"/>
                  </a:cubicBezTo>
                  <a:cubicBezTo>
                    <a:pt x="3533" y="3297"/>
                    <a:pt x="3542" y="3297"/>
                    <a:pt x="3527" y="3208"/>
                  </a:cubicBezTo>
                  <a:cubicBezTo>
                    <a:pt x="3522" y="3188"/>
                    <a:pt x="3500" y="3171"/>
                    <a:pt x="3483" y="3171"/>
                  </a:cubicBezTo>
                  <a:cubicBezTo>
                    <a:pt x="3476" y="3171"/>
                    <a:pt x="3470" y="3174"/>
                    <a:pt x="3466" y="3179"/>
                  </a:cubicBezTo>
                  <a:lnTo>
                    <a:pt x="3466" y="3179"/>
                  </a:lnTo>
                  <a:cubicBezTo>
                    <a:pt x="3484" y="3155"/>
                    <a:pt x="3502" y="3127"/>
                    <a:pt x="3514" y="3097"/>
                  </a:cubicBezTo>
                  <a:cubicBezTo>
                    <a:pt x="3527" y="3066"/>
                    <a:pt x="3521" y="3026"/>
                    <a:pt x="3502" y="3001"/>
                  </a:cubicBezTo>
                  <a:cubicBezTo>
                    <a:pt x="3490" y="2984"/>
                    <a:pt x="3469" y="2974"/>
                    <a:pt x="3448" y="2974"/>
                  </a:cubicBezTo>
                  <a:cubicBezTo>
                    <a:pt x="3436" y="2974"/>
                    <a:pt x="3423" y="2977"/>
                    <a:pt x="3412" y="2986"/>
                  </a:cubicBezTo>
                  <a:cubicBezTo>
                    <a:pt x="3388" y="2624"/>
                    <a:pt x="3341" y="2229"/>
                    <a:pt x="3394" y="1868"/>
                  </a:cubicBezTo>
                  <a:lnTo>
                    <a:pt x="3394" y="1868"/>
                  </a:lnTo>
                  <a:cubicBezTo>
                    <a:pt x="3382" y="1954"/>
                    <a:pt x="3483" y="2171"/>
                    <a:pt x="3505" y="2254"/>
                  </a:cubicBezTo>
                  <a:cubicBezTo>
                    <a:pt x="3808" y="2115"/>
                    <a:pt x="4076" y="1920"/>
                    <a:pt x="4305" y="1677"/>
                  </a:cubicBezTo>
                  <a:cubicBezTo>
                    <a:pt x="4308" y="1674"/>
                    <a:pt x="4317" y="1664"/>
                    <a:pt x="4317" y="1658"/>
                  </a:cubicBezTo>
                  <a:cubicBezTo>
                    <a:pt x="4323" y="1636"/>
                    <a:pt x="4144" y="1445"/>
                    <a:pt x="4123" y="1417"/>
                  </a:cubicBezTo>
                  <a:cubicBezTo>
                    <a:pt x="4042" y="1294"/>
                    <a:pt x="3974" y="1164"/>
                    <a:pt x="3903" y="1031"/>
                  </a:cubicBezTo>
                  <a:cubicBezTo>
                    <a:pt x="3783" y="800"/>
                    <a:pt x="3687" y="556"/>
                    <a:pt x="3579" y="321"/>
                  </a:cubicBezTo>
                  <a:cubicBezTo>
                    <a:pt x="3561" y="284"/>
                    <a:pt x="3542" y="241"/>
                    <a:pt x="3508" y="213"/>
                  </a:cubicBezTo>
                  <a:cubicBezTo>
                    <a:pt x="3499" y="204"/>
                    <a:pt x="3474" y="195"/>
                    <a:pt x="3456" y="192"/>
                  </a:cubicBezTo>
                  <a:cubicBezTo>
                    <a:pt x="3434" y="188"/>
                    <a:pt x="3409" y="182"/>
                    <a:pt x="3388" y="182"/>
                  </a:cubicBezTo>
                  <a:cubicBezTo>
                    <a:pt x="3215" y="170"/>
                    <a:pt x="3045" y="166"/>
                    <a:pt x="2875" y="166"/>
                  </a:cubicBezTo>
                  <a:cubicBezTo>
                    <a:pt x="2826" y="166"/>
                    <a:pt x="2776" y="166"/>
                    <a:pt x="2727" y="167"/>
                  </a:cubicBezTo>
                  <a:cubicBezTo>
                    <a:pt x="2715" y="167"/>
                    <a:pt x="2702" y="167"/>
                    <a:pt x="2696" y="161"/>
                  </a:cubicBezTo>
                  <a:cubicBezTo>
                    <a:pt x="2681" y="145"/>
                    <a:pt x="2687" y="117"/>
                    <a:pt x="2687" y="99"/>
                  </a:cubicBezTo>
                  <a:cubicBezTo>
                    <a:pt x="2684" y="56"/>
                    <a:pt x="2634" y="40"/>
                    <a:pt x="2604" y="40"/>
                  </a:cubicBezTo>
                  <a:cubicBezTo>
                    <a:pt x="2604" y="31"/>
                    <a:pt x="2604" y="25"/>
                    <a:pt x="2607" y="16"/>
                  </a:cubicBezTo>
                  <a:lnTo>
                    <a:pt x="2607" y="16"/>
                  </a:lnTo>
                  <a:cubicBezTo>
                    <a:pt x="2524" y="101"/>
                    <a:pt x="2415" y="132"/>
                    <a:pt x="2302" y="132"/>
                  </a:cubicBezTo>
                  <a:cubicBezTo>
                    <a:pt x="2212" y="132"/>
                    <a:pt x="2119" y="113"/>
                    <a:pt x="2035" y="87"/>
                  </a:cubicBezTo>
                  <a:cubicBezTo>
                    <a:pt x="1992" y="74"/>
                    <a:pt x="1943" y="43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3"/>
            <p:cNvSpPr/>
            <p:nvPr/>
          </p:nvSpPr>
          <p:spPr>
            <a:xfrm>
              <a:off x="5653274" y="3773967"/>
              <a:ext cx="557736" cy="186117"/>
            </a:xfrm>
            <a:custGeom>
              <a:rect b="b" l="l" r="r" t="t"/>
              <a:pathLst>
                <a:path extrusionOk="0" h="1511" w="4528">
                  <a:moveTo>
                    <a:pt x="1048" y="1"/>
                  </a:moveTo>
                  <a:cubicBezTo>
                    <a:pt x="965" y="1"/>
                    <a:pt x="881" y="12"/>
                    <a:pt x="801" y="33"/>
                  </a:cubicBezTo>
                  <a:cubicBezTo>
                    <a:pt x="566" y="94"/>
                    <a:pt x="353" y="221"/>
                    <a:pt x="143" y="347"/>
                  </a:cubicBezTo>
                  <a:cubicBezTo>
                    <a:pt x="97" y="378"/>
                    <a:pt x="44" y="415"/>
                    <a:pt x="26" y="468"/>
                  </a:cubicBezTo>
                  <a:cubicBezTo>
                    <a:pt x="1" y="530"/>
                    <a:pt x="32" y="601"/>
                    <a:pt x="66" y="656"/>
                  </a:cubicBezTo>
                  <a:cubicBezTo>
                    <a:pt x="196" y="866"/>
                    <a:pt x="390" y="1024"/>
                    <a:pt x="606" y="1135"/>
                  </a:cubicBezTo>
                  <a:cubicBezTo>
                    <a:pt x="825" y="1243"/>
                    <a:pt x="1063" y="1311"/>
                    <a:pt x="1301" y="1363"/>
                  </a:cubicBezTo>
                  <a:cubicBezTo>
                    <a:pt x="1736" y="1458"/>
                    <a:pt x="2179" y="1510"/>
                    <a:pt x="2625" y="1510"/>
                  </a:cubicBezTo>
                  <a:cubicBezTo>
                    <a:pt x="2672" y="1510"/>
                    <a:pt x="2720" y="1510"/>
                    <a:pt x="2767" y="1508"/>
                  </a:cubicBezTo>
                  <a:cubicBezTo>
                    <a:pt x="3184" y="1502"/>
                    <a:pt x="3623" y="1431"/>
                    <a:pt x="3944" y="1169"/>
                  </a:cubicBezTo>
                  <a:cubicBezTo>
                    <a:pt x="4169" y="990"/>
                    <a:pt x="4342" y="764"/>
                    <a:pt x="4527" y="548"/>
                  </a:cubicBezTo>
                  <a:cubicBezTo>
                    <a:pt x="4465" y="489"/>
                    <a:pt x="4401" y="428"/>
                    <a:pt x="4336" y="372"/>
                  </a:cubicBezTo>
                  <a:cubicBezTo>
                    <a:pt x="4110" y="409"/>
                    <a:pt x="3891" y="474"/>
                    <a:pt x="3684" y="567"/>
                  </a:cubicBezTo>
                  <a:cubicBezTo>
                    <a:pt x="3505" y="648"/>
                    <a:pt x="3362" y="749"/>
                    <a:pt x="3166" y="749"/>
                  </a:cubicBezTo>
                  <a:cubicBezTo>
                    <a:pt x="3146" y="749"/>
                    <a:pt x="3125" y="748"/>
                    <a:pt x="3104" y="746"/>
                  </a:cubicBezTo>
                  <a:cubicBezTo>
                    <a:pt x="3042" y="743"/>
                    <a:pt x="2983" y="730"/>
                    <a:pt x="2931" y="715"/>
                  </a:cubicBezTo>
                  <a:cubicBezTo>
                    <a:pt x="2841" y="693"/>
                    <a:pt x="2761" y="662"/>
                    <a:pt x="2672" y="625"/>
                  </a:cubicBezTo>
                  <a:cubicBezTo>
                    <a:pt x="2434" y="523"/>
                    <a:pt x="2159" y="449"/>
                    <a:pt x="1894" y="446"/>
                  </a:cubicBezTo>
                  <a:cubicBezTo>
                    <a:pt x="1881" y="446"/>
                    <a:pt x="1869" y="445"/>
                    <a:pt x="1856" y="445"/>
                  </a:cubicBezTo>
                  <a:cubicBezTo>
                    <a:pt x="1728" y="445"/>
                    <a:pt x="1596" y="474"/>
                    <a:pt x="1486" y="539"/>
                  </a:cubicBezTo>
                  <a:cubicBezTo>
                    <a:pt x="1443" y="406"/>
                    <a:pt x="1468" y="264"/>
                    <a:pt x="1495" y="125"/>
                  </a:cubicBezTo>
                  <a:cubicBezTo>
                    <a:pt x="1495" y="125"/>
                    <a:pt x="1369" y="63"/>
                    <a:pt x="1356" y="57"/>
                  </a:cubicBezTo>
                  <a:cubicBezTo>
                    <a:pt x="1295" y="36"/>
                    <a:pt x="1233" y="17"/>
                    <a:pt x="1165" y="8"/>
                  </a:cubicBezTo>
                  <a:cubicBezTo>
                    <a:pt x="1127" y="3"/>
                    <a:pt x="1088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3"/>
            <p:cNvSpPr/>
            <p:nvPr/>
          </p:nvSpPr>
          <p:spPr>
            <a:xfrm>
              <a:off x="5685299" y="3836909"/>
              <a:ext cx="498612" cy="85976"/>
            </a:xfrm>
            <a:custGeom>
              <a:rect b="b" l="l" r="r" t="t"/>
              <a:pathLst>
                <a:path extrusionOk="0" h="698" w="4048">
                  <a:moveTo>
                    <a:pt x="0" y="31"/>
                  </a:moveTo>
                  <a:cubicBezTo>
                    <a:pt x="0" y="31"/>
                    <a:pt x="8" y="38"/>
                    <a:pt x="24" y="51"/>
                  </a:cubicBezTo>
                  <a:lnTo>
                    <a:pt x="24" y="51"/>
                  </a:lnTo>
                  <a:cubicBezTo>
                    <a:pt x="8" y="37"/>
                    <a:pt x="0" y="31"/>
                    <a:pt x="0" y="31"/>
                  </a:cubicBezTo>
                  <a:close/>
                  <a:moveTo>
                    <a:pt x="24" y="51"/>
                  </a:moveTo>
                  <a:lnTo>
                    <a:pt x="24" y="51"/>
                  </a:lnTo>
                  <a:cubicBezTo>
                    <a:pt x="28" y="54"/>
                    <a:pt x="33" y="58"/>
                    <a:pt x="37" y="62"/>
                  </a:cubicBezTo>
                  <a:cubicBezTo>
                    <a:pt x="49" y="70"/>
                    <a:pt x="63" y="80"/>
                    <a:pt x="78" y="92"/>
                  </a:cubicBezTo>
                  <a:lnTo>
                    <a:pt x="78" y="92"/>
                  </a:lnTo>
                  <a:cubicBezTo>
                    <a:pt x="63" y="80"/>
                    <a:pt x="51" y="70"/>
                    <a:pt x="40" y="62"/>
                  </a:cubicBezTo>
                  <a:cubicBezTo>
                    <a:pt x="34" y="58"/>
                    <a:pt x="29" y="54"/>
                    <a:pt x="24" y="51"/>
                  </a:cubicBezTo>
                  <a:close/>
                  <a:moveTo>
                    <a:pt x="4048" y="0"/>
                  </a:moveTo>
                  <a:cubicBezTo>
                    <a:pt x="4026" y="22"/>
                    <a:pt x="3989" y="59"/>
                    <a:pt x="3943" y="93"/>
                  </a:cubicBezTo>
                  <a:cubicBezTo>
                    <a:pt x="3897" y="127"/>
                    <a:pt x="3835" y="167"/>
                    <a:pt x="3761" y="207"/>
                  </a:cubicBezTo>
                  <a:cubicBezTo>
                    <a:pt x="3693" y="250"/>
                    <a:pt x="3606" y="296"/>
                    <a:pt x="3517" y="340"/>
                  </a:cubicBezTo>
                  <a:cubicBezTo>
                    <a:pt x="3332" y="426"/>
                    <a:pt x="3103" y="503"/>
                    <a:pt x="2853" y="562"/>
                  </a:cubicBezTo>
                  <a:cubicBezTo>
                    <a:pt x="2600" y="621"/>
                    <a:pt x="2328" y="648"/>
                    <a:pt x="2053" y="655"/>
                  </a:cubicBezTo>
                  <a:cubicBezTo>
                    <a:pt x="1982" y="655"/>
                    <a:pt x="1918" y="658"/>
                    <a:pt x="1850" y="658"/>
                  </a:cubicBezTo>
                  <a:cubicBezTo>
                    <a:pt x="1830" y="660"/>
                    <a:pt x="1810" y="660"/>
                    <a:pt x="1790" y="660"/>
                  </a:cubicBezTo>
                  <a:cubicBezTo>
                    <a:pt x="1742" y="660"/>
                    <a:pt x="1695" y="656"/>
                    <a:pt x="1649" y="652"/>
                  </a:cubicBezTo>
                  <a:cubicBezTo>
                    <a:pt x="1513" y="639"/>
                    <a:pt x="1380" y="611"/>
                    <a:pt x="1257" y="581"/>
                  </a:cubicBezTo>
                  <a:cubicBezTo>
                    <a:pt x="1133" y="550"/>
                    <a:pt x="1016" y="513"/>
                    <a:pt x="902" y="479"/>
                  </a:cubicBezTo>
                  <a:cubicBezTo>
                    <a:pt x="791" y="442"/>
                    <a:pt x="686" y="408"/>
                    <a:pt x="590" y="371"/>
                  </a:cubicBezTo>
                  <a:cubicBezTo>
                    <a:pt x="402" y="296"/>
                    <a:pt x="250" y="210"/>
                    <a:pt x="152" y="142"/>
                  </a:cubicBezTo>
                  <a:cubicBezTo>
                    <a:pt x="122" y="125"/>
                    <a:pt x="98" y="107"/>
                    <a:pt x="78" y="92"/>
                  </a:cubicBezTo>
                  <a:lnTo>
                    <a:pt x="78" y="92"/>
                  </a:lnTo>
                  <a:cubicBezTo>
                    <a:pt x="97" y="108"/>
                    <a:pt x="120" y="126"/>
                    <a:pt x="149" y="145"/>
                  </a:cubicBezTo>
                  <a:cubicBezTo>
                    <a:pt x="247" y="216"/>
                    <a:pt x="392" y="309"/>
                    <a:pt x="587" y="389"/>
                  </a:cubicBezTo>
                  <a:cubicBezTo>
                    <a:pt x="683" y="432"/>
                    <a:pt x="788" y="466"/>
                    <a:pt x="899" y="506"/>
                  </a:cubicBezTo>
                  <a:cubicBezTo>
                    <a:pt x="1010" y="543"/>
                    <a:pt x="1127" y="584"/>
                    <a:pt x="1254" y="614"/>
                  </a:cubicBezTo>
                  <a:cubicBezTo>
                    <a:pt x="1380" y="645"/>
                    <a:pt x="1513" y="670"/>
                    <a:pt x="1646" y="686"/>
                  </a:cubicBezTo>
                  <a:cubicBezTo>
                    <a:pt x="1714" y="695"/>
                    <a:pt x="1782" y="698"/>
                    <a:pt x="1853" y="698"/>
                  </a:cubicBezTo>
                  <a:cubicBezTo>
                    <a:pt x="1918" y="698"/>
                    <a:pt x="1986" y="698"/>
                    <a:pt x="2057" y="695"/>
                  </a:cubicBezTo>
                  <a:cubicBezTo>
                    <a:pt x="2331" y="682"/>
                    <a:pt x="2609" y="652"/>
                    <a:pt x="2859" y="593"/>
                  </a:cubicBezTo>
                  <a:cubicBezTo>
                    <a:pt x="3109" y="537"/>
                    <a:pt x="3338" y="451"/>
                    <a:pt x="3523" y="358"/>
                  </a:cubicBezTo>
                  <a:cubicBezTo>
                    <a:pt x="3616" y="312"/>
                    <a:pt x="3699" y="266"/>
                    <a:pt x="3770" y="219"/>
                  </a:cubicBezTo>
                  <a:cubicBezTo>
                    <a:pt x="3838" y="173"/>
                    <a:pt x="3900" y="136"/>
                    <a:pt x="3946" y="96"/>
                  </a:cubicBezTo>
                  <a:cubicBezTo>
                    <a:pt x="3992" y="59"/>
                    <a:pt x="4029" y="22"/>
                    <a:pt x="4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3"/>
            <p:cNvSpPr/>
            <p:nvPr/>
          </p:nvSpPr>
          <p:spPr>
            <a:xfrm>
              <a:off x="5998655" y="3854030"/>
              <a:ext cx="116154" cy="20201"/>
            </a:xfrm>
            <a:custGeom>
              <a:rect b="b" l="l" r="r" t="t"/>
              <a:pathLst>
                <a:path extrusionOk="0" h="164" w="943">
                  <a:moveTo>
                    <a:pt x="942" y="0"/>
                  </a:moveTo>
                  <a:cubicBezTo>
                    <a:pt x="942" y="0"/>
                    <a:pt x="933" y="12"/>
                    <a:pt x="914" y="31"/>
                  </a:cubicBezTo>
                  <a:cubicBezTo>
                    <a:pt x="896" y="49"/>
                    <a:pt x="865" y="74"/>
                    <a:pt x="825" y="93"/>
                  </a:cubicBezTo>
                  <a:cubicBezTo>
                    <a:pt x="803" y="99"/>
                    <a:pt x="778" y="111"/>
                    <a:pt x="757" y="114"/>
                  </a:cubicBezTo>
                  <a:cubicBezTo>
                    <a:pt x="729" y="120"/>
                    <a:pt x="701" y="124"/>
                    <a:pt x="673" y="124"/>
                  </a:cubicBezTo>
                  <a:cubicBezTo>
                    <a:pt x="649" y="124"/>
                    <a:pt x="618" y="120"/>
                    <a:pt x="587" y="120"/>
                  </a:cubicBezTo>
                  <a:cubicBezTo>
                    <a:pt x="556" y="114"/>
                    <a:pt x="525" y="114"/>
                    <a:pt x="494" y="111"/>
                  </a:cubicBezTo>
                  <a:cubicBezTo>
                    <a:pt x="433" y="105"/>
                    <a:pt x="371" y="96"/>
                    <a:pt x="312" y="90"/>
                  </a:cubicBezTo>
                  <a:cubicBezTo>
                    <a:pt x="254" y="77"/>
                    <a:pt x="201" y="68"/>
                    <a:pt x="155" y="62"/>
                  </a:cubicBezTo>
                  <a:cubicBezTo>
                    <a:pt x="108" y="49"/>
                    <a:pt x="68" y="46"/>
                    <a:pt x="41" y="37"/>
                  </a:cubicBezTo>
                  <a:cubicBezTo>
                    <a:pt x="16" y="34"/>
                    <a:pt x="1" y="31"/>
                    <a:pt x="0" y="31"/>
                  </a:cubicBezTo>
                  <a:lnTo>
                    <a:pt x="0" y="31"/>
                  </a:lnTo>
                  <a:cubicBezTo>
                    <a:pt x="1" y="31"/>
                    <a:pt x="16" y="34"/>
                    <a:pt x="53" y="53"/>
                  </a:cubicBezTo>
                  <a:cubicBezTo>
                    <a:pt x="81" y="62"/>
                    <a:pt x="115" y="77"/>
                    <a:pt x="161" y="90"/>
                  </a:cubicBezTo>
                  <a:cubicBezTo>
                    <a:pt x="204" y="99"/>
                    <a:pt x="257" y="114"/>
                    <a:pt x="315" y="127"/>
                  </a:cubicBezTo>
                  <a:cubicBezTo>
                    <a:pt x="374" y="139"/>
                    <a:pt x="436" y="145"/>
                    <a:pt x="497" y="154"/>
                  </a:cubicBezTo>
                  <a:cubicBezTo>
                    <a:pt x="541" y="159"/>
                    <a:pt x="585" y="163"/>
                    <a:pt x="628" y="163"/>
                  </a:cubicBezTo>
                  <a:cubicBezTo>
                    <a:pt x="647" y="163"/>
                    <a:pt x="665" y="162"/>
                    <a:pt x="683" y="161"/>
                  </a:cubicBezTo>
                  <a:cubicBezTo>
                    <a:pt x="710" y="161"/>
                    <a:pt x="741" y="154"/>
                    <a:pt x="766" y="145"/>
                  </a:cubicBezTo>
                  <a:cubicBezTo>
                    <a:pt x="794" y="139"/>
                    <a:pt x="819" y="127"/>
                    <a:pt x="837" y="114"/>
                  </a:cubicBezTo>
                  <a:cubicBezTo>
                    <a:pt x="880" y="93"/>
                    <a:pt x="905" y="62"/>
                    <a:pt x="920" y="37"/>
                  </a:cubicBezTo>
                  <a:cubicBezTo>
                    <a:pt x="930" y="28"/>
                    <a:pt x="933" y="19"/>
                    <a:pt x="936" y="12"/>
                  </a:cubicBezTo>
                  <a:cubicBezTo>
                    <a:pt x="942" y="3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3"/>
            <p:cNvSpPr/>
            <p:nvPr/>
          </p:nvSpPr>
          <p:spPr>
            <a:xfrm>
              <a:off x="5794432" y="3829642"/>
              <a:ext cx="68239" cy="18969"/>
            </a:xfrm>
            <a:custGeom>
              <a:rect b="b" l="l" r="r" t="t"/>
              <a:pathLst>
                <a:path extrusionOk="0" h="154" w="554">
                  <a:moveTo>
                    <a:pt x="553" y="0"/>
                  </a:moveTo>
                  <a:cubicBezTo>
                    <a:pt x="553" y="0"/>
                    <a:pt x="516" y="4"/>
                    <a:pt x="460" y="19"/>
                  </a:cubicBezTo>
                  <a:cubicBezTo>
                    <a:pt x="433" y="28"/>
                    <a:pt x="402" y="41"/>
                    <a:pt x="371" y="50"/>
                  </a:cubicBezTo>
                  <a:cubicBezTo>
                    <a:pt x="340" y="62"/>
                    <a:pt x="309" y="78"/>
                    <a:pt x="275" y="90"/>
                  </a:cubicBezTo>
                  <a:cubicBezTo>
                    <a:pt x="241" y="102"/>
                    <a:pt x="207" y="109"/>
                    <a:pt x="176" y="118"/>
                  </a:cubicBezTo>
                  <a:cubicBezTo>
                    <a:pt x="146" y="121"/>
                    <a:pt x="115" y="124"/>
                    <a:pt x="87" y="124"/>
                  </a:cubicBezTo>
                  <a:cubicBezTo>
                    <a:pt x="62" y="124"/>
                    <a:pt x="41" y="121"/>
                    <a:pt x="25" y="118"/>
                  </a:cubicBezTo>
                  <a:cubicBezTo>
                    <a:pt x="10" y="112"/>
                    <a:pt x="0" y="109"/>
                    <a:pt x="0" y="109"/>
                  </a:cubicBezTo>
                  <a:lnTo>
                    <a:pt x="0" y="109"/>
                  </a:lnTo>
                  <a:cubicBezTo>
                    <a:pt x="0" y="109"/>
                    <a:pt x="10" y="118"/>
                    <a:pt x="25" y="124"/>
                  </a:cubicBezTo>
                  <a:cubicBezTo>
                    <a:pt x="37" y="133"/>
                    <a:pt x="59" y="142"/>
                    <a:pt x="87" y="149"/>
                  </a:cubicBezTo>
                  <a:cubicBezTo>
                    <a:pt x="103" y="152"/>
                    <a:pt x="122" y="154"/>
                    <a:pt x="141" y="154"/>
                  </a:cubicBezTo>
                  <a:cubicBezTo>
                    <a:pt x="154" y="154"/>
                    <a:pt x="169" y="153"/>
                    <a:pt x="183" y="152"/>
                  </a:cubicBezTo>
                  <a:cubicBezTo>
                    <a:pt x="217" y="149"/>
                    <a:pt x="257" y="136"/>
                    <a:pt x="291" y="124"/>
                  </a:cubicBezTo>
                  <a:cubicBezTo>
                    <a:pt x="362" y="96"/>
                    <a:pt x="423" y="62"/>
                    <a:pt x="473" y="41"/>
                  </a:cubicBezTo>
                  <a:cubicBezTo>
                    <a:pt x="519" y="16"/>
                    <a:pt x="553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3"/>
            <p:cNvSpPr/>
            <p:nvPr/>
          </p:nvSpPr>
          <p:spPr>
            <a:xfrm>
              <a:off x="5757480" y="3801312"/>
              <a:ext cx="76984" cy="22787"/>
            </a:xfrm>
            <a:custGeom>
              <a:rect b="b" l="l" r="r" t="t"/>
              <a:pathLst>
                <a:path extrusionOk="0" h="185" w="625">
                  <a:moveTo>
                    <a:pt x="247" y="1"/>
                  </a:moveTo>
                  <a:cubicBezTo>
                    <a:pt x="232" y="1"/>
                    <a:pt x="217" y="2"/>
                    <a:pt x="205" y="2"/>
                  </a:cubicBezTo>
                  <a:lnTo>
                    <a:pt x="146" y="14"/>
                  </a:lnTo>
                  <a:cubicBezTo>
                    <a:pt x="128" y="17"/>
                    <a:pt x="112" y="20"/>
                    <a:pt x="97" y="30"/>
                  </a:cubicBezTo>
                  <a:cubicBezTo>
                    <a:pt x="81" y="39"/>
                    <a:pt x="66" y="42"/>
                    <a:pt x="53" y="48"/>
                  </a:cubicBezTo>
                  <a:cubicBezTo>
                    <a:pt x="44" y="54"/>
                    <a:pt x="32" y="61"/>
                    <a:pt x="23" y="64"/>
                  </a:cubicBezTo>
                  <a:cubicBezTo>
                    <a:pt x="7" y="73"/>
                    <a:pt x="1" y="79"/>
                    <a:pt x="1" y="79"/>
                  </a:cubicBezTo>
                  <a:cubicBezTo>
                    <a:pt x="1" y="79"/>
                    <a:pt x="7" y="79"/>
                    <a:pt x="29" y="73"/>
                  </a:cubicBezTo>
                  <a:cubicBezTo>
                    <a:pt x="35" y="70"/>
                    <a:pt x="47" y="64"/>
                    <a:pt x="60" y="61"/>
                  </a:cubicBezTo>
                  <a:cubicBezTo>
                    <a:pt x="69" y="58"/>
                    <a:pt x="84" y="54"/>
                    <a:pt x="100" y="48"/>
                  </a:cubicBezTo>
                  <a:cubicBezTo>
                    <a:pt x="115" y="45"/>
                    <a:pt x="131" y="45"/>
                    <a:pt x="152" y="42"/>
                  </a:cubicBezTo>
                  <a:cubicBezTo>
                    <a:pt x="168" y="36"/>
                    <a:pt x="186" y="36"/>
                    <a:pt x="205" y="36"/>
                  </a:cubicBezTo>
                  <a:lnTo>
                    <a:pt x="263" y="36"/>
                  </a:lnTo>
                  <a:cubicBezTo>
                    <a:pt x="282" y="36"/>
                    <a:pt x="307" y="42"/>
                    <a:pt x="325" y="45"/>
                  </a:cubicBezTo>
                  <a:cubicBezTo>
                    <a:pt x="347" y="48"/>
                    <a:pt x="368" y="48"/>
                    <a:pt x="387" y="58"/>
                  </a:cubicBezTo>
                  <a:cubicBezTo>
                    <a:pt x="405" y="64"/>
                    <a:pt x="424" y="67"/>
                    <a:pt x="446" y="76"/>
                  </a:cubicBezTo>
                  <a:cubicBezTo>
                    <a:pt x="461" y="85"/>
                    <a:pt x="480" y="92"/>
                    <a:pt x="495" y="98"/>
                  </a:cubicBezTo>
                  <a:cubicBezTo>
                    <a:pt x="513" y="107"/>
                    <a:pt x="529" y="113"/>
                    <a:pt x="541" y="122"/>
                  </a:cubicBezTo>
                  <a:lnTo>
                    <a:pt x="575" y="147"/>
                  </a:lnTo>
                  <a:cubicBezTo>
                    <a:pt x="588" y="153"/>
                    <a:pt x="594" y="156"/>
                    <a:pt x="603" y="166"/>
                  </a:cubicBezTo>
                  <a:cubicBezTo>
                    <a:pt x="618" y="175"/>
                    <a:pt x="625" y="184"/>
                    <a:pt x="625" y="184"/>
                  </a:cubicBezTo>
                  <a:cubicBezTo>
                    <a:pt x="625" y="184"/>
                    <a:pt x="622" y="178"/>
                    <a:pt x="615" y="166"/>
                  </a:cubicBezTo>
                  <a:cubicBezTo>
                    <a:pt x="606" y="156"/>
                    <a:pt x="600" y="147"/>
                    <a:pt x="591" y="138"/>
                  </a:cubicBezTo>
                  <a:cubicBezTo>
                    <a:pt x="578" y="125"/>
                    <a:pt x="569" y="119"/>
                    <a:pt x="557" y="107"/>
                  </a:cubicBezTo>
                  <a:cubicBezTo>
                    <a:pt x="544" y="95"/>
                    <a:pt x="529" y="88"/>
                    <a:pt x="513" y="76"/>
                  </a:cubicBezTo>
                  <a:cubicBezTo>
                    <a:pt x="495" y="70"/>
                    <a:pt x="480" y="58"/>
                    <a:pt x="461" y="48"/>
                  </a:cubicBezTo>
                  <a:cubicBezTo>
                    <a:pt x="439" y="42"/>
                    <a:pt x="421" y="30"/>
                    <a:pt x="402" y="27"/>
                  </a:cubicBezTo>
                  <a:cubicBezTo>
                    <a:pt x="378" y="17"/>
                    <a:pt x="359" y="14"/>
                    <a:pt x="337" y="11"/>
                  </a:cubicBezTo>
                  <a:cubicBezTo>
                    <a:pt x="313" y="8"/>
                    <a:pt x="294" y="2"/>
                    <a:pt x="270" y="2"/>
                  </a:cubicBezTo>
                  <a:cubicBezTo>
                    <a:pt x="262" y="1"/>
                    <a:pt x="255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3"/>
            <p:cNvSpPr/>
            <p:nvPr/>
          </p:nvSpPr>
          <p:spPr>
            <a:xfrm>
              <a:off x="5854172" y="3841713"/>
              <a:ext cx="105438" cy="38677"/>
            </a:xfrm>
            <a:custGeom>
              <a:rect b="b" l="l" r="r" t="t"/>
              <a:pathLst>
                <a:path extrusionOk="0" h="314" w="856">
                  <a:moveTo>
                    <a:pt x="847" y="36"/>
                  </a:moveTo>
                  <a:cubicBezTo>
                    <a:pt x="853" y="38"/>
                    <a:pt x="855" y="38"/>
                    <a:pt x="855" y="38"/>
                  </a:cubicBezTo>
                  <a:cubicBezTo>
                    <a:pt x="855" y="38"/>
                    <a:pt x="852" y="38"/>
                    <a:pt x="847" y="36"/>
                  </a:cubicBezTo>
                  <a:close/>
                  <a:moveTo>
                    <a:pt x="644" y="0"/>
                  </a:moveTo>
                  <a:cubicBezTo>
                    <a:pt x="616" y="0"/>
                    <a:pt x="586" y="2"/>
                    <a:pt x="556" y="7"/>
                  </a:cubicBezTo>
                  <a:cubicBezTo>
                    <a:pt x="528" y="11"/>
                    <a:pt x="497" y="14"/>
                    <a:pt x="469" y="23"/>
                  </a:cubicBezTo>
                  <a:cubicBezTo>
                    <a:pt x="442" y="29"/>
                    <a:pt x="411" y="38"/>
                    <a:pt x="386" y="51"/>
                  </a:cubicBezTo>
                  <a:cubicBezTo>
                    <a:pt x="327" y="69"/>
                    <a:pt x="272" y="91"/>
                    <a:pt x="222" y="119"/>
                  </a:cubicBezTo>
                  <a:cubicBezTo>
                    <a:pt x="176" y="146"/>
                    <a:pt x="130" y="168"/>
                    <a:pt x="93" y="196"/>
                  </a:cubicBezTo>
                  <a:cubicBezTo>
                    <a:pt x="53" y="220"/>
                    <a:pt x="25" y="251"/>
                    <a:pt x="16" y="273"/>
                  </a:cubicBezTo>
                  <a:cubicBezTo>
                    <a:pt x="6" y="285"/>
                    <a:pt x="6" y="291"/>
                    <a:pt x="3" y="301"/>
                  </a:cubicBezTo>
                  <a:cubicBezTo>
                    <a:pt x="0" y="307"/>
                    <a:pt x="0" y="313"/>
                    <a:pt x="0" y="313"/>
                  </a:cubicBezTo>
                  <a:cubicBezTo>
                    <a:pt x="0" y="313"/>
                    <a:pt x="3" y="307"/>
                    <a:pt x="16" y="301"/>
                  </a:cubicBezTo>
                  <a:cubicBezTo>
                    <a:pt x="19" y="298"/>
                    <a:pt x="22" y="288"/>
                    <a:pt x="31" y="276"/>
                  </a:cubicBezTo>
                  <a:cubicBezTo>
                    <a:pt x="46" y="257"/>
                    <a:pt x="71" y="236"/>
                    <a:pt x="111" y="214"/>
                  </a:cubicBezTo>
                  <a:cubicBezTo>
                    <a:pt x="148" y="193"/>
                    <a:pt x="195" y="174"/>
                    <a:pt x="247" y="149"/>
                  </a:cubicBezTo>
                  <a:cubicBezTo>
                    <a:pt x="297" y="128"/>
                    <a:pt x="349" y="103"/>
                    <a:pt x="405" y="85"/>
                  </a:cubicBezTo>
                  <a:cubicBezTo>
                    <a:pt x="432" y="72"/>
                    <a:pt x="457" y="66"/>
                    <a:pt x="485" y="57"/>
                  </a:cubicBezTo>
                  <a:cubicBezTo>
                    <a:pt x="513" y="48"/>
                    <a:pt x="540" y="41"/>
                    <a:pt x="565" y="38"/>
                  </a:cubicBezTo>
                  <a:cubicBezTo>
                    <a:pt x="621" y="29"/>
                    <a:pt x="670" y="23"/>
                    <a:pt x="713" y="23"/>
                  </a:cubicBezTo>
                  <a:cubicBezTo>
                    <a:pt x="757" y="23"/>
                    <a:pt x="791" y="26"/>
                    <a:pt x="818" y="29"/>
                  </a:cubicBezTo>
                  <a:cubicBezTo>
                    <a:pt x="830" y="32"/>
                    <a:pt x="840" y="35"/>
                    <a:pt x="847" y="36"/>
                  </a:cubicBezTo>
                  <a:lnTo>
                    <a:pt x="847" y="36"/>
                  </a:lnTo>
                  <a:cubicBezTo>
                    <a:pt x="846" y="36"/>
                    <a:pt x="844" y="36"/>
                    <a:pt x="843" y="35"/>
                  </a:cubicBezTo>
                  <a:cubicBezTo>
                    <a:pt x="840" y="29"/>
                    <a:pt x="828" y="26"/>
                    <a:pt x="818" y="23"/>
                  </a:cubicBezTo>
                  <a:cubicBezTo>
                    <a:pt x="791" y="20"/>
                    <a:pt x="753" y="7"/>
                    <a:pt x="710" y="4"/>
                  </a:cubicBezTo>
                  <a:cubicBezTo>
                    <a:pt x="689" y="2"/>
                    <a:pt x="667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6154964" y="3734797"/>
              <a:ext cx="490729" cy="224671"/>
            </a:xfrm>
            <a:custGeom>
              <a:rect b="b" l="l" r="r" t="t"/>
              <a:pathLst>
                <a:path extrusionOk="0" h="1824" w="3984">
                  <a:moveTo>
                    <a:pt x="3355" y="1"/>
                  </a:moveTo>
                  <a:cubicBezTo>
                    <a:pt x="3340" y="1"/>
                    <a:pt x="3325" y="1"/>
                    <a:pt x="3310" y="2"/>
                  </a:cubicBezTo>
                  <a:cubicBezTo>
                    <a:pt x="3183" y="11"/>
                    <a:pt x="3171" y="122"/>
                    <a:pt x="3146" y="218"/>
                  </a:cubicBezTo>
                  <a:cubicBezTo>
                    <a:pt x="3134" y="260"/>
                    <a:pt x="3095" y="428"/>
                    <a:pt x="3032" y="428"/>
                  </a:cubicBezTo>
                  <a:cubicBezTo>
                    <a:pt x="3031" y="428"/>
                    <a:pt x="3030" y="428"/>
                    <a:pt x="3029" y="428"/>
                  </a:cubicBezTo>
                  <a:cubicBezTo>
                    <a:pt x="2999" y="424"/>
                    <a:pt x="2970" y="422"/>
                    <a:pt x="2940" y="422"/>
                  </a:cubicBezTo>
                  <a:cubicBezTo>
                    <a:pt x="2787" y="422"/>
                    <a:pt x="2636" y="472"/>
                    <a:pt x="2501" y="542"/>
                  </a:cubicBezTo>
                  <a:cubicBezTo>
                    <a:pt x="2393" y="601"/>
                    <a:pt x="2288" y="675"/>
                    <a:pt x="2180" y="733"/>
                  </a:cubicBezTo>
                  <a:cubicBezTo>
                    <a:pt x="1946" y="858"/>
                    <a:pt x="1685" y="913"/>
                    <a:pt x="1420" y="913"/>
                  </a:cubicBezTo>
                  <a:cubicBezTo>
                    <a:pt x="1175" y="913"/>
                    <a:pt x="927" y="866"/>
                    <a:pt x="695" y="786"/>
                  </a:cubicBezTo>
                  <a:cubicBezTo>
                    <a:pt x="609" y="755"/>
                    <a:pt x="522" y="718"/>
                    <a:pt x="429" y="703"/>
                  </a:cubicBezTo>
                  <a:cubicBezTo>
                    <a:pt x="375" y="694"/>
                    <a:pt x="302" y="677"/>
                    <a:pt x="243" y="677"/>
                  </a:cubicBezTo>
                  <a:cubicBezTo>
                    <a:pt x="235" y="677"/>
                    <a:pt x="227" y="677"/>
                    <a:pt x="220" y="678"/>
                  </a:cubicBezTo>
                  <a:cubicBezTo>
                    <a:pt x="170" y="681"/>
                    <a:pt x="139" y="712"/>
                    <a:pt x="99" y="755"/>
                  </a:cubicBezTo>
                  <a:cubicBezTo>
                    <a:pt x="31" y="835"/>
                    <a:pt x="0" y="946"/>
                    <a:pt x="0" y="1051"/>
                  </a:cubicBezTo>
                  <a:cubicBezTo>
                    <a:pt x="6" y="1345"/>
                    <a:pt x="216" y="1539"/>
                    <a:pt x="470" y="1641"/>
                  </a:cubicBezTo>
                  <a:cubicBezTo>
                    <a:pt x="795" y="1776"/>
                    <a:pt x="1147" y="1823"/>
                    <a:pt x="1499" y="1823"/>
                  </a:cubicBezTo>
                  <a:cubicBezTo>
                    <a:pt x="1622" y="1823"/>
                    <a:pt x="1744" y="1817"/>
                    <a:pt x="1865" y="1808"/>
                  </a:cubicBezTo>
                  <a:cubicBezTo>
                    <a:pt x="2331" y="1774"/>
                    <a:pt x="2810" y="1687"/>
                    <a:pt x="3239" y="1493"/>
                  </a:cubicBezTo>
                  <a:cubicBezTo>
                    <a:pt x="3273" y="1481"/>
                    <a:pt x="3310" y="1465"/>
                    <a:pt x="3344" y="1447"/>
                  </a:cubicBezTo>
                  <a:cubicBezTo>
                    <a:pt x="3718" y="1258"/>
                    <a:pt x="3983" y="845"/>
                    <a:pt x="3890" y="415"/>
                  </a:cubicBezTo>
                  <a:cubicBezTo>
                    <a:pt x="3866" y="301"/>
                    <a:pt x="3813" y="187"/>
                    <a:pt x="3721" y="110"/>
                  </a:cubicBezTo>
                  <a:cubicBezTo>
                    <a:pt x="3621" y="27"/>
                    <a:pt x="3486" y="1"/>
                    <a:pt x="3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6162970" y="3751672"/>
              <a:ext cx="455255" cy="173307"/>
            </a:xfrm>
            <a:custGeom>
              <a:rect b="b" l="l" r="r" t="t"/>
              <a:pathLst>
                <a:path extrusionOk="0" h="1407" w="3696">
                  <a:moveTo>
                    <a:pt x="3696" y="1"/>
                  </a:moveTo>
                  <a:lnTo>
                    <a:pt x="3696" y="1"/>
                  </a:lnTo>
                  <a:cubicBezTo>
                    <a:pt x="3696" y="1"/>
                    <a:pt x="3693" y="16"/>
                    <a:pt x="3680" y="47"/>
                  </a:cubicBezTo>
                  <a:cubicBezTo>
                    <a:pt x="3674" y="81"/>
                    <a:pt x="3659" y="124"/>
                    <a:pt x="3634" y="183"/>
                  </a:cubicBezTo>
                  <a:cubicBezTo>
                    <a:pt x="3625" y="210"/>
                    <a:pt x="3609" y="241"/>
                    <a:pt x="3594" y="275"/>
                  </a:cubicBezTo>
                  <a:cubicBezTo>
                    <a:pt x="3572" y="306"/>
                    <a:pt x="3557" y="343"/>
                    <a:pt x="3535" y="380"/>
                  </a:cubicBezTo>
                  <a:cubicBezTo>
                    <a:pt x="3492" y="451"/>
                    <a:pt x="3440" y="528"/>
                    <a:pt x="3372" y="612"/>
                  </a:cubicBezTo>
                  <a:cubicBezTo>
                    <a:pt x="3242" y="772"/>
                    <a:pt x="3057" y="936"/>
                    <a:pt x="2831" y="1066"/>
                  </a:cubicBezTo>
                  <a:cubicBezTo>
                    <a:pt x="2606" y="1192"/>
                    <a:pt x="2340" y="1285"/>
                    <a:pt x="2066" y="1328"/>
                  </a:cubicBezTo>
                  <a:cubicBezTo>
                    <a:pt x="1914" y="1354"/>
                    <a:pt x="1761" y="1365"/>
                    <a:pt x="1611" y="1365"/>
                  </a:cubicBezTo>
                  <a:cubicBezTo>
                    <a:pt x="1488" y="1365"/>
                    <a:pt x="1367" y="1357"/>
                    <a:pt x="1251" y="1344"/>
                  </a:cubicBezTo>
                  <a:cubicBezTo>
                    <a:pt x="991" y="1313"/>
                    <a:pt x="753" y="1254"/>
                    <a:pt x="559" y="1174"/>
                  </a:cubicBezTo>
                  <a:cubicBezTo>
                    <a:pt x="466" y="1131"/>
                    <a:pt x="383" y="1090"/>
                    <a:pt x="309" y="1044"/>
                  </a:cubicBezTo>
                  <a:cubicBezTo>
                    <a:pt x="238" y="998"/>
                    <a:pt x="182" y="955"/>
                    <a:pt x="136" y="911"/>
                  </a:cubicBezTo>
                  <a:cubicBezTo>
                    <a:pt x="90" y="868"/>
                    <a:pt x="53" y="834"/>
                    <a:pt x="34" y="813"/>
                  </a:cubicBezTo>
                  <a:cubicBezTo>
                    <a:pt x="13" y="785"/>
                    <a:pt x="0" y="772"/>
                    <a:pt x="0" y="772"/>
                  </a:cubicBezTo>
                  <a:lnTo>
                    <a:pt x="0" y="772"/>
                  </a:lnTo>
                  <a:cubicBezTo>
                    <a:pt x="0" y="772"/>
                    <a:pt x="13" y="788"/>
                    <a:pt x="31" y="816"/>
                  </a:cubicBezTo>
                  <a:cubicBezTo>
                    <a:pt x="37" y="825"/>
                    <a:pt x="53" y="846"/>
                    <a:pt x="68" y="862"/>
                  </a:cubicBezTo>
                  <a:cubicBezTo>
                    <a:pt x="84" y="877"/>
                    <a:pt x="105" y="899"/>
                    <a:pt x="127" y="917"/>
                  </a:cubicBezTo>
                  <a:cubicBezTo>
                    <a:pt x="173" y="961"/>
                    <a:pt x="232" y="1007"/>
                    <a:pt x="300" y="1056"/>
                  </a:cubicBezTo>
                  <a:cubicBezTo>
                    <a:pt x="371" y="1106"/>
                    <a:pt x="454" y="1155"/>
                    <a:pt x="553" y="1195"/>
                  </a:cubicBezTo>
                  <a:cubicBezTo>
                    <a:pt x="744" y="1285"/>
                    <a:pt x="985" y="1350"/>
                    <a:pt x="1247" y="1381"/>
                  </a:cubicBezTo>
                  <a:cubicBezTo>
                    <a:pt x="1374" y="1397"/>
                    <a:pt x="1505" y="1406"/>
                    <a:pt x="1638" y="1406"/>
                  </a:cubicBezTo>
                  <a:cubicBezTo>
                    <a:pt x="1782" y="1406"/>
                    <a:pt x="1927" y="1395"/>
                    <a:pt x="2072" y="1371"/>
                  </a:cubicBezTo>
                  <a:cubicBezTo>
                    <a:pt x="2350" y="1325"/>
                    <a:pt x="2621" y="1232"/>
                    <a:pt x="2847" y="1097"/>
                  </a:cubicBezTo>
                  <a:cubicBezTo>
                    <a:pt x="2964" y="1032"/>
                    <a:pt x="3063" y="955"/>
                    <a:pt x="3155" y="874"/>
                  </a:cubicBezTo>
                  <a:cubicBezTo>
                    <a:pt x="3248" y="791"/>
                    <a:pt x="3325" y="711"/>
                    <a:pt x="3393" y="627"/>
                  </a:cubicBezTo>
                  <a:cubicBezTo>
                    <a:pt x="3458" y="544"/>
                    <a:pt x="3511" y="464"/>
                    <a:pt x="3551" y="386"/>
                  </a:cubicBezTo>
                  <a:cubicBezTo>
                    <a:pt x="3572" y="346"/>
                    <a:pt x="3588" y="312"/>
                    <a:pt x="3603" y="278"/>
                  </a:cubicBezTo>
                  <a:cubicBezTo>
                    <a:pt x="3619" y="244"/>
                    <a:pt x="3631" y="214"/>
                    <a:pt x="3643" y="186"/>
                  </a:cubicBezTo>
                  <a:cubicBezTo>
                    <a:pt x="3662" y="127"/>
                    <a:pt x="3677" y="81"/>
                    <a:pt x="3687" y="50"/>
                  </a:cubicBezTo>
                  <a:cubicBezTo>
                    <a:pt x="3693" y="16"/>
                    <a:pt x="3696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6212363" y="3843068"/>
              <a:ext cx="144977" cy="40278"/>
            </a:xfrm>
            <a:custGeom>
              <a:rect b="b" l="l" r="r" t="t"/>
              <a:pathLst>
                <a:path extrusionOk="0" h="327" w="1177">
                  <a:moveTo>
                    <a:pt x="672" y="0"/>
                  </a:moveTo>
                  <a:cubicBezTo>
                    <a:pt x="650" y="0"/>
                    <a:pt x="627" y="1"/>
                    <a:pt x="606" y="3"/>
                  </a:cubicBezTo>
                  <a:cubicBezTo>
                    <a:pt x="559" y="9"/>
                    <a:pt x="519" y="15"/>
                    <a:pt x="476" y="27"/>
                  </a:cubicBezTo>
                  <a:cubicBezTo>
                    <a:pt x="433" y="40"/>
                    <a:pt x="396" y="55"/>
                    <a:pt x="356" y="71"/>
                  </a:cubicBezTo>
                  <a:cubicBezTo>
                    <a:pt x="319" y="86"/>
                    <a:pt x="281" y="104"/>
                    <a:pt x="251" y="123"/>
                  </a:cubicBezTo>
                  <a:cubicBezTo>
                    <a:pt x="217" y="142"/>
                    <a:pt x="189" y="163"/>
                    <a:pt x="164" y="182"/>
                  </a:cubicBezTo>
                  <a:cubicBezTo>
                    <a:pt x="109" y="219"/>
                    <a:pt x="72" y="259"/>
                    <a:pt x="44" y="287"/>
                  </a:cubicBezTo>
                  <a:cubicBezTo>
                    <a:pt x="28" y="296"/>
                    <a:pt x="19" y="308"/>
                    <a:pt x="13" y="318"/>
                  </a:cubicBezTo>
                  <a:lnTo>
                    <a:pt x="1" y="327"/>
                  </a:lnTo>
                  <a:cubicBezTo>
                    <a:pt x="1" y="327"/>
                    <a:pt x="19" y="318"/>
                    <a:pt x="56" y="293"/>
                  </a:cubicBezTo>
                  <a:cubicBezTo>
                    <a:pt x="72" y="280"/>
                    <a:pt x="87" y="265"/>
                    <a:pt x="109" y="250"/>
                  </a:cubicBezTo>
                  <a:cubicBezTo>
                    <a:pt x="133" y="234"/>
                    <a:pt x="155" y="219"/>
                    <a:pt x="183" y="200"/>
                  </a:cubicBezTo>
                  <a:cubicBezTo>
                    <a:pt x="210" y="185"/>
                    <a:pt x="241" y="166"/>
                    <a:pt x="272" y="151"/>
                  </a:cubicBezTo>
                  <a:cubicBezTo>
                    <a:pt x="303" y="132"/>
                    <a:pt x="337" y="117"/>
                    <a:pt x="374" y="101"/>
                  </a:cubicBezTo>
                  <a:cubicBezTo>
                    <a:pt x="408" y="86"/>
                    <a:pt x="451" y="74"/>
                    <a:pt x="491" y="61"/>
                  </a:cubicBezTo>
                  <a:cubicBezTo>
                    <a:pt x="528" y="49"/>
                    <a:pt x="572" y="43"/>
                    <a:pt x="615" y="40"/>
                  </a:cubicBezTo>
                  <a:cubicBezTo>
                    <a:pt x="633" y="37"/>
                    <a:pt x="653" y="35"/>
                    <a:pt x="674" y="35"/>
                  </a:cubicBezTo>
                  <a:cubicBezTo>
                    <a:pt x="695" y="35"/>
                    <a:pt x="717" y="37"/>
                    <a:pt x="738" y="40"/>
                  </a:cubicBezTo>
                  <a:cubicBezTo>
                    <a:pt x="782" y="46"/>
                    <a:pt x="819" y="49"/>
                    <a:pt x="859" y="61"/>
                  </a:cubicBezTo>
                  <a:cubicBezTo>
                    <a:pt x="896" y="74"/>
                    <a:pt x="930" y="89"/>
                    <a:pt x="961" y="104"/>
                  </a:cubicBezTo>
                  <a:cubicBezTo>
                    <a:pt x="995" y="120"/>
                    <a:pt x="1022" y="142"/>
                    <a:pt x="1047" y="163"/>
                  </a:cubicBezTo>
                  <a:cubicBezTo>
                    <a:pt x="1069" y="182"/>
                    <a:pt x="1093" y="203"/>
                    <a:pt x="1109" y="225"/>
                  </a:cubicBezTo>
                  <a:cubicBezTo>
                    <a:pt x="1124" y="243"/>
                    <a:pt x="1137" y="262"/>
                    <a:pt x="1146" y="277"/>
                  </a:cubicBezTo>
                  <a:cubicBezTo>
                    <a:pt x="1158" y="293"/>
                    <a:pt x="1168" y="308"/>
                    <a:pt x="1171" y="318"/>
                  </a:cubicBezTo>
                  <a:cubicBezTo>
                    <a:pt x="1174" y="324"/>
                    <a:pt x="1177" y="327"/>
                    <a:pt x="1177" y="327"/>
                  </a:cubicBezTo>
                  <a:lnTo>
                    <a:pt x="1171" y="311"/>
                  </a:lnTo>
                  <a:lnTo>
                    <a:pt x="1152" y="274"/>
                  </a:lnTo>
                  <a:cubicBezTo>
                    <a:pt x="1143" y="259"/>
                    <a:pt x="1131" y="240"/>
                    <a:pt x="1115" y="216"/>
                  </a:cubicBezTo>
                  <a:cubicBezTo>
                    <a:pt x="1100" y="194"/>
                    <a:pt x="1081" y="169"/>
                    <a:pt x="1059" y="148"/>
                  </a:cubicBezTo>
                  <a:cubicBezTo>
                    <a:pt x="1013" y="101"/>
                    <a:pt x="945" y="55"/>
                    <a:pt x="865" y="30"/>
                  </a:cubicBezTo>
                  <a:cubicBezTo>
                    <a:pt x="822" y="15"/>
                    <a:pt x="782" y="9"/>
                    <a:pt x="738" y="3"/>
                  </a:cubicBezTo>
                  <a:cubicBezTo>
                    <a:pt x="717" y="1"/>
                    <a:pt x="694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6362144" y="3841097"/>
              <a:ext cx="101743" cy="22911"/>
            </a:xfrm>
            <a:custGeom>
              <a:rect b="b" l="l" r="r" t="t"/>
              <a:pathLst>
                <a:path extrusionOk="0" h="186" w="826">
                  <a:moveTo>
                    <a:pt x="195" y="0"/>
                  </a:moveTo>
                  <a:cubicBezTo>
                    <a:pt x="174" y="3"/>
                    <a:pt x="152" y="3"/>
                    <a:pt x="131" y="6"/>
                  </a:cubicBezTo>
                  <a:cubicBezTo>
                    <a:pt x="112" y="6"/>
                    <a:pt x="94" y="12"/>
                    <a:pt x="78" y="16"/>
                  </a:cubicBezTo>
                  <a:cubicBezTo>
                    <a:pt x="63" y="16"/>
                    <a:pt x="47" y="19"/>
                    <a:pt x="35" y="25"/>
                  </a:cubicBezTo>
                  <a:lnTo>
                    <a:pt x="1" y="34"/>
                  </a:lnTo>
                  <a:cubicBezTo>
                    <a:pt x="1" y="34"/>
                    <a:pt x="16" y="31"/>
                    <a:pt x="32" y="31"/>
                  </a:cubicBezTo>
                  <a:cubicBezTo>
                    <a:pt x="53" y="28"/>
                    <a:pt x="90" y="28"/>
                    <a:pt x="128" y="28"/>
                  </a:cubicBezTo>
                  <a:lnTo>
                    <a:pt x="192" y="28"/>
                  </a:lnTo>
                  <a:cubicBezTo>
                    <a:pt x="217" y="28"/>
                    <a:pt x="242" y="31"/>
                    <a:pt x="266" y="31"/>
                  </a:cubicBezTo>
                  <a:cubicBezTo>
                    <a:pt x="316" y="34"/>
                    <a:pt x="371" y="43"/>
                    <a:pt x="421" y="49"/>
                  </a:cubicBezTo>
                  <a:cubicBezTo>
                    <a:pt x="470" y="59"/>
                    <a:pt x="526" y="74"/>
                    <a:pt x="572" y="87"/>
                  </a:cubicBezTo>
                  <a:lnTo>
                    <a:pt x="640" y="108"/>
                  </a:lnTo>
                  <a:cubicBezTo>
                    <a:pt x="665" y="117"/>
                    <a:pt x="683" y="124"/>
                    <a:pt x="702" y="133"/>
                  </a:cubicBezTo>
                  <a:cubicBezTo>
                    <a:pt x="739" y="148"/>
                    <a:pt x="773" y="158"/>
                    <a:pt x="791" y="170"/>
                  </a:cubicBezTo>
                  <a:cubicBezTo>
                    <a:pt x="813" y="182"/>
                    <a:pt x="825" y="185"/>
                    <a:pt x="825" y="185"/>
                  </a:cubicBezTo>
                  <a:cubicBezTo>
                    <a:pt x="825" y="185"/>
                    <a:pt x="813" y="179"/>
                    <a:pt x="794" y="164"/>
                  </a:cubicBezTo>
                  <a:cubicBezTo>
                    <a:pt x="788" y="154"/>
                    <a:pt x="776" y="148"/>
                    <a:pt x="760" y="139"/>
                  </a:cubicBezTo>
                  <a:cubicBezTo>
                    <a:pt x="748" y="133"/>
                    <a:pt x="733" y="120"/>
                    <a:pt x="714" y="111"/>
                  </a:cubicBezTo>
                  <a:cubicBezTo>
                    <a:pt x="699" y="105"/>
                    <a:pt x="680" y="93"/>
                    <a:pt x="655" y="83"/>
                  </a:cubicBezTo>
                  <a:cubicBezTo>
                    <a:pt x="634" y="74"/>
                    <a:pt x="609" y="65"/>
                    <a:pt x="588" y="59"/>
                  </a:cubicBezTo>
                  <a:cubicBezTo>
                    <a:pt x="560" y="49"/>
                    <a:pt x="538" y="43"/>
                    <a:pt x="510" y="34"/>
                  </a:cubicBezTo>
                  <a:cubicBezTo>
                    <a:pt x="483" y="28"/>
                    <a:pt x="455" y="19"/>
                    <a:pt x="427" y="16"/>
                  </a:cubicBezTo>
                  <a:lnTo>
                    <a:pt x="347" y="3"/>
                  </a:lnTo>
                  <a:cubicBezTo>
                    <a:pt x="319" y="0"/>
                    <a:pt x="297" y="0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6509337" y="3767315"/>
              <a:ext cx="80064" cy="20940"/>
            </a:xfrm>
            <a:custGeom>
              <a:rect b="b" l="l" r="r" t="t"/>
              <a:pathLst>
                <a:path extrusionOk="0" h="170" w="650">
                  <a:moveTo>
                    <a:pt x="649" y="0"/>
                  </a:moveTo>
                  <a:cubicBezTo>
                    <a:pt x="649" y="0"/>
                    <a:pt x="640" y="9"/>
                    <a:pt x="624" y="16"/>
                  </a:cubicBezTo>
                  <a:cubicBezTo>
                    <a:pt x="612" y="22"/>
                    <a:pt x="603" y="28"/>
                    <a:pt x="594" y="31"/>
                  </a:cubicBezTo>
                  <a:cubicBezTo>
                    <a:pt x="581" y="37"/>
                    <a:pt x="569" y="43"/>
                    <a:pt x="553" y="53"/>
                  </a:cubicBezTo>
                  <a:cubicBezTo>
                    <a:pt x="495" y="77"/>
                    <a:pt x="418" y="105"/>
                    <a:pt x="337" y="121"/>
                  </a:cubicBezTo>
                  <a:cubicBezTo>
                    <a:pt x="300" y="130"/>
                    <a:pt x="257" y="133"/>
                    <a:pt x="217" y="136"/>
                  </a:cubicBezTo>
                  <a:cubicBezTo>
                    <a:pt x="180" y="139"/>
                    <a:pt x="140" y="145"/>
                    <a:pt x="109" y="148"/>
                  </a:cubicBezTo>
                  <a:cubicBezTo>
                    <a:pt x="78" y="151"/>
                    <a:pt x="53" y="154"/>
                    <a:pt x="32" y="161"/>
                  </a:cubicBezTo>
                  <a:cubicBezTo>
                    <a:pt x="13" y="161"/>
                    <a:pt x="1" y="164"/>
                    <a:pt x="1" y="164"/>
                  </a:cubicBezTo>
                  <a:cubicBezTo>
                    <a:pt x="1" y="164"/>
                    <a:pt x="13" y="164"/>
                    <a:pt x="41" y="167"/>
                  </a:cubicBezTo>
                  <a:cubicBezTo>
                    <a:pt x="59" y="167"/>
                    <a:pt x="87" y="170"/>
                    <a:pt x="118" y="170"/>
                  </a:cubicBezTo>
                  <a:lnTo>
                    <a:pt x="226" y="170"/>
                  </a:lnTo>
                  <a:cubicBezTo>
                    <a:pt x="245" y="170"/>
                    <a:pt x="269" y="170"/>
                    <a:pt x="288" y="167"/>
                  </a:cubicBezTo>
                  <a:cubicBezTo>
                    <a:pt x="310" y="167"/>
                    <a:pt x="331" y="164"/>
                    <a:pt x="353" y="161"/>
                  </a:cubicBezTo>
                  <a:cubicBezTo>
                    <a:pt x="371" y="154"/>
                    <a:pt x="396" y="151"/>
                    <a:pt x="414" y="145"/>
                  </a:cubicBezTo>
                  <a:cubicBezTo>
                    <a:pt x="433" y="139"/>
                    <a:pt x="455" y="133"/>
                    <a:pt x="473" y="124"/>
                  </a:cubicBezTo>
                  <a:cubicBezTo>
                    <a:pt x="507" y="108"/>
                    <a:pt x="541" y="90"/>
                    <a:pt x="569" y="71"/>
                  </a:cubicBezTo>
                  <a:cubicBezTo>
                    <a:pt x="581" y="62"/>
                    <a:pt x="594" y="53"/>
                    <a:pt x="603" y="43"/>
                  </a:cubicBezTo>
                  <a:cubicBezTo>
                    <a:pt x="615" y="37"/>
                    <a:pt x="624" y="28"/>
                    <a:pt x="631" y="22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5198418" y="2928743"/>
              <a:ext cx="2146201" cy="1057581"/>
            </a:xfrm>
            <a:custGeom>
              <a:rect b="b" l="l" r="r" t="t"/>
              <a:pathLst>
                <a:path extrusionOk="0" h="8586" w="17424">
                  <a:moveTo>
                    <a:pt x="10257" y="3958"/>
                  </a:moveTo>
                  <a:cubicBezTo>
                    <a:pt x="10257" y="3958"/>
                    <a:pt x="10260" y="3962"/>
                    <a:pt x="10260" y="3968"/>
                  </a:cubicBezTo>
                  <a:cubicBezTo>
                    <a:pt x="10257" y="3965"/>
                    <a:pt x="10257" y="3962"/>
                    <a:pt x="10257" y="3958"/>
                  </a:cubicBezTo>
                  <a:close/>
                  <a:moveTo>
                    <a:pt x="11415" y="4289"/>
                  </a:moveTo>
                  <a:cubicBezTo>
                    <a:pt x="11415" y="4289"/>
                    <a:pt x="11415" y="4290"/>
                    <a:pt x="11415" y="4290"/>
                  </a:cubicBezTo>
                  <a:lnTo>
                    <a:pt x="11415" y="4290"/>
                  </a:lnTo>
                  <a:cubicBezTo>
                    <a:pt x="11415" y="4290"/>
                    <a:pt x="11415" y="4289"/>
                    <a:pt x="11415" y="4289"/>
                  </a:cubicBezTo>
                  <a:close/>
                  <a:moveTo>
                    <a:pt x="11335" y="4313"/>
                  </a:moveTo>
                  <a:lnTo>
                    <a:pt x="11347" y="4415"/>
                  </a:lnTo>
                  <a:cubicBezTo>
                    <a:pt x="11347" y="4381"/>
                    <a:pt x="11344" y="4347"/>
                    <a:pt x="11335" y="4313"/>
                  </a:cubicBezTo>
                  <a:close/>
                  <a:moveTo>
                    <a:pt x="7796" y="4378"/>
                  </a:moveTo>
                  <a:cubicBezTo>
                    <a:pt x="7855" y="4499"/>
                    <a:pt x="7911" y="4616"/>
                    <a:pt x="7957" y="4740"/>
                  </a:cubicBezTo>
                  <a:cubicBezTo>
                    <a:pt x="8025" y="4709"/>
                    <a:pt x="8087" y="4672"/>
                    <a:pt x="8152" y="4628"/>
                  </a:cubicBezTo>
                  <a:cubicBezTo>
                    <a:pt x="8164" y="4671"/>
                    <a:pt x="8291" y="5030"/>
                    <a:pt x="8320" y="5045"/>
                  </a:cubicBezTo>
                  <a:lnTo>
                    <a:pt x="8320" y="5045"/>
                  </a:lnTo>
                  <a:cubicBezTo>
                    <a:pt x="8298" y="5039"/>
                    <a:pt x="8274" y="5033"/>
                    <a:pt x="8250" y="5027"/>
                  </a:cubicBezTo>
                  <a:lnTo>
                    <a:pt x="8250" y="5027"/>
                  </a:lnTo>
                  <a:cubicBezTo>
                    <a:pt x="8260" y="5061"/>
                    <a:pt x="8269" y="5092"/>
                    <a:pt x="8266" y="5125"/>
                  </a:cubicBezTo>
                  <a:cubicBezTo>
                    <a:pt x="8260" y="5163"/>
                    <a:pt x="8238" y="5196"/>
                    <a:pt x="8207" y="5203"/>
                  </a:cubicBezTo>
                  <a:cubicBezTo>
                    <a:pt x="8213" y="5264"/>
                    <a:pt x="8207" y="5326"/>
                    <a:pt x="8198" y="5388"/>
                  </a:cubicBezTo>
                  <a:cubicBezTo>
                    <a:pt x="8195" y="5428"/>
                    <a:pt x="8189" y="5471"/>
                    <a:pt x="8182" y="5508"/>
                  </a:cubicBezTo>
                  <a:cubicBezTo>
                    <a:pt x="8176" y="5573"/>
                    <a:pt x="8164" y="5644"/>
                    <a:pt x="8136" y="5706"/>
                  </a:cubicBezTo>
                  <a:cubicBezTo>
                    <a:pt x="8114" y="5755"/>
                    <a:pt x="8081" y="5799"/>
                    <a:pt x="8053" y="5845"/>
                  </a:cubicBezTo>
                  <a:cubicBezTo>
                    <a:pt x="8025" y="5891"/>
                    <a:pt x="8013" y="5953"/>
                    <a:pt x="8034" y="6002"/>
                  </a:cubicBezTo>
                  <a:cubicBezTo>
                    <a:pt x="7948" y="5950"/>
                    <a:pt x="7852" y="5873"/>
                    <a:pt x="7858" y="5771"/>
                  </a:cubicBezTo>
                  <a:cubicBezTo>
                    <a:pt x="7827" y="5768"/>
                    <a:pt x="7796" y="5768"/>
                    <a:pt x="7763" y="5765"/>
                  </a:cubicBezTo>
                  <a:cubicBezTo>
                    <a:pt x="7750" y="5765"/>
                    <a:pt x="7735" y="5758"/>
                    <a:pt x="7729" y="5749"/>
                  </a:cubicBezTo>
                  <a:cubicBezTo>
                    <a:pt x="7719" y="5737"/>
                    <a:pt x="7725" y="5721"/>
                    <a:pt x="7732" y="5709"/>
                  </a:cubicBezTo>
                  <a:cubicBezTo>
                    <a:pt x="7756" y="5666"/>
                    <a:pt x="7790" y="5635"/>
                    <a:pt x="7834" y="5616"/>
                  </a:cubicBezTo>
                  <a:cubicBezTo>
                    <a:pt x="7790" y="5601"/>
                    <a:pt x="7744" y="5585"/>
                    <a:pt x="7701" y="5573"/>
                  </a:cubicBezTo>
                  <a:cubicBezTo>
                    <a:pt x="7716" y="5542"/>
                    <a:pt x="7744" y="5518"/>
                    <a:pt x="7775" y="5496"/>
                  </a:cubicBezTo>
                  <a:cubicBezTo>
                    <a:pt x="7741" y="5477"/>
                    <a:pt x="7729" y="5431"/>
                    <a:pt x="7719" y="5394"/>
                  </a:cubicBezTo>
                  <a:cubicBezTo>
                    <a:pt x="7695" y="5215"/>
                    <a:pt x="7688" y="5033"/>
                    <a:pt x="7713" y="4857"/>
                  </a:cubicBezTo>
                  <a:cubicBezTo>
                    <a:pt x="7732" y="4693"/>
                    <a:pt x="7729" y="4530"/>
                    <a:pt x="7796" y="4378"/>
                  </a:cubicBezTo>
                  <a:close/>
                  <a:moveTo>
                    <a:pt x="5056" y="6550"/>
                  </a:moveTo>
                  <a:cubicBezTo>
                    <a:pt x="5051" y="6550"/>
                    <a:pt x="5047" y="6551"/>
                    <a:pt x="5043" y="6552"/>
                  </a:cubicBezTo>
                  <a:cubicBezTo>
                    <a:pt x="5047" y="6551"/>
                    <a:pt x="5051" y="6550"/>
                    <a:pt x="5056" y="6550"/>
                  </a:cubicBezTo>
                  <a:close/>
                  <a:moveTo>
                    <a:pt x="5095" y="4363"/>
                  </a:moveTo>
                  <a:cubicBezTo>
                    <a:pt x="5119" y="4377"/>
                    <a:pt x="5147" y="4382"/>
                    <a:pt x="5175" y="4382"/>
                  </a:cubicBezTo>
                  <a:cubicBezTo>
                    <a:pt x="5182" y="4382"/>
                    <a:pt x="5190" y="4382"/>
                    <a:pt x="5197" y="4381"/>
                  </a:cubicBezTo>
                  <a:lnTo>
                    <a:pt x="5197" y="4381"/>
                  </a:lnTo>
                  <a:cubicBezTo>
                    <a:pt x="5218" y="4520"/>
                    <a:pt x="5194" y="4650"/>
                    <a:pt x="5215" y="4789"/>
                  </a:cubicBezTo>
                  <a:cubicBezTo>
                    <a:pt x="5243" y="4943"/>
                    <a:pt x="5271" y="5095"/>
                    <a:pt x="5280" y="5252"/>
                  </a:cubicBezTo>
                  <a:cubicBezTo>
                    <a:pt x="5308" y="5555"/>
                    <a:pt x="5308" y="5857"/>
                    <a:pt x="5280" y="6154"/>
                  </a:cubicBezTo>
                  <a:cubicBezTo>
                    <a:pt x="5277" y="6178"/>
                    <a:pt x="5277" y="6206"/>
                    <a:pt x="5262" y="6225"/>
                  </a:cubicBezTo>
                  <a:cubicBezTo>
                    <a:pt x="5240" y="6255"/>
                    <a:pt x="5197" y="6271"/>
                    <a:pt x="5178" y="6302"/>
                  </a:cubicBezTo>
                  <a:cubicBezTo>
                    <a:pt x="5138" y="6370"/>
                    <a:pt x="5203" y="6441"/>
                    <a:pt x="5265" y="6484"/>
                  </a:cubicBezTo>
                  <a:cubicBezTo>
                    <a:pt x="5198" y="6513"/>
                    <a:pt x="5128" y="6537"/>
                    <a:pt x="5056" y="6550"/>
                  </a:cubicBezTo>
                  <a:lnTo>
                    <a:pt x="5056" y="6550"/>
                  </a:lnTo>
                  <a:cubicBezTo>
                    <a:pt x="5060" y="6549"/>
                    <a:pt x="5063" y="6549"/>
                    <a:pt x="5067" y="6549"/>
                  </a:cubicBezTo>
                  <a:cubicBezTo>
                    <a:pt x="5124" y="6549"/>
                    <a:pt x="5181" y="6594"/>
                    <a:pt x="5203" y="6648"/>
                  </a:cubicBezTo>
                  <a:cubicBezTo>
                    <a:pt x="5231" y="6709"/>
                    <a:pt x="5231" y="6783"/>
                    <a:pt x="5231" y="6848"/>
                  </a:cubicBezTo>
                  <a:cubicBezTo>
                    <a:pt x="5228" y="7040"/>
                    <a:pt x="5218" y="7237"/>
                    <a:pt x="5215" y="7432"/>
                  </a:cubicBezTo>
                  <a:cubicBezTo>
                    <a:pt x="5053" y="7267"/>
                    <a:pt x="4822" y="7171"/>
                    <a:pt x="4591" y="7171"/>
                  </a:cubicBezTo>
                  <a:cubicBezTo>
                    <a:pt x="4540" y="7171"/>
                    <a:pt x="4490" y="7175"/>
                    <a:pt x="4440" y="7185"/>
                  </a:cubicBezTo>
                  <a:cubicBezTo>
                    <a:pt x="4551" y="7123"/>
                    <a:pt x="4674" y="7094"/>
                    <a:pt x="4800" y="7094"/>
                  </a:cubicBezTo>
                  <a:cubicBezTo>
                    <a:pt x="4818" y="7094"/>
                    <a:pt x="4836" y="7094"/>
                    <a:pt x="4854" y="7095"/>
                  </a:cubicBezTo>
                  <a:cubicBezTo>
                    <a:pt x="4730" y="7027"/>
                    <a:pt x="4613" y="7000"/>
                    <a:pt x="4499" y="7000"/>
                  </a:cubicBezTo>
                  <a:cubicBezTo>
                    <a:pt x="4286" y="7000"/>
                    <a:pt x="4084" y="7096"/>
                    <a:pt x="3875" y="7206"/>
                  </a:cubicBezTo>
                  <a:cubicBezTo>
                    <a:pt x="4132" y="6644"/>
                    <a:pt x="4366" y="6052"/>
                    <a:pt x="4579" y="5456"/>
                  </a:cubicBezTo>
                  <a:cubicBezTo>
                    <a:pt x="4691" y="5135"/>
                    <a:pt x="4799" y="4814"/>
                    <a:pt x="4904" y="4489"/>
                  </a:cubicBezTo>
                  <a:cubicBezTo>
                    <a:pt x="4879" y="4468"/>
                    <a:pt x="4860" y="4443"/>
                    <a:pt x="4839" y="4425"/>
                  </a:cubicBezTo>
                  <a:lnTo>
                    <a:pt x="4839" y="4425"/>
                  </a:lnTo>
                  <a:cubicBezTo>
                    <a:pt x="4910" y="4462"/>
                    <a:pt x="4996" y="4486"/>
                    <a:pt x="5080" y="4486"/>
                  </a:cubicBezTo>
                  <a:cubicBezTo>
                    <a:pt x="5086" y="4443"/>
                    <a:pt x="5092" y="4403"/>
                    <a:pt x="5095" y="4363"/>
                  </a:cubicBezTo>
                  <a:close/>
                  <a:moveTo>
                    <a:pt x="6654" y="0"/>
                  </a:moveTo>
                  <a:cubicBezTo>
                    <a:pt x="6693" y="51"/>
                    <a:pt x="6729" y="102"/>
                    <a:pt x="6770" y="150"/>
                  </a:cubicBezTo>
                  <a:lnTo>
                    <a:pt x="6770" y="150"/>
                  </a:lnTo>
                  <a:cubicBezTo>
                    <a:pt x="6744" y="122"/>
                    <a:pt x="6690" y="112"/>
                    <a:pt x="6627" y="112"/>
                  </a:cubicBezTo>
                  <a:cubicBezTo>
                    <a:pt x="6512" y="112"/>
                    <a:pt x="6368" y="147"/>
                    <a:pt x="6315" y="170"/>
                  </a:cubicBezTo>
                  <a:cubicBezTo>
                    <a:pt x="6200" y="226"/>
                    <a:pt x="6068" y="315"/>
                    <a:pt x="5997" y="417"/>
                  </a:cubicBezTo>
                  <a:cubicBezTo>
                    <a:pt x="5922" y="519"/>
                    <a:pt x="5879" y="633"/>
                    <a:pt x="5848" y="754"/>
                  </a:cubicBezTo>
                  <a:cubicBezTo>
                    <a:pt x="5867" y="738"/>
                    <a:pt x="5892" y="726"/>
                    <a:pt x="5910" y="710"/>
                  </a:cubicBezTo>
                  <a:lnTo>
                    <a:pt x="5910" y="710"/>
                  </a:lnTo>
                  <a:cubicBezTo>
                    <a:pt x="5895" y="825"/>
                    <a:pt x="5922" y="942"/>
                    <a:pt x="5922" y="1056"/>
                  </a:cubicBezTo>
                  <a:cubicBezTo>
                    <a:pt x="5879" y="1056"/>
                    <a:pt x="5842" y="1087"/>
                    <a:pt x="5821" y="1124"/>
                  </a:cubicBezTo>
                  <a:cubicBezTo>
                    <a:pt x="5802" y="1164"/>
                    <a:pt x="5799" y="1204"/>
                    <a:pt x="5799" y="1248"/>
                  </a:cubicBezTo>
                  <a:cubicBezTo>
                    <a:pt x="5799" y="1340"/>
                    <a:pt x="5817" y="1430"/>
                    <a:pt x="5848" y="1519"/>
                  </a:cubicBezTo>
                  <a:cubicBezTo>
                    <a:pt x="5873" y="1581"/>
                    <a:pt x="5913" y="1649"/>
                    <a:pt x="5984" y="1652"/>
                  </a:cubicBezTo>
                  <a:cubicBezTo>
                    <a:pt x="6000" y="1822"/>
                    <a:pt x="6049" y="2004"/>
                    <a:pt x="6191" y="2100"/>
                  </a:cubicBezTo>
                  <a:cubicBezTo>
                    <a:pt x="6281" y="2158"/>
                    <a:pt x="6404" y="2183"/>
                    <a:pt x="6432" y="2297"/>
                  </a:cubicBezTo>
                  <a:cubicBezTo>
                    <a:pt x="6444" y="2353"/>
                    <a:pt x="6358" y="2563"/>
                    <a:pt x="6376" y="2591"/>
                  </a:cubicBezTo>
                  <a:cubicBezTo>
                    <a:pt x="6367" y="2578"/>
                    <a:pt x="6361" y="2563"/>
                    <a:pt x="6367" y="2547"/>
                  </a:cubicBezTo>
                  <a:lnTo>
                    <a:pt x="6367" y="2547"/>
                  </a:lnTo>
                  <a:cubicBezTo>
                    <a:pt x="6256" y="2684"/>
                    <a:pt x="6061" y="2706"/>
                    <a:pt x="5883" y="2706"/>
                  </a:cubicBezTo>
                  <a:cubicBezTo>
                    <a:pt x="5823" y="2706"/>
                    <a:pt x="5765" y="2703"/>
                    <a:pt x="5712" y="2702"/>
                  </a:cubicBezTo>
                  <a:cubicBezTo>
                    <a:pt x="5695" y="2702"/>
                    <a:pt x="5677" y="2701"/>
                    <a:pt x="5659" y="2701"/>
                  </a:cubicBezTo>
                  <a:cubicBezTo>
                    <a:pt x="5497" y="2701"/>
                    <a:pt x="5333" y="2714"/>
                    <a:pt x="5169" y="2739"/>
                  </a:cubicBezTo>
                  <a:cubicBezTo>
                    <a:pt x="5151" y="2742"/>
                    <a:pt x="5132" y="2745"/>
                    <a:pt x="5110" y="2754"/>
                  </a:cubicBezTo>
                  <a:cubicBezTo>
                    <a:pt x="5089" y="2770"/>
                    <a:pt x="5073" y="2791"/>
                    <a:pt x="5061" y="2819"/>
                  </a:cubicBezTo>
                  <a:cubicBezTo>
                    <a:pt x="4848" y="3224"/>
                    <a:pt x="4641" y="3625"/>
                    <a:pt x="4428" y="4029"/>
                  </a:cubicBezTo>
                  <a:cubicBezTo>
                    <a:pt x="4422" y="4042"/>
                    <a:pt x="4416" y="4054"/>
                    <a:pt x="4416" y="4070"/>
                  </a:cubicBezTo>
                  <a:cubicBezTo>
                    <a:pt x="4416" y="4082"/>
                    <a:pt x="4425" y="4097"/>
                    <a:pt x="4431" y="4104"/>
                  </a:cubicBezTo>
                  <a:cubicBezTo>
                    <a:pt x="4487" y="4190"/>
                    <a:pt x="4555" y="4261"/>
                    <a:pt x="4638" y="4335"/>
                  </a:cubicBezTo>
                  <a:lnTo>
                    <a:pt x="4592" y="4520"/>
                  </a:lnTo>
                  <a:cubicBezTo>
                    <a:pt x="4515" y="4823"/>
                    <a:pt x="4444" y="5104"/>
                    <a:pt x="4314" y="5385"/>
                  </a:cubicBezTo>
                  <a:cubicBezTo>
                    <a:pt x="4231" y="5564"/>
                    <a:pt x="4184" y="5752"/>
                    <a:pt x="4135" y="5937"/>
                  </a:cubicBezTo>
                  <a:cubicBezTo>
                    <a:pt x="4027" y="6345"/>
                    <a:pt x="3928" y="6756"/>
                    <a:pt x="3752" y="7145"/>
                  </a:cubicBezTo>
                  <a:cubicBezTo>
                    <a:pt x="3733" y="7188"/>
                    <a:pt x="3712" y="7231"/>
                    <a:pt x="3672" y="7253"/>
                  </a:cubicBezTo>
                  <a:cubicBezTo>
                    <a:pt x="3648" y="7266"/>
                    <a:pt x="3620" y="7270"/>
                    <a:pt x="3593" y="7270"/>
                  </a:cubicBezTo>
                  <a:cubicBezTo>
                    <a:pt x="3582" y="7270"/>
                    <a:pt x="3571" y="7269"/>
                    <a:pt x="3561" y="7268"/>
                  </a:cubicBezTo>
                  <a:cubicBezTo>
                    <a:pt x="3414" y="7262"/>
                    <a:pt x="3270" y="7251"/>
                    <a:pt x="3124" y="7251"/>
                  </a:cubicBezTo>
                  <a:cubicBezTo>
                    <a:pt x="3059" y="7251"/>
                    <a:pt x="2994" y="7253"/>
                    <a:pt x="2928" y="7259"/>
                  </a:cubicBezTo>
                  <a:cubicBezTo>
                    <a:pt x="2724" y="7280"/>
                    <a:pt x="2560" y="7342"/>
                    <a:pt x="2390" y="7450"/>
                  </a:cubicBezTo>
                  <a:cubicBezTo>
                    <a:pt x="2417" y="7456"/>
                    <a:pt x="2441" y="7461"/>
                    <a:pt x="2467" y="7461"/>
                  </a:cubicBezTo>
                  <a:cubicBezTo>
                    <a:pt x="2481" y="7461"/>
                    <a:pt x="2496" y="7460"/>
                    <a:pt x="2511" y="7456"/>
                  </a:cubicBezTo>
                  <a:lnTo>
                    <a:pt x="2511" y="7456"/>
                  </a:lnTo>
                  <a:cubicBezTo>
                    <a:pt x="2483" y="7472"/>
                    <a:pt x="2452" y="7490"/>
                    <a:pt x="2424" y="7506"/>
                  </a:cubicBezTo>
                  <a:cubicBezTo>
                    <a:pt x="2091" y="7707"/>
                    <a:pt x="1736" y="7845"/>
                    <a:pt x="1375" y="7994"/>
                  </a:cubicBezTo>
                  <a:cubicBezTo>
                    <a:pt x="921" y="8179"/>
                    <a:pt x="464" y="8355"/>
                    <a:pt x="1" y="8531"/>
                  </a:cubicBezTo>
                  <a:cubicBezTo>
                    <a:pt x="124" y="8549"/>
                    <a:pt x="242" y="8568"/>
                    <a:pt x="365" y="8568"/>
                  </a:cubicBezTo>
                  <a:cubicBezTo>
                    <a:pt x="757" y="8568"/>
                    <a:pt x="1152" y="8565"/>
                    <a:pt x="1544" y="8565"/>
                  </a:cubicBezTo>
                  <a:cubicBezTo>
                    <a:pt x="1603" y="8565"/>
                    <a:pt x="1661" y="8564"/>
                    <a:pt x="1719" y="8564"/>
                  </a:cubicBezTo>
                  <a:cubicBezTo>
                    <a:pt x="2424" y="8564"/>
                    <a:pt x="3131" y="8581"/>
                    <a:pt x="3829" y="8583"/>
                  </a:cubicBezTo>
                  <a:cubicBezTo>
                    <a:pt x="4047" y="8585"/>
                    <a:pt x="4265" y="8585"/>
                    <a:pt x="4483" y="8585"/>
                  </a:cubicBezTo>
                  <a:cubicBezTo>
                    <a:pt x="5981" y="8585"/>
                    <a:pt x="7483" y="8560"/>
                    <a:pt x="8976" y="8549"/>
                  </a:cubicBezTo>
                  <a:lnTo>
                    <a:pt x="9269" y="8549"/>
                  </a:lnTo>
                  <a:cubicBezTo>
                    <a:pt x="10665" y="8540"/>
                    <a:pt x="12063" y="8531"/>
                    <a:pt x="13459" y="8522"/>
                  </a:cubicBezTo>
                  <a:cubicBezTo>
                    <a:pt x="14382" y="8515"/>
                    <a:pt x="15299" y="8519"/>
                    <a:pt x="16219" y="8506"/>
                  </a:cubicBezTo>
                  <a:cubicBezTo>
                    <a:pt x="16620" y="8503"/>
                    <a:pt x="17022" y="8488"/>
                    <a:pt x="17423" y="8469"/>
                  </a:cubicBezTo>
                  <a:cubicBezTo>
                    <a:pt x="16772" y="8247"/>
                    <a:pt x="16117" y="8025"/>
                    <a:pt x="15466" y="7805"/>
                  </a:cubicBezTo>
                  <a:cubicBezTo>
                    <a:pt x="15497" y="7651"/>
                    <a:pt x="15574" y="7472"/>
                    <a:pt x="15506" y="7321"/>
                  </a:cubicBezTo>
                  <a:cubicBezTo>
                    <a:pt x="15450" y="7197"/>
                    <a:pt x="15327" y="7111"/>
                    <a:pt x="15222" y="7027"/>
                  </a:cubicBezTo>
                  <a:cubicBezTo>
                    <a:pt x="15043" y="6888"/>
                    <a:pt x="14879" y="6762"/>
                    <a:pt x="14681" y="6654"/>
                  </a:cubicBezTo>
                  <a:lnTo>
                    <a:pt x="14681" y="6654"/>
                  </a:lnTo>
                  <a:cubicBezTo>
                    <a:pt x="14765" y="6700"/>
                    <a:pt x="14830" y="6765"/>
                    <a:pt x="14873" y="6848"/>
                  </a:cubicBezTo>
                  <a:cubicBezTo>
                    <a:pt x="14870" y="6848"/>
                    <a:pt x="14867" y="6848"/>
                    <a:pt x="14863" y="6848"/>
                  </a:cubicBezTo>
                  <a:cubicBezTo>
                    <a:pt x="14642" y="6848"/>
                    <a:pt x="14462" y="6635"/>
                    <a:pt x="14243" y="6632"/>
                  </a:cubicBezTo>
                  <a:lnTo>
                    <a:pt x="14243" y="6632"/>
                  </a:lnTo>
                  <a:cubicBezTo>
                    <a:pt x="14305" y="6678"/>
                    <a:pt x="14357" y="6740"/>
                    <a:pt x="14397" y="6805"/>
                  </a:cubicBezTo>
                  <a:cubicBezTo>
                    <a:pt x="14155" y="6758"/>
                    <a:pt x="13907" y="6712"/>
                    <a:pt x="13660" y="6712"/>
                  </a:cubicBezTo>
                  <a:cubicBezTo>
                    <a:pt x="13580" y="6712"/>
                    <a:pt x="13501" y="6717"/>
                    <a:pt x="13422" y="6728"/>
                  </a:cubicBezTo>
                  <a:cubicBezTo>
                    <a:pt x="13369" y="6734"/>
                    <a:pt x="13308" y="6765"/>
                    <a:pt x="13323" y="6811"/>
                  </a:cubicBezTo>
                  <a:cubicBezTo>
                    <a:pt x="13332" y="6833"/>
                    <a:pt x="13348" y="6842"/>
                    <a:pt x="13363" y="6854"/>
                  </a:cubicBezTo>
                  <a:cubicBezTo>
                    <a:pt x="13425" y="6895"/>
                    <a:pt x="13490" y="6935"/>
                    <a:pt x="13551" y="6975"/>
                  </a:cubicBezTo>
                  <a:cubicBezTo>
                    <a:pt x="13301" y="6996"/>
                    <a:pt x="13057" y="7074"/>
                    <a:pt x="12841" y="7206"/>
                  </a:cubicBezTo>
                  <a:cubicBezTo>
                    <a:pt x="12789" y="7237"/>
                    <a:pt x="12743" y="7271"/>
                    <a:pt x="12690" y="7311"/>
                  </a:cubicBezTo>
                  <a:cubicBezTo>
                    <a:pt x="12650" y="7340"/>
                    <a:pt x="12638" y="7359"/>
                    <a:pt x="12621" y="7359"/>
                  </a:cubicBezTo>
                  <a:cubicBezTo>
                    <a:pt x="12610" y="7359"/>
                    <a:pt x="12598" y="7352"/>
                    <a:pt x="12576" y="7336"/>
                  </a:cubicBezTo>
                  <a:cubicBezTo>
                    <a:pt x="12502" y="7284"/>
                    <a:pt x="12443" y="7083"/>
                    <a:pt x="12394" y="6996"/>
                  </a:cubicBezTo>
                  <a:cubicBezTo>
                    <a:pt x="12363" y="6947"/>
                    <a:pt x="12329" y="6898"/>
                    <a:pt x="12273" y="6882"/>
                  </a:cubicBezTo>
                  <a:cubicBezTo>
                    <a:pt x="12261" y="6879"/>
                    <a:pt x="12250" y="6877"/>
                    <a:pt x="12238" y="6877"/>
                  </a:cubicBezTo>
                  <a:cubicBezTo>
                    <a:pt x="12159" y="6877"/>
                    <a:pt x="12088" y="6955"/>
                    <a:pt x="12042" y="7027"/>
                  </a:cubicBezTo>
                  <a:cubicBezTo>
                    <a:pt x="12116" y="6756"/>
                    <a:pt x="12134" y="6438"/>
                    <a:pt x="11974" y="6203"/>
                  </a:cubicBezTo>
                  <a:cubicBezTo>
                    <a:pt x="11934" y="6147"/>
                    <a:pt x="11884" y="6095"/>
                    <a:pt x="11822" y="6070"/>
                  </a:cubicBezTo>
                  <a:cubicBezTo>
                    <a:pt x="11795" y="6060"/>
                    <a:pt x="11768" y="6056"/>
                    <a:pt x="11741" y="6056"/>
                  </a:cubicBezTo>
                  <a:cubicBezTo>
                    <a:pt x="11616" y="6056"/>
                    <a:pt x="11492" y="6150"/>
                    <a:pt x="11393" y="6246"/>
                  </a:cubicBezTo>
                  <a:cubicBezTo>
                    <a:pt x="11415" y="6323"/>
                    <a:pt x="11390" y="6410"/>
                    <a:pt x="11328" y="6465"/>
                  </a:cubicBezTo>
                  <a:cubicBezTo>
                    <a:pt x="11325" y="6404"/>
                    <a:pt x="11338" y="6330"/>
                    <a:pt x="11270" y="6296"/>
                  </a:cubicBezTo>
                  <a:cubicBezTo>
                    <a:pt x="11261" y="6291"/>
                    <a:pt x="11242" y="6287"/>
                    <a:pt x="11222" y="6287"/>
                  </a:cubicBezTo>
                  <a:cubicBezTo>
                    <a:pt x="11191" y="6287"/>
                    <a:pt x="11160" y="6296"/>
                    <a:pt x="11162" y="6323"/>
                  </a:cubicBezTo>
                  <a:cubicBezTo>
                    <a:pt x="11143" y="6098"/>
                    <a:pt x="11159" y="5879"/>
                    <a:pt x="11174" y="5657"/>
                  </a:cubicBezTo>
                  <a:cubicBezTo>
                    <a:pt x="11183" y="5542"/>
                    <a:pt x="11190" y="5431"/>
                    <a:pt x="11202" y="5320"/>
                  </a:cubicBezTo>
                  <a:cubicBezTo>
                    <a:pt x="11205" y="5261"/>
                    <a:pt x="11214" y="5200"/>
                    <a:pt x="11245" y="5150"/>
                  </a:cubicBezTo>
                  <a:cubicBezTo>
                    <a:pt x="11298" y="5064"/>
                    <a:pt x="11390" y="5110"/>
                    <a:pt x="11449" y="5039"/>
                  </a:cubicBezTo>
                  <a:cubicBezTo>
                    <a:pt x="11492" y="4983"/>
                    <a:pt x="11511" y="4919"/>
                    <a:pt x="11517" y="4854"/>
                  </a:cubicBezTo>
                  <a:cubicBezTo>
                    <a:pt x="11532" y="4746"/>
                    <a:pt x="11532" y="4631"/>
                    <a:pt x="11514" y="4530"/>
                  </a:cubicBezTo>
                  <a:cubicBezTo>
                    <a:pt x="11508" y="4478"/>
                    <a:pt x="11411" y="4327"/>
                    <a:pt x="11415" y="4290"/>
                  </a:cubicBezTo>
                  <a:lnTo>
                    <a:pt x="11415" y="4290"/>
                  </a:lnTo>
                  <a:cubicBezTo>
                    <a:pt x="11402" y="4382"/>
                    <a:pt x="11387" y="4474"/>
                    <a:pt x="11362" y="4564"/>
                  </a:cubicBezTo>
                  <a:cubicBezTo>
                    <a:pt x="11359" y="4582"/>
                    <a:pt x="11353" y="4601"/>
                    <a:pt x="11332" y="4601"/>
                  </a:cubicBezTo>
                  <a:cubicBezTo>
                    <a:pt x="11322" y="4601"/>
                    <a:pt x="11310" y="4591"/>
                    <a:pt x="11298" y="4582"/>
                  </a:cubicBezTo>
                  <a:cubicBezTo>
                    <a:pt x="11214" y="4483"/>
                    <a:pt x="11143" y="4375"/>
                    <a:pt x="11094" y="4252"/>
                  </a:cubicBezTo>
                  <a:cubicBezTo>
                    <a:pt x="11069" y="4193"/>
                    <a:pt x="11048" y="4131"/>
                    <a:pt x="11001" y="4091"/>
                  </a:cubicBezTo>
                  <a:cubicBezTo>
                    <a:pt x="10977" y="4070"/>
                    <a:pt x="10943" y="4058"/>
                    <a:pt x="10911" y="4058"/>
                  </a:cubicBezTo>
                  <a:cubicBezTo>
                    <a:pt x="10882" y="4058"/>
                    <a:pt x="10854" y="4068"/>
                    <a:pt x="10835" y="4091"/>
                  </a:cubicBezTo>
                  <a:cubicBezTo>
                    <a:pt x="10865" y="4023"/>
                    <a:pt x="10915" y="3958"/>
                    <a:pt x="10977" y="3912"/>
                  </a:cubicBezTo>
                  <a:cubicBezTo>
                    <a:pt x="10807" y="3674"/>
                    <a:pt x="10739" y="3344"/>
                    <a:pt x="10479" y="3211"/>
                  </a:cubicBezTo>
                  <a:cubicBezTo>
                    <a:pt x="10513" y="3140"/>
                    <a:pt x="10538" y="3066"/>
                    <a:pt x="10557" y="2989"/>
                  </a:cubicBezTo>
                  <a:lnTo>
                    <a:pt x="10557" y="2989"/>
                  </a:lnTo>
                  <a:cubicBezTo>
                    <a:pt x="10529" y="3011"/>
                    <a:pt x="10498" y="3035"/>
                    <a:pt x="10473" y="3057"/>
                  </a:cubicBezTo>
                  <a:cubicBezTo>
                    <a:pt x="10504" y="3029"/>
                    <a:pt x="10523" y="2989"/>
                    <a:pt x="10498" y="2952"/>
                  </a:cubicBezTo>
                  <a:cubicBezTo>
                    <a:pt x="10490" y="2938"/>
                    <a:pt x="10475" y="2932"/>
                    <a:pt x="10459" y="2932"/>
                  </a:cubicBezTo>
                  <a:cubicBezTo>
                    <a:pt x="10442" y="2932"/>
                    <a:pt x="10425" y="2939"/>
                    <a:pt x="10418" y="2952"/>
                  </a:cubicBezTo>
                  <a:lnTo>
                    <a:pt x="10418" y="2952"/>
                  </a:lnTo>
                  <a:cubicBezTo>
                    <a:pt x="10430" y="2886"/>
                    <a:pt x="10429" y="2817"/>
                    <a:pt x="10418" y="2748"/>
                  </a:cubicBezTo>
                  <a:lnTo>
                    <a:pt x="10418" y="2748"/>
                  </a:lnTo>
                  <a:cubicBezTo>
                    <a:pt x="10356" y="2779"/>
                    <a:pt x="10297" y="2822"/>
                    <a:pt x="10257" y="2875"/>
                  </a:cubicBezTo>
                  <a:cubicBezTo>
                    <a:pt x="10291" y="2791"/>
                    <a:pt x="10303" y="2699"/>
                    <a:pt x="10291" y="2609"/>
                  </a:cubicBezTo>
                  <a:lnTo>
                    <a:pt x="10291" y="2609"/>
                  </a:lnTo>
                  <a:cubicBezTo>
                    <a:pt x="10242" y="2628"/>
                    <a:pt x="10189" y="2652"/>
                    <a:pt x="10140" y="2671"/>
                  </a:cubicBezTo>
                  <a:cubicBezTo>
                    <a:pt x="10127" y="2634"/>
                    <a:pt x="10121" y="2597"/>
                    <a:pt x="10109" y="2560"/>
                  </a:cubicBezTo>
                  <a:cubicBezTo>
                    <a:pt x="10004" y="2659"/>
                    <a:pt x="9921" y="2776"/>
                    <a:pt x="9856" y="2903"/>
                  </a:cubicBezTo>
                  <a:cubicBezTo>
                    <a:pt x="9819" y="2835"/>
                    <a:pt x="9797" y="2757"/>
                    <a:pt x="9794" y="2674"/>
                  </a:cubicBezTo>
                  <a:cubicBezTo>
                    <a:pt x="9794" y="2733"/>
                    <a:pt x="9772" y="2791"/>
                    <a:pt x="9738" y="2841"/>
                  </a:cubicBezTo>
                  <a:cubicBezTo>
                    <a:pt x="9723" y="2791"/>
                    <a:pt x="9711" y="2736"/>
                    <a:pt x="9695" y="2686"/>
                  </a:cubicBezTo>
                  <a:cubicBezTo>
                    <a:pt x="9655" y="2711"/>
                    <a:pt x="9612" y="2733"/>
                    <a:pt x="9572" y="2757"/>
                  </a:cubicBezTo>
                  <a:cubicBezTo>
                    <a:pt x="9556" y="2764"/>
                    <a:pt x="9541" y="2773"/>
                    <a:pt x="9522" y="2773"/>
                  </a:cubicBezTo>
                  <a:cubicBezTo>
                    <a:pt x="9479" y="2767"/>
                    <a:pt x="9461" y="2717"/>
                    <a:pt x="9445" y="2680"/>
                  </a:cubicBezTo>
                  <a:cubicBezTo>
                    <a:pt x="9433" y="2650"/>
                    <a:pt x="9402" y="2617"/>
                    <a:pt x="9374" y="2617"/>
                  </a:cubicBezTo>
                  <a:cubicBezTo>
                    <a:pt x="9365" y="2617"/>
                    <a:pt x="9357" y="2620"/>
                    <a:pt x="9349" y="2628"/>
                  </a:cubicBezTo>
                  <a:cubicBezTo>
                    <a:pt x="9346" y="2464"/>
                    <a:pt x="9315" y="2310"/>
                    <a:pt x="9291" y="2146"/>
                  </a:cubicBezTo>
                  <a:cubicBezTo>
                    <a:pt x="9556" y="2094"/>
                    <a:pt x="9800" y="1927"/>
                    <a:pt x="9942" y="1695"/>
                  </a:cubicBezTo>
                  <a:lnTo>
                    <a:pt x="9942" y="1695"/>
                  </a:lnTo>
                  <a:cubicBezTo>
                    <a:pt x="9893" y="1702"/>
                    <a:pt x="9840" y="1711"/>
                    <a:pt x="9788" y="1723"/>
                  </a:cubicBezTo>
                  <a:cubicBezTo>
                    <a:pt x="9843" y="1664"/>
                    <a:pt x="9899" y="1609"/>
                    <a:pt x="9955" y="1553"/>
                  </a:cubicBezTo>
                  <a:cubicBezTo>
                    <a:pt x="9874" y="1541"/>
                    <a:pt x="9800" y="1507"/>
                    <a:pt x="9735" y="1461"/>
                  </a:cubicBezTo>
                  <a:cubicBezTo>
                    <a:pt x="9782" y="1368"/>
                    <a:pt x="9843" y="1275"/>
                    <a:pt x="9834" y="1161"/>
                  </a:cubicBezTo>
                  <a:cubicBezTo>
                    <a:pt x="9831" y="1099"/>
                    <a:pt x="9816" y="1038"/>
                    <a:pt x="9788" y="985"/>
                  </a:cubicBezTo>
                  <a:cubicBezTo>
                    <a:pt x="9782" y="970"/>
                    <a:pt x="9772" y="954"/>
                    <a:pt x="9754" y="954"/>
                  </a:cubicBezTo>
                  <a:cubicBezTo>
                    <a:pt x="9732" y="954"/>
                    <a:pt x="9720" y="985"/>
                    <a:pt x="9720" y="1007"/>
                  </a:cubicBezTo>
                  <a:cubicBezTo>
                    <a:pt x="9701" y="797"/>
                    <a:pt x="9726" y="534"/>
                    <a:pt x="9566" y="368"/>
                  </a:cubicBezTo>
                  <a:cubicBezTo>
                    <a:pt x="9501" y="297"/>
                    <a:pt x="9408" y="244"/>
                    <a:pt x="9325" y="201"/>
                  </a:cubicBezTo>
                  <a:cubicBezTo>
                    <a:pt x="9288" y="183"/>
                    <a:pt x="9099" y="127"/>
                    <a:pt x="9084" y="96"/>
                  </a:cubicBezTo>
                  <a:lnTo>
                    <a:pt x="9084" y="96"/>
                  </a:lnTo>
                  <a:cubicBezTo>
                    <a:pt x="9093" y="121"/>
                    <a:pt x="9106" y="142"/>
                    <a:pt x="9118" y="164"/>
                  </a:cubicBezTo>
                  <a:cubicBezTo>
                    <a:pt x="9035" y="122"/>
                    <a:pt x="8942" y="101"/>
                    <a:pt x="8849" y="101"/>
                  </a:cubicBezTo>
                  <a:cubicBezTo>
                    <a:pt x="8751" y="101"/>
                    <a:pt x="8652" y="124"/>
                    <a:pt x="8565" y="170"/>
                  </a:cubicBezTo>
                  <a:cubicBezTo>
                    <a:pt x="8590" y="232"/>
                    <a:pt x="8608" y="297"/>
                    <a:pt x="8630" y="359"/>
                  </a:cubicBezTo>
                  <a:cubicBezTo>
                    <a:pt x="8559" y="340"/>
                    <a:pt x="8488" y="309"/>
                    <a:pt x="8423" y="263"/>
                  </a:cubicBezTo>
                  <a:cubicBezTo>
                    <a:pt x="8182" y="534"/>
                    <a:pt x="8084" y="920"/>
                    <a:pt x="8161" y="1269"/>
                  </a:cubicBezTo>
                  <a:cubicBezTo>
                    <a:pt x="8144" y="1236"/>
                    <a:pt x="8105" y="1219"/>
                    <a:pt x="8066" y="1219"/>
                  </a:cubicBezTo>
                  <a:cubicBezTo>
                    <a:pt x="8038" y="1219"/>
                    <a:pt x="8011" y="1227"/>
                    <a:pt x="7991" y="1245"/>
                  </a:cubicBezTo>
                  <a:cubicBezTo>
                    <a:pt x="7834" y="1368"/>
                    <a:pt x="8013" y="1495"/>
                    <a:pt x="8028" y="1615"/>
                  </a:cubicBezTo>
                  <a:cubicBezTo>
                    <a:pt x="8050" y="1745"/>
                    <a:pt x="7895" y="1862"/>
                    <a:pt x="7781" y="1902"/>
                  </a:cubicBezTo>
                  <a:cubicBezTo>
                    <a:pt x="7775" y="1908"/>
                    <a:pt x="7763" y="1911"/>
                    <a:pt x="7759" y="1918"/>
                  </a:cubicBezTo>
                  <a:cubicBezTo>
                    <a:pt x="7750" y="1933"/>
                    <a:pt x="7766" y="1955"/>
                    <a:pt x="7781" y="1961"/>
                  </a:cubicBezTo>
                  <a:cubicBezTo>
                    <a:pt x="7836" y="1993"/>
                    <a:pt x="7900" y="2010"/>
                    <a:pt x="7961" y="2010"/>
                  </a:cubicBezTo>
                  <a:cubicBezTo>
                    <a:pt x="7975" y="2010"/>
                    <a:pt x="7989" y="2009"/>
                    <a:pt x="8003" y="2007"/>
                  </a:cubicBezTo>
                  <a:lnTo>
                    <a:pt x="8003" y="2007"/>
                  </a:lnTo>
                  <a:cubicBezTo>
                    <a:pt x="7966" y="2016"/>
                    <a:pt x="7932" y="2032"/>
                    <a:pt x="7901" y="2053"/>
                  </a:cubicBezTo>
                  <a:cubicBezTo>
                    <a:pt x="7963" y="2121"/>
                    <a:pt x="8056" y="2155"/>
                    <a:pt x="8145" y="2171"/>
                  </a:cubicBezTo>
                  <a:cubicBezTo>
                    <a:pt x="8175" y="2174"/>
                    <a:pt x="8205" y="2175"/>
                    <a:pt x="8236" y="2175"/>
                  </a:cubicBezTo>
                  <a:cubicBezTo>
                    <a:pt x="8297" y="2175"/>
                    <a:pt x="8358" y="2170"/>
                    <a:pt x="8420" y="2162"/>
                  </a:cubicBezTo>
                  <a:lnTo>
                    <a:pt x="8420" y="2162"/>
                  </a:lnTo>
                  <a:cubicBezTo>
                    <a:pt x="8389" y="2177"/>
                    <a:pt x="8358" y="2202"/>
                    <a:pt x="8337" y="2229"/>
                  </a:cubicBezTo>
                  <a:cubicBezTo>
                    <a:pt x="8419" y="2260"/>
                    <a:pt x="8505" y="2273"/>
                    <a:pt x="8592" y="2273"/>
                  </a:cubicBezTo>
                  <a:cubicBezTo>
                    <a:pt x="8664" y="2273"/>
                    <a:pt x="8737" y="2263"/>
                    <a:pt x="8809" y="2248"/>
                  </a:cubicBezTo>
                  <a:lnTo>
                    <a:pt x="8809" y="2248"/>
                  </a:lnTo>
                  <a:cubicBezTo>
                    <a:pt x="8815" y="2415"/>
                    <a:pt x="8852" y="2668"/>
                    <a:pt x="8636" y="2723"/>
                  </a:cubicBezTo>
                  <a:cubicBezTo>
                    <a:pt x="8610" y="2730"/>
                    <a:pt x="8582" y="2732"/>
                    <a:pt x="8555" y="2732"/>
                  </a:cubicBezTo>
                  <a:cubicBezTo>
                    <a:pt x="8521" y="2732"/>
                    <a:pt x="8488" y="2730"/>
                    <a:pt x="8454" y="2730"/>
                  </a:cubicBezTo>
                  <a:cubicBezTo>
                    <a:pt x="8306" y="2739"/>
                    <a:pt x="8173" y="2807"/>
                    <a:pt x="8056" y="2899"/>
                  </a:cubicBezTo>
                  <a:cubicBezTo>
                    <a:pt x="8028" y="2924"/>
                    <a:pt x="7997" y="2946"/>
                    <a:pt x="7960" y="2946"/>
                  </a:cubicBezTo>
                  <a:cubicBezTo>
                    <a:pt x="7942" y="2946"/>
                    <a:pt x="7926" y="2933"/>
                    <a:pt x="7905" y="2927"/>
                  </a:cubicBezTo>
                  <a:cubicBezTo>
                    <a:pt x="7785" y="2870"/>
                    <a:pt x="7650" y="2852"/>
                    <a:pt x="7512" y="2852"/>
                  </a:cubicBezTo>
                  <a:cubicBezTo>
                    <a:pt x="7344" y="2852"/>
                    <a:pt x="7171" y="2879"/>
                    <a:pt x="7018" y="2896"/>
                  </a:cubicBezTo>
                  <a:cubicBezTo>
                    <a:pt x="7018" y="2822"/>
                    <a:pt x="7015" y="2754"/>
                    <a:pt x="7015" y="2680"/>
                  </a:cubicBezTo>
                  <a:cubicBezTo>
                    <a:pt x="6994" y="2674"/>
                    <a:pt x="6972" y="2671"/>
                    <a:pt x="6951" y="2671"/>
                  </a:cubicBezTo>
                  <a:cubicBezTo>
                    <a:pt x="6929" y="2671"/>
                    <a:pt x="6907" y="2674"/>
                    <a:pt x="6886" y="2680"/>
                  </a:cubicBezTo>
                  <a:cubicBezTo>
                    <a:pt x="6883" y="2585"/>
                    <a:pt x="6883" y="2486"/>
                    <a:pt x="6880" y="2390"/>
                  </a:cubicBezTo>
                  <a:cubicBezTo>
                    <a:pt x="6880" y="2338"/>
                    <a:pt x="6880" y="2276"/>
                    <a:pt x="6917" y="2236"/>
                  </a:cubicBezTo>
                  <a:cubicBezTo>
                    <a:pt x="7034" y="2115"/>
                    <a:pt x="7201" y="2121"/>
                    <a:pt x="7302" y="1961"/>
                  </a:cubicBezTo>
                  <a:cubicBezTo>
                    <a:pt x="7377" y="1850"/>
                    <a:pt x="7420" y="1714"/>
                    <a:pt x="7457" y="1587"/>
                  </a:cubicBezTo>
                  <a:cubicBezTo>
                    <a:pt x="7461" y="1617"/>
                    <a:pt x="7492" y="1634"/>
                    <a:pt x="7523" y="1634"/>
                  </a:cubicBezTo>
                  <a:cubicBezTo>
                    <a:pt x="7541" y="1634"/>
                    <a:pt x="7558" y="1629"/>
                    <a:pt x="7571" y="1618"/>
                  </a:cubicBezTo>
                  <a:cubicBezTo>
                    <a:pt x="7605" y="1587"/>
                    <a:pt x="7617" y="1535"/>
                    <a:pt x="7620" y="1488"/>
                  </a:cubicBezTo>
                  <a:lnTo>
                    <a:pt x="7642" y="1291"/>
                  </a:lnTo>
                  <a:cubicBezTo>
                    <a:pt x="7651" y="1242"/>
                    <a:pt x="7654" y="1186"/>
                    <a:pt x="7642" y="1137"/>
                  </a:cubicBezTo>
                  <a:cubicBezTo>
                    <a:pt x="7633" y="1087"/>
                    <a:pt x="7593" y="1035"/>
                    <a:pt x="7543" y="1028"/>
                  </a:cubicBezTo>
                  <a:cubicBezTo>
                    <a:pt x="7538" y="1027"/>
                    <a:pt x="7532" y="1026"/>
                    <a:pt x="7526" y="1026"/>
                  </a:cubicBezTo>
                  <a:cubicBezTo>
                    <a:pt x="7480" y="1026"/>
                    <a:pt x="7433" y="1065"/>
                    <a:pt x="7435" y="1112"/>
                  </a:cubicBezTo>
                  <a:cubicBezTo>
                    <a:pt x="7417" y="970"/>
                    <a:pt x="7463" y="825"/>
                    <a:pt x="7478" y="680"/>
                  </a:cubicBezTo>
                  <a:cubicBezTo>
                    <a:pt x="7509" y="383"/>
                    <a:pt x="7247" y="124"/>
                    <a:pt x="6978" y="31"/>
                  </a:cubicBezTo>
                  <a:lnTo>
                    <a:pt x="6978" y="31"/>
                  </a:lnTo>
                  <a:cubicBezTo>
                    <a:pt x="7018" y="71"/>
                    <a:pt x="7049" y="118"/>
                    <a:pt x="7071" y="167"/>
                  </a:cubicBezTo>
                  <a:cubicBezTo>
                    <a:pt x="6957" y="68"/>
                    <a:pt x="6805" y="10"/>
                    <a:pt x="6654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anchorCtr="0" anchor="ctr" bIns="58675" lIns="58675" spcFirstLastPara="1" rIns="58675" wrap="square" tIns="586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6" name="Google Shape;1196;p53"/>
          <p:cNvSpPr txBox="1"/>
          <p:nvPr>
            <p:ph idx="1" type="subTitle"/>
          </p:nvPr>
        </p:nvSpPr>
        <p:spPr>
          <a:xfrm>
            <a:off x="3397025" y="3466550"/>
            <a:ext cx="2505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Peak months of release identified.</a:t>
            </a:r>
            <a:endParaRPr/>
          </a:p>
        </p:txBody>
      </p:sp>
      <p:sp>
        <p:nvSpPr>
          <p:cNvPr id="1197" name="Google Shape;1197;p53"/>
          <p:cNvSpPr txBox="1"/>
          <p:nvPr>
            <p:ph idx="1" type="subTitle"/>
          </p:nvPr>
        </p:nvSpPr>
        <p:spPr>
          <a:xfrm>
            <a:off x="5634375" y="3697800"/>
            <a:ext cx="2505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Visual: Line chart for yearly trends; bar chart for monthly additions.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4"/>
          <p:cNvSpPr/>
          <p:nvPr/>
        </p:nvSpPr>
        <p:spPr>
          <a:xfrm>
            <a:off x="8224365" y="388260"/>
            <a:ext cx="191070" cy="171380"/>
          </a:xfrm>
          <a:custGeom>
            <a:rect b="b" l="l" r="r" t="t"/>
            <a:pathLst>
              <a:path extrusionOk="0" h="6232" w="6948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03" name="Google Shape;1203;p54"/>
          <p:cNvGrpSpPr/>
          <p:nvPr/>
        </p:nvGrpSpPr>
        <p:grpSpPr>
          <a:xfrm>
            <a:off x="613559" y="316300"/>
            <a:ext cx="5649271" cy="315300"/>
            <a:chOff x="613559" y="316300"/>
            <a:chExt cx="5649271" cy="315300"/>
          </a:xfrm>
        </p:grpSpPr>
        <p:sp>
          <p:nvSpPr>
            <p:cNvPr id="1204" name="Google Shape;1204;p54">
              <a:hlinkClick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Home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5" name="Google Shape;1205;p54">
              <a:hlinkClick action="ppaction://hlinksldjump" r:id="rId3"/>
            </p:cNvPr>
            <p:cNvSpPr txBox="1"/>
            <p:nvPr/>
          </p:nvSpPr>
          <p:spPr>
            <a:xfrm>
              <a:off x="146163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About me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54">
              <a:hlinkClick action="ppaction://hlinksldjump" r:id="rId5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What I do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7" name="Google Shape;1207;p54">
              <a:hlinkClick action="ppaction://hlinksldjump" r:id="rId7"/>
            </p:cNvPr>
            <p:cNvSpPr txBox="1"/>
            <p:nvPr/>
          </p:nvSpPr>
          <p:spPr>
            <a:xfrm>
              <a:off x="3688327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experience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8" name="Google Shape;1208;p54">
              <a:hlinkClick action="ppaction://hlinksldjump" r:id="rId9"/>
            </p:cNvPr>
            <p:cNvSpPr txBox="1"/>
            <p:nvPr/>
          </p:nvSpPr>
          <p:spPr>
            <a:xfrm>
              <a:off x="5182529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action="ppaction://hlinksldjump"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My work</a:t>
              </a:r>
              <a:endPara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9" name="Google Shape;1209;p54"/>
          <p:cNvSpPr txBox="1"/>
          <p:nvPr>
            <p:ph type="title"/>
          </p:nvPr>
        </p:nvSpPr>
        <p:spPr>
          <a:xfrm flipH="1">
            <a:off x="1573350" y="805475"/>
            <a:ext cx="3605100" cy="8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Directors and </a:t>
            </a:r>
            <a:r>
              <a:rPr lang="en" sz="3500">
                <a:solidFill>
                  <a:schemeClr val="lt1"/>
                </a:solidFill>
              </a:rPr>
              <a:t>Ratings Analysis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210" name="Google Shape;1210;p54"/>
          <p:cNvSpPr txBox="1"/>
          <p:nvPr>
            <p:ph idx="1" type="subTitle"/>
          </p:nvPr>
        </p:nvSpPr>
        <p:spPr>
          <a:xfrm flipH="1">
            <a:off x="1306800" y="2076950"/>
            <a:ext cx="4138200" cy="19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Top 10 directors by number of titles.</a:t>
            </a:r>
            <a:br>
              <a:rPr lang="en"/>
            </a:b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Ratings distribution shows platform’s maturity ratings (e.g., TV-MA, PG-13).</a:t>
            </a:r>
            <a:br>
              <a:rPr lang="en"/>
            </a:br>
            <a:endParaRPr/>
          </a:p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Visuals: Bar charts.</a:t>
            </a:r>
            <a:endParaRPr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1" name="Google Shape;1211;p54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12" name="Google Shape;1212;p5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fmla="val 50000" name="adj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891425" y="4642050"/>
              <a:ext cx="6277800" cy="100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4" name="Google Shape;1214;p54">
            <a:hlinkClick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4">
            <a:hlinkClick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54">
            <a:hlinkClick action="ppaction://hlinkshowjump?jump=previousslide"/>
          </p:cNvPr>
          <p:cNvSpPr/>
          <p:nvPr/>
        </p:nvSpPr>
        <p:spPr>
          <a:xfrm flipH="1" rot="-5400000">
            <a:off x="588892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54">
            <a:hlinkClick action="ppaction://hlinkshowjump?jump=previousslide"/>
          </p:cNvPr>
          <p:cNvSpPr/>
          <p:nvPr/>
        </p:nvSpPr>
        <p:spPr>
          <a:xfrm flipH="1" rot="-5400000">
            <a:off x="508327" y="4501557"/>
            <a:ext cx="147000" cy="127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4"/>
          <p:cNvSpPr/>
          <p:nvPr/>
        </p:nvSpPr>
        <p:spPr>
          <a:xfrm>
            <a:off x="5714338" y="1613026"/>
            <a:ext cx="2193221" cy="1736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Roboto Condensed"/>
              </a:rPr>
              <a:t>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