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71" r:id="rId9"/>
    <p:sldId id="261" r:id="rId10"/>
    <p:sldId id="272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10" Type="http://schemas.openxmlformats.org/officeDocument/2006/relationships/image" Target="../media/image37.svg"/><Relationship Id="rId4" Type="http://schemas.openxmlformats.org/officeDocument/2006/relationships/image" Target="../media/image31.svg"/><Relationship Id="rId9" Type="http://schemas.openxmlformats.org/officeDocument/2006/relationships/image" Target="../media/image36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798EFF-3647-4151-9503-3436CE9E31A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0EFEDB11-16FF-4C57-9426-D6BCC525835F}">
      <dgm:prSet/>
      <dgm:spPr/>
      <dgm:t>
        <a:bodyPr/>
        <a:lstStyle/>
        <a:p>
          <a:pPr>
            <a:defRPr cap="all"/>
          </a:pPr>
          <a:r>
            <a:rPr lang="en-US"/>
            <a:t>Aim: To analyze unemployment trends and factors influencing employability and salary.</a:t>
          </a:r>
        </a:p>
      </dgm:t>
    </dgm:pt>
    <dgm:pt modelId="{BE55F260-8942-4B62-8DD3-290BC20C31D4}" type="parTrans" cxnId="{121362B7-CFCD-4729-8242-0DAA1B776B7D}">
      <dgm:prSet/>
      <dgm:spPr/>
      <dgm:t>
        <a:bodyPr/>
        <a:lstStyle/>
        <a:p>
          <a:endParaRPr lang="en-US"/>
        </a:p>
      </dgm:t>
    </dgm:pt>
    <dgm:pt modelId="{AA81CF2D-31F6-452C-AE7E-4C18DE89C1FE}" type="sibTrans" cxnId="{121362B7-CFCD-4729-8242-0DAA1B776B7D}">
      <dgm:prSet/>
      <dgm:spPr/>
      <dgm:t>
        <a:bodyPr/>
        <a:lstStyle/>
        <a:p>
          <a:endParaRPr lang="en-US"/>
        </a:p>
      </dgm:t>
    </dgm:pt>
    <dgm:pt modelId="{8AC01658-C349-42DC-A2EA-04F545415A61}">
      <dgm:prSet/>
      <dgm:spPr/>
      <dgm:t>
        <a:bodyPr/>
        <a:lstStyle/>
        <a:p>
          <a:pPr>
            <a:defRPr cap="all"/>
          </a:pPr>
          <a:r>
            <a:rPr lang="en-US" dirty="0"/>
            <a:t>Focus: Education, Experience, AI Risk, and Industry impact.</a:t>
          </a:r>
        </a:p>
      </dgm:t>
    </dgm:pt>
    <dgm:pt modelId="{092D8924-A7D8-46EA-8E14-1D7C177202B5}" type="parTrans" cxnId="{335FE6BD-4E6D-4414-AA6C-B82BAE9BA061}">
      <dgm:prSet/>
      <dgm:spPr/>
      <dgm:t>
        <a:bodyPr/>
        <a:lstStyle/>
        <a:p>
          <a:endParaRPr lang="en-US"/>
        </a:p>
      </dgm:t>
    </dgm:pt>
    <dgm:pt modelId="{6A01666D-4E1A-4AB6-8221-C0616B44B950}" type="sibTrans" cxnId="{335FE6BD-4E6D-4414-AA6C-B82BAE9BA061}">
      <dgm:prSet/>
      <dgm:spPr/>
      <dgm:t>
        <a:bodyPr/>
        <a:lstStyle/>
        <a:p>
          <a:endParaRPr lang="en-US"/>
        </a:p>
      </dgm:t>
    </dgm:pt>
    <dgm:pt modelId="{A6659B18-5704-458B-934C-09CEB30C3C85}">
      <dgm:prSet/>
      <dgm:spPr/>
      <dgm:t>
        <a:bodyPr/>
        <a:lstStyle/>
        <a:p>
          <a:pPr>
            <a:defRPr cap="all"/>
          </a:pPr>
          <a:r>
            <a:rPr lang="en-US"/>
            <a:t>Project Type: Descriptive &amp; Inferential Analytics.</a:t>
          </a:r>
        </a:p>
      </dgm:t>
    </dgm:pt>
    <dgm:pt modelId="{07D7FCB5-E62F-41A2-A247-5606E8515097}" type="parTrans" cxnId="{2ABBC688-7BFE-4E24-A7EC-44ECDEC6B674}">
      <dgm:prSet/>
      <dgm:spPr/>
      <dgm:t>
        <a:bodyPr/>
        <a:lstStyle/>
        <a:p>
          <a:endParaRPr lang="en-US"/>
        </a:p>
      </dgm:t>
    </dgm:pt>
    <dgm:pt modelId="{66F8AD93-BA40-40AD-8243-7350A51D7E22}" type="sibTrans" cxnId="{2ABBC688-7BFE-4E24-A7EC-44ECDEC6B674}">
      <dgm:prSet/>
      <dgm:spPr/>
      <dgm:t>
        <a:bodyPr/>
        <a:lstStyle/>
        <a:p>
          <a:endParaRPr lang="en-US"/>
        </a:p>
      </dgm:t>
    </dgm:pt>
    <dgm:pt modelId="{129A2B61-6F99-49DB-B114-2E0E480324D5}" type="pres">
      <dgm:prSet presAssocID="{67798EFF-3647-4151-9503-3436CE9E31A1}" presName="root" presStyleCnt="0">
        <dgm:presLayoutVars>
          <dgm:dir/>
          <dgm:resizeHandles val="exact"/>
        </dgm:presLayoutVars>
      </dgm:prSet>
      <dgm:spPr/>
    </dgm:pt>
    <dgm:pt modelId="{11521D32-57E7-4640-83D5-87DE3B227676}" type="pres">
      <dgm:prSet presAssocID="{0EFEDB11-16FF-4C57-9426-D6BCC525835F}" presName="compNode" presStyleCnt="0"/>
      <dgm:spPr/>
    </dgm:pt>
    <dgm:pt modelId="{82322C39-6B2E-4AC8-B052-94A156BEF339}" type="pres">
      <dgm:prSet presAssocID="{0EFEDB11-16FF-4C57-9426-D6BCC525835F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F05710E5-43F8-4A9F-9AE4-7E05DC82D49B}" type="pres">
      <dgm:prSet presAssocID="{0EFEDB11-16FF-4C57-9426-D6BCC525835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9B545A6F-8F67-4481-8C68-339F5A46DFCB}" type="pres">
      <dgm:prSet presAssocID="{0EFEDB11-16FF-4C57-9426-D6BCC525835F}" presName="spaceRect" presStyleCnt="0"/>
      <dgm:spPr/>
    </dgm:pt>
    <dgm:pt modelId="{55F8CE54-84D7-4545-BA3D-42C1E16F8997}" type="pres">
      <dgm:prSet presAssocID="{0EFEDB11-16FF-4C57-9426-D6BCC525835F}" presName="textRect" presStyleLbl="revTx" presStyleIdx="0" presStyleCnt="3">
        <dgm:presLayoutVars>
          <dgm:chMax val="1"/>
          <dgm:chPref val="1"/>
        </dgm:presLayoutVars>
      </dgm:prSet>
      <dgm:spPr/>
    </dgm:pt>
    <dgm:pt modelId="{561DDE2D-859B-4780-B006-3D25E96064CC}" type="pres">
      <dgm:prSet presAssocID="{AA81CF2D-31F6-452C-AE7E-4C18DE89C1FE}" presName="sibTrans" presStyleCnt="0"/>
      <dgm:spPr/>
    </dgm:pt>
    <dgm:pt modelId="{185F881C-C3E7-435B-808F-0F2421290C6D}" type="pres">
      <dgm:prSet presAssocID="{8AC01658-C349-42DC-A2EA-04F545415A61}" presName="compNode" presStyleCnt="0"/>
      <dgm:spPr/>
    </dgm:pt>
    <dgm:pt modelId="{FB15DAA3-4A2A-49FB-8759-38CA0D68045D}" type="pres">
      <dgm:prSet presAssocID="{8AC01658-C349-42DC-A2EA-04F545415A61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C2BBBC-7D6B-402E-ACB4-B2CF988B515A}" type="pres">
      <dgm:prSet presAssocID="{8AC01658-C349-42DC-A2EA-04F545415A6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87BA339-B665-4993-B96D-0AA58A037C04}" type="pres">
      <dgm:prSet presAssocID="{8AC01658-C349-42DC-A2EA-04F545415A61}" presName="spaceRect" presStyleCnt="0"/>
      <dgm:spPr/>
    </dgm:pt>
    <dgm:pt modelId="{D4DC0CAC-92A4-41DE-9CAB-577150A82CAB}" type="pres">
      <dgm:prSet presAssocID="{8AC01658-C349-42DC-A2EA-04F545415A61}" presName="textRect" presStyleLbl="revTx" presStyleIdx="1" presStyleCnt="3">
        <dgm:presLayoutVars>
          <dgm:chMax val="1"/>
          <dgm:chPref val="1"/>
        </dgm:presLayoutVars>
      </dgm:prSet>
      <dgm:spPr/>
    </dgm:pt>
    <dgm:pt modelId="{57C2B41C-CD86-4856-9112-6178A8583410}" type="pres">
      <dgm:prSet presAssocID="{6A01666D-4E1A-4AB6-8221-C0616B44B950}" presName="sibTrans" presStyleCnt="0"/>
      <dgm:spPr/>
    </dgm:pt>
    <dgm:pt modelId="{36E05223-48C2-4298-8E21-EC8B8B6F12AA}" type="pres">
      <dgm:prSet presAssocID="{A6659B18-5704-458B-934C-09CEB30C3C85}" presName="compNode" presStyleCnt="0"/>
      <dgm:spPr/>
    </dgm:pt>
    <dgm:pt modelId="{13C8CEA8-2FFF-4889-9D6C-AE51F91DD157}" type="pres">
      <dgm:prSet presAssocID="{A6659B18-5704-458B-934C-09CEB30C3C85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08314CF-5F60-40A1-BD4C-35EC018110DE}" type="pres">
      <dgm:prSet presAssocID="{A6659B18-5704-458B-934C-09CEB30C3C8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103A600-B994-4046-9031-3B6732717D32}" type="pres">
      <dgm:prSet presAssocID="{A6659B18-5704-458B-934C-09CEB30C3C85}" presName="spaceRect" presStyleCnt="0"/>
      <dgm:spPr/>
    </dgm:pt>
    <dgm:pt modelId="{1187D6E5-54ED-44F7-A224-E8DEC903347F}" type="pres">
      <dgm:prSet presAssocID="{A6659B18-5704-458B-934C-09CEB30C3C8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B6EFA05-2701-4A89-B24A-ADE29E0EFE62}" type="presOf" srcId="{A6659B18-5704-458B-934C-09CEB30C3C85}" destId="{1187D6E5-54ED-44F7-A224-E8DEC903347F}" srcOrd="0" destOrd="0" presId="urn:microsoft.com/office/officeart/2018/5/layout/IconLeafLabelList"/>
    <dgm:cxn modelId="{B6A7C85D-71EF-497E-B091-7C6FCA9CAEDA}" type="presOf" srcId="{8AC01658-C349-42DC-A2EA-04F545415A61}" destId="{D4DC0CAC-92A4-41DE-9CAB-577150A82CAB}" srcOrd="0" destOrd="0" presId="urn:microsoft.com/office/officeart/2018/5/layout/IconLeafLabelList"/>
    <dgm:cxn modelId="{C8F7B16D-7E34-422F-9D9C-2C72FFD241EF}" type="presOf" srcId="{0EFEDB11-16FF-4C57-9426-D6BCC525835F}" destId="{55F8CE54-84D7-4545-BA3D-42C1E16F8997}" srcOrd="0" destOrd="0" presId="urn:microsoft.com/office/officeart/2018/5/layout/IconLeafLabelList"/>
    <dgm:cxn modelId="{2ABBC688-7BFE-4E24-A7EC-44ECDEC6B674}" srcId="{67798EFF-3647-4151-9503-3436CE9E31A1}" destId="{A6659B18-5704-458B-934C-09CEB30C3C85}" srcOrd="2" destOrd="0" parTransId="{07D7FCB5-E62F-41A2-A247-5606E8515097}" sibTransId="{66F8AD93-BA40-40AD-8243-7350A51D7E22}"/>
    <dgm:cxn modelId="{68987798-9D79-4F0E-BA39-388967953742}" type="presOf" srcId="{67798EFF-3647-4151-9503-3436CE9E31A1}" destId="{129A2B61-6F99-49DB-B114-2E0E480324D5}" srcOrd="0" destOrd="0" presId="urn:microsoft.com/office/officeart/2018/5/layout/IconLeafLabelList"/>
    <dgm:cxn modelId="{121362B7-CFCD-4729-8242-0DAA1B776B7D}" srcId="{67798EFF-3647-4151-9503-3436CE9E31A1}" destId="{0EFEDB11-16FF-4C57-9426-D6BCC525835F}" srcOrd="0" destOrd="0" parTransId="{BE55F260-8942-4B62-8DD3-290BC20C31D4}" sibTransId="{AA81CF2D-31F6-452C-AE7E-4C18DE89C1FE}"/>
    <dgm:cxn modelId="{335FE6BD-4E6D-4414-AA6C-B82BAE9BA061}" srcId="{67798EFF-3647-4151-9503-3436CE9E31A1}" destId="{8AC01658-C349-42DC-A2EA-04F545415A61}" srcOrd="1" destOrd="0" parTransId="{092D8924-A7D8-46EA-8E14-1D7C177202B5}" sibTransId="{6A01666D-4E1A-4AB6-8221-C0616B44B950}"/>
    <dgm:cxn modelId="{EF67DF61-6C1A-4E69-A854-6CB7497C4C04}" type="presParOf" srcId="{129A2B61-6F99-49DB-B114-2E0E480324D5}" destId="{11521D32-57E7-4640-83D5-87DE3B227676}" srcOrd="0" destOrd="0" presId="urn:microsoft.com/office/officeart/2018/5/layout/IconLeafLabelList"/>
    <dgm:cxn modelId="{B9ED8499-7CF6-4F4F-AF1C-94C0E58913F5}" type="presParOf" srcId="{11521D32-57E7-4640-83D5-87DE3B227676}" destId="{82322C39-6B2E-4AC8-B052-94A156BEF339}" srcOrd="0" destOrd="0" presId="urn:microsoft.com/office/officeart/2018/5/layout/IconLeafLabelList"/>
    <dgm:cxn modelId="{8364F163-8BA1-4A30-AB57-607C07CC5975}" type="presParOf" srcId="{11521D32-57E7-4640-83D5-87DE3B227676}" destId="{F05710E5-43F8-4A9F-9AE4-7E05DC82D49B}" srcOrd="1" destOrd="0" presId="urn:microsoft.com/office/officeart/2018/5/layout/IconLeafLabelList"/>
    <dgm:cxn modelId="{3AE1F137-9BAA-4296-A705-CF5BE37DD216}" type="presParOf" srcId="{11521D32-57E7-4640-83D5-87DE3B227676}" destId="{9B545A6F-8F67-4481-8C68-339F5A46DFCB}" srcOrd="2" destOrd="0" presId="urn:microsoft.com/office/officeart/2018/5/layout/IconLeafLabelList"/>
    <dgm:cxn modelId="{5BC64526-FF8D-41B9-9ECD-8E77F92199E4}" type="presParOf" srcId="{11521D32-57E7-4640-83D5-87DE3B227676}" destId="{55F8CE54-84D7-4545-BA3D-42C1E16F8997}" srcOrd="3" destOrd="0" presId="urn:microsoft.com/office/officeart/2018/5/layout/IconLeafLabelList"/>
    <dgm:cxn modelId="{E6F9F636-7AAE-4ADA-896F-E03F931635BD}" type="presParOf" srcId="{129A2B61-6F99-49DB-B114-2E0E480324D5}" destId="{561DDE2D-859B-4780-B006-3D25E96064CC}" srcOrd="1" destOrd="0" presId="urn:microsoft.com/office/officeart/2018/5/layout/IconLeafLabelList"/>
    <dgm:cxn modelId="{589ED69B-C99E-4669-BF42-B1879409F9CA}" type="presParOf" srcId="{129A2B61-6F99-49DB-B114-2E0E480324D5}" destId="{185F881C-C3E7-435B-808F-0F2421290C6D}" srcOrd="2" destOrd="0" presId="urn:microsoft.com/office/officeart/2018/5/layout/IconLeafLabelList"/>
    <dgm:cxn modelId="{1AF86116-3115-4667-ADED-3911F3ACCEF5}" type="presParOf" srcId="{185F881C-C3E7-435B-808F-0F2421290C6D}" destId="{FB15DAA3-4A2A-49FB-8759-38CA0D68045D}" srcOrd="0" destOrd="0" presId="urn:microsoft.com/office/officeart/2018/5/layout/IconLeafLabelList"/>
    <dgm:cxn modelId="{4AE89AF2-AC0F-4AB7-AC46-0C93E6026308}" type="presParOf" srcId="{185F881C-C3E7-435B-808F-0F2421290C6D}" destId="{71C2BBBC-7D6B-402E-ACB4-B2CF988B515A}" srcOrd="1" destOrd="0" presId="urn:microsoft.com/office/officeart/2018/5/layout/IconLeafLabelList"/>
    <dgm:cxn modelId="{4DBC872B-B972-4C4D-94FC-8693CDD1E28D}" type="presParOf" srcId="{185F881C-C3E7-435B-808F-0F2421290C6D}" destId="{E87BA339-B665-4993-B96D-0AA58A037C04}" srcOrd="2" destOrd="0" presId="urn:microsoft.com/office/officeart/2018/5/layout/IconLeafLabelList"/>
    <dgm:cxn modelId="{679FD9C8-6D04-4653-956E-E5B4FAB38A12}" type="presParOf" srcId="{185F881C-C3E7-435B-808F-0F2421290C6D}" destId="{D4DC0CAC-92A4-41DE-9CAB-577150A82CAB}" srcOrd="3" destOrd="0" presId="urn:microsoft.com/office/officeart/2018/5/layout/IconLeafLabelList"/>
    <dgm:cxn modelId="{B7F48CD8-5058-4DA6-8A85-6446F1F929E1}" type="presParOf" srcId="{129A2B61-6F99-49DB-B114-2E0E480324D5}" destId="{57C2B41C-CD86-4856-9112-6178A8583410}" srcOrd="3" destOrd="0" presId="urn:microsoft.com/office/officeart/2018/5/layout/IconLeafLabelList"/>
    <dgm:cxn modelId="{07C90BE3-1434-493A-99FB-E5583A2EA697}" type="presParOf" srcId="{129A2B61-6F99-49DB-B114-2E0E480324D5}" destId="{36E05223-48C2-4298-8E21-EC8B8B6F12AA}" srcOrd="4" destOrd="0" presId="urn:microsoft.com/office/officeart/2018/5/layout/IconLeafLabelList"/>
    <dgm:cxn modelId="{1D77C897-BB75-47F2-947C-960BD3634B53}" type="presParOf" srcId="{36E05223-48C2-4298-8E21-EC8B8B6F12AA}" destId="{13C8CEA8-2FFF-4889-9D6C-AE51F91DD157}" srcOrd="0" destOrd="0" presId="urn:microsoft.com/office/officeart/2018/5/layout/IconLeafLabelList"/>
    <dgm:cxn modelId="{03697B00-7691-4FD2-A891-CE7E6FCBB11F}" type="presParOf" srcId="{36E05223-48C2-4298-8E21-EC8B8B6F12AA}" destId="{E08314CF-5F60-40A1-BD4C-35EC018110DE}" srcOrd="1" destOrd="0" presId="urn:microsoft.com/office/officeart/2018/5/layout/IconLeafLabelList"/>
    <dgm:cxn modelId="{C68EFF0C-2AB8-497C-AD13-B00A852C62C4}" type="presParOf" srcId="{36E05223-48C2-4298-8E21-EC8B8B6F12AA}" destId="{F103A600-B994-4046-9031-3B6732717D32}" srcOrd="2" destOrd="0" presId="urn:microsoft.com/office/officeart/2018/5/layout/IconLeafLabelList"/>
    <dgm:cxn modelId="{E2F0D61B-D27B-47D2-947D-4538264AC62B}" type="presParOf" srcId="{36E05223-48C2-4298-8E21-EC8B8B6F12AA}" destId="{1187D6E5-54ED-44F7-A224-E8DEC903347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E240CF-D978-478D-A44B-E8772193A0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F0C7911-C701-4349-B459-3B828C9F27A5}">
      <dgm:prSet/>
      <dgm:spPr/>
      <dgm:t>
        <a:bodyPr/>
        <a:lstStyle/>
        <a:p>
          <a:r>
            <a:rPr lang="en-US"/>
            <a:t>Identify key factors influencing unemployment.</a:t>
          </a:r>
        </a:p>
      </dgm:t>
    </dgm:pt>
    <dgm:pt modelId="{BCA6D4B1-0213-44D3-B969-7C75BE2CD614}" type="parTrans" cxnId="{4619EDFB-8B90-4BD3-9DB3-86FE802F538A}">
      <dgm:prSet/>
      <dgm:spPr/>
      <dgm:t>
        <a:bodyPr/>
        <a:lstStyle/>
        <a:p>
          <a:endParaRPr lang="en-US"/>
        </a:p>
      </dgm:t>
    </dgm:pt>
    <dgm:pt modelId="{9CB3320E-0CC5-45A0-940A-C4875DEB6AF8}" type="sibTrans" cxnId="{4619EDFB-8B90-4BD3-9DB3-86FE802F538A}">
      <dgm:prSet/>
      <dgm:spPr/>
      <dgm:t>
        <a:bodyPr/>
        <a:lstStyle/>
        <a:p>
          <a:endParaRPr lang="en-US"/>
        </a:p>
      </dgm:t>
    </dgm:pt>
    <dgm:pt modelId="{6D9E302B-8B07-451A-9C8C-A6811D325114}">
      <dgm:prSet/>
      <dgm:spPr/>
      <dgm:t>
        <a:bodyPr/>
        <a:lstStyle/>
        <a:p>
          <a:r>
            <a:rPr lang="en-US"/>
            <a:t>Analyze education, age, and experience effects on employability and salary.</a:t>
          </a:r>
        </a:p>
      </dgm:t>
    </dgm:pt>
    <dgm:pt modelId="{7DE44C98-53B0-40F2-BFE3-57C9CCA826E7}" type="parTrans" cxnId="{D0FC63C4-A5D2-43C1-A0C0-077724934AD8}">
      <dgm:prSet/>
      <dgm:spPr/>
      <dgm:t>
        <a:bodyPr/>
        <a:lstStyle/>
        <a:p>
          <a:endParaRPr lang="en-US"/>
        </a:p>
      </dgm:t>
    </dgm:pt>
    <dgm:pt modelId="{83F4A6A5-A742-48B2-9E07-F5BF89F9209F}" type="sibTrans" cxnId="{D0FC63C4-A5D2-43C1-A0C0-077724934AD8}">
      <dgm:prSet/>
      <dgm:spPr/>
      <dgm:t>
        <a:bodyPr/>
        <a:lstStyle/>
        <a:p>
          <a:endParaRPr lang="en-US"/>
        </a:p>
      </dgm:t>
    </dgm:pt>
    <dgm:pt modelId="{2D4555A2-7AA4-4748-9551-FE18C4681095}">
      <dgm:prSet/>
      <dgm:spPr/>
      <dgm:t>
        <a:bodyPr/>
        <a:lstStyle/>
        <a:p>
          <a:r>
            <a:rPr lang="en-US"/>
            <a:t>Evaluate AI risk perception across industries.</a:t>
          </a:r>
        </a:p>
      </dgm:t>
    </dgm:pt>
    <dgm:pt modelId="{0153B486-D34F-4E59-A79D-134D023F3C44}" type="parTrans" cxnId="{FFCBB74D-8973-4EDE-9CAE-135A5DC4F1AF}">
      <dgm:prSet/>
      <dgm:spPr/>
      <dgm:t>
        <a:bodyPr/>
        <a:lstStyle/>
        <a:p>
          <a:endParaRPr lang="en-US"/>
        </a:p>
      </dgm:t>
    </dgm:pt>
    <dgm:pt modelId="{562C340E-409D-4DD4-BA21-B759B106D010}" type="sibTrans" cxnId="{FFCBB74D-8973-4EDE-9CAE-135A5DC4F1AF}">
      <dgm:prSet/>
      <dgm:spPr/>
      <dgm:t>
        <a:bodyPr/>
        <a:lstStyle/>
        <a:p>
          <a:endParaRPr lang="en-US"/>
        </a:p>
      </dgm:t>
    </dgm:pt>
    <dgm:pt modelId="{B8CC5196-679A-4A0C-AB8B-98770E2AC9F5}">
      <dgm:prSet/>
      <dgm:spPr/>
      <dgm:t>
        <a:bodyPr/>
        <a:lstStyle/>
        <a:p>
          <a:r>
            <a:rPr lang="en-US"/>
            <a:t>Provide insights for workforce and policy planning.</a:t>
          </a:r>
        </a:p>
      </dgm:t>
    </dgm:pt>
    <dgm:pt modelId="{CE42A2F4-5B63-44D9-B054-980314191CAF}" type="parTrans" cxnId="{41DCEE22-9E70-4D4D-B74F-7F106DB90900}">
      <dgm:prSet/>
      <dgm:spPr/>
      <dgm:t>
        <a:bodyPr/>
        <a:lstStyle/>
        <a:p>
          <a:endParaRPr lang="en-US"/>
        </a:p>
      </dgm:t>
    </dgm:pt>
    <dgm:pt modelId="{94F1A02B-2F20-43B5-93BB-E4A9DC64BBCD}" type="sibTrans" cxnId="{41DCEE22-9E70-4D4D-B74F-7F106DB90900}">
      <dgm:prSet/>
      <dgm:spPr/>
      <dgm:t>
        <a:bodyPr/>
        <a:lstStyle/>
        <a:p>
          <a:endParaRPr lang="en-US"/>
        </a:p>
      </dgm:t>
    </dgm:pt>
    <dgm:pt modelId="{D3B8100B-2579-4EBD-A223-666B77F3D732}" type="pres">
      <dgm:prSet presAssocID="{D4E240CF-D978-478D-A44B-E8772193A049}" presName="root" presStyleCnt="0">
        <dgm:presLayoutVars>
          <dgm:dir/>
          <dgm:resizeHandles val="exact"/>
        </dgm:presLayoutVars>
      </dgm:prSet>
      <dgm:spPr/>
    </dgm:pt>
    <dgm:pt modelId="{FF84812D-7137-4075-B8D6-C0C8ED01A55E}" type="pres">
      <dgm:prSet presAssocID="{1F0C7911-C701-4349-B459-3B828C9F27A5}" presName="compNode" presStyleCnt="0"/>
      <dgm:spPr/>
    </dgm:pt>
    <dgm:pt modelId="{66DDCDA5-50B7-46DD-97B5-46DA736F17E8}" type="pres">
      <dgm:prSet presAssocID="{1F0C7911-C701-4349-B459-3B828C9F27A5}" presName="bgRect" presStyleLbl="bgShp" presStyleIdx="0" presStyleCnt="4"/>
      <dgm:spPr/>
    </dgm:pt>
    <dgm:pt modelId="{0577761A-D227-4F22-B701-D6F233AE39A3}" type="pres">
      <dgm:prSet presAssocID="{1F0C7911-C701-4349-B459-3B828C9F27A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C6C4B912-E3E8-4080-A5C0-2C2B24B8E755}" type="pres">
      <dgm:prSet presAssocID="{1F0C7911-C701-4349-B459-3B828C9F27A5}" presName="spaceRect" presStyleCnt="0"/>
      <dgm:spPr/>
    </dgm:pt>
    <dgm:pt modelId="{D5736166-B104-4A27-97B2-17961FAC5339}" type="pres">
      <dgm:prSet presAssocID="{1F0C7911-C701-4349-B459-3B828C9F27A5}" presName="parTx" presStyleLbl="revTx" presStyleIdx="0" presStyleCnt="4">
        <dgm:presLayoutVars>
          <dgm:chMax val="0"/>
          <dgm:chPref val="0"/>
        </dgm:presLayoutVars>
      </dgm:prSet>
      <dgm:spPr/>
    </dgm:pt>
    <dgm:pt modelId="{663699FD-3E33-4783-8F57-9B867EA7B310}" type="pres">
      <dgm:prSet presAssocID="{9CB3320E-0CC5-45A0-940A-C4875DEB6AF8}" presName="sibTrans" presStyleCnt="0"/>
      <dgm:spPr/>
    </dgm:pt>
    <dgm:pt modelId="{1201C844-CDB9-4EE5-AC66-5C5C5E149106}" type="pres">
      <dgm:prSet presAssocID="{6D9E302B-8B07-451A-9C8C-A6811D325114}" presName="compNode" presStyleCnt="0"/>
      <dgm:spPr/>
    </dgm:pt>
    <dgm:pt modelId="{B647BF97-8C22-4D22-B6DD-927D409326D1}" type="pres">
      <dgm:prSet presAssocID="{6D9E302B-8B07-451A-9C8C-A6811D325114}" presName="bgRect" presStyleLbl="bgShp" presStyleIdx="1" presStyleCnt="4"/>
      <dgm:spPr/>
    </dgm:pt>
    <dgm:pt modelId="{F9CF74D9-F108-4F1C-8A0E-AB6BD5B027B6}" type="pres">
      <dgm:prSet presAssocID="{6D9E302B-8B07-451A-9C8C-A6811D325114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04093614-DBE3-48CC-8FCA-70845B4D369D}" type="pres">
      <dgm:prSet presAssocID="{6D9E302B-8B07-451A-9C8C-A6811D325114}" presName="spaceRect" presStyleCnt="0"/>
      <dgm:spPr/>
    </dgm:pt>
    <dgm:pt modelId="{2764A4AD-C500-4F69-BC81-7F75B5BFBE87}" type="pres">
      <dgm:prSet presAssocID="{6D9E302B-8B07-451A-9C8C-A6811D325114}" presName="parTx" presStyleLbl="revTx" presStyleIdx="1" presStyleCnt="4">
        <dgm:presLayoutVars>
          <dgm:chMax val="0"/>
          <dgm:chPref val="0"/>
        </dgm:presLayoutVars>
      </dgm:prSet>
      <dgm:spPr/>
    </dgm:pt>
    <dgm:pt modelId="{D82C7CCA-2107-4B45-B2E1-512EB5739A64}" type="pres">
      <dgm:prSet presAssocID="{83F4A6A5-A742-48B2-9E07-F5BF89F9209F}" presName="sibTrans" presStyleCnt="0"/>
      <dgm:spPr/>
    </dgm:pt>
    <dgm:pt modelId="{03BE2EB6-3662-4F15-8027-32E0E234CC8B}" type="pres">
      <dgm:prSet presAssocID="{2D4555A2-7AA4-4748-9551-FE18C4681095}" presName="compNode" presStyleCnt="0"/>
      <dgm:spPr/>
    </dgm:pt>
    <dgm:pt modelId="{7B418101-9F9F-4039-AE5A-609D8BC44B77}" type="pres">
      <dgm:prSet presAssocID="{2D4555A2-7AA4-4748-9551-FE18C4681095}" presName="bgRect" presStyleLbl="bgShp" presStyleIdx="2" presStyleCnt="4"/>
      <dgm:spPr/>
    </dgm:pt>
    <dgm:pt modelId="{0DDA008B-E770-4C4A-8AB0-43512BD9BDD8}" type="pres">
      <dgm:prSet presAssocID="{2D4555A2-7AA4-4748-9551-FE18C468109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D959B6F-D539-4A99-AC09-CC30B3F80F4B}" type="pres">
      <dgm:prSet presAssocID="{2D4555A2-7AA4-4748-9551-FE18C4681095}" presName="spaceRect" presStyleCnt="0"/>
      <dgm:spPr/>
    </dgm:pt>
    <dgm:pt modelId="{1C5417C8-4D26-4A2E-8A93-F77C00379583}" type="pres">
      <dgm:prSet presAssocID="{2D4555A2-7AA4-4748-9551-FE18C4681095}" presName="parTx" presStyleLbl="revTx" presStyleIdx="2" presStyleCnt="4">
        <dgm:presLayoutVars>
          <dgm:chMax val="0"/>
          <dgm:chPref val="0"/>
        </dgm:presLayoutVars>
      </dgm:prSet>
      <dgm:spPr/>
    </dgm:pt>
    <dgm:pt modelId="{9E20C22B-C48B-4F84-A2B7-69DCA153F424}" type="pres">
      <dgm:prSet presAssocID="{562C340E-409D-4DD4-BA21-B759B106D010}" presName="sibTrans" presStyleCnt="0"/>
      <dgm:spPr/>
    </dgm:pt>
    <dgm:pt modelId="{29FAC36F-1DC6-4672-BE69-02CAA2B25756}" type="pres">
      <dgm:prSet presAssocID="{B8CC5196-679A-4A0C-AB8B-98770E2AC9F5}" presName="compNode" presStyleCnt="0"/>
      <dgm:spPr/>
    </dgm:pt>
    <dgm:pt modelId="{E53C9765-103B-48F3-9B31-7A6412496BE6}" type="pres">
      <dgm:prSet presAssocID="{B8CC5196-679A-4A0C-AB8B-98770E2AC9F5}" presName="bgRect" presStyleLbl="bgShp" presStyleIdx="3" presStyleCnt="4"/>
      <dgm:spPr/>
    </dgm:pt>
    <dgm:pt modelId="{DF0E9D31-F0ED-492C-B7EF-E246C3B7B6D6}" type="pres">
      <dgm:prSet presAssocID="{B8CC5196-679A-4A0C-AB8B-98770E2AC9F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69BA5B12-A74F-406C-B178-979A5954BDD8}" type="pres">
      <dgm:prSet presAssocID="{B8CC5196-679A-4A0C-AB8B-98770E2AC9F5}" presName="spaceRect" presStyleCnt="0"/>
      <dgm:spPr/>
    </dgm:pt>
    <dgm:pt modelId="{CA698DBA-A328-4BF1-8D4F-74F2E79E86DA}" type="pres">
      <dgm:prSet presAssocID="{B8CC5196-679A-4A0C-AB8B-98770E2AC9F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1DCEE22-9E70-4D4D-B74F-7F106DB90900}" srcId="{D4E240CF-D978-478D-A44B-E8772193A049}" destId="{B8CC5196-679A-4A0C-AB8B-98770E2AC9F5}" srcOrd="3" destOrd="0" parTransId="{CE42A2F4-5B63-44D9-B054-980314191CAF}" sibTransId="{94F1A02B-2F20-43B5-93BB-E4A9DC64BBCD}"/>
    <dgm:cxn modelId="{50A1F441-40DC-4179-BA79-E4C935951329}" type="presOf" srcId="{2D4555A2-7AA4-4748-9551-FE18C4681095}" destId="{1C5417C8-4D26-4A2E-8A93-F77C00379583}" srcOrd="0" destOrd="0" presId="urn:microsoft.com/office/officeart/2018/2/layout/IconVerticalSolidList"/>
    <dgm:cxn modelId="{1891A966-9758-4B71-895B-A9464B6A5BC8}" type="presOf" srcId="{6D9E302B-8B07-451A-9C8C-A6811D325114}" destId="{2764A4AD-C500-4F69-BC81-7F75B5BFBE87}" srcOrd="0" destOrd="0" presId="urn:microsoft.com/office/officeart/2018/2/layout/IconVerticalSolidList"/>
    <dgm:cxn modelId="{FFCBB74D-8973-4EDE-9CAE-135A5DC4F1AF}" srcId="{D4E240CF-D978-478D-A44B-E8772193A049}" destId="{2D4555A2-7AA4-4748-9551-FE18C4681095}" srcOrd="2" destOrd="0" parTransId="{0153B486-D34F-4E59-A79D-134D023F3C44}" sibTransId="{562C340E-409D-4DD4-BA21-B759B106D010}"/>
    <dgm:cxn modelId="{B35F5589-10DC-4E07-9A90-6A36159897B7}" type="presOf" srcId="{B8CC5196-679A-4A0C-AB8B-98770E2AC9F5}" destId="{CA698DBA-A328-4BF1-8D4F-74F2E79E86DA}" srcOrd="0" destOrd="0" presId="urn:microsoft.com/office/officeart/2018/2/layout/IconVerticalSolidList"/>
    <dgm:cxn modelId="{DFA44DA8-D8C9-45B5-864B-D8B05B440BF1}" type="presOf" srcId="{1F0C7911-C701-4349-B459-3B828C9F27A5}" destId="{D5736166-B104-4A27-97B2-17961FAC5339}" srcOrd="0" destOrd="0" presId="urn:microsoft.com/office/officeart/2018/2/layout/IconVerticalSolidList"/>
    <dgm:cxn modelId="{D0FC63C4-A5D2-43C1-A0C0-077724934AD8}" srcId="{D4E240CF-D978-478D-A44B-E8772193A049}" destId="{6D9E302B-8B07-451A-9C8C-A6811D325114}" srcOrd="1" destOrd="0" parTransId="{7DE44C98-53B0-40F2-BFE3-57C9CCA826E7}" sibTransId="{83F4A6A5-A742-48B2-9E07-F5BF89F9209F}"/>
    <dgm:cxn modelId="{815DF8C5-E5D3-425C-9E11-245F95371F06}" type="presOf" srcId="{D4E240CF-D978-478D-A44B-E8772193A049}" destId="{D3B8100B-2579-4EBD-A223-666B77F3D732}" srcOrd="0" destOrd="0" presId="urn:microsoft.com/office/officeart/2018/2/layout/IconVerticalSolidList"/>
    <dgm:cxn modelId="{4619EDFB-8B90-4BD3-9DB3-86FE802F538A}" srcId="{D4E240CF-D978-478D-A44B-E8772193A049}" destId="{1F0C7911-C701-4349-B459-3B828C9F27A5}" srcOrd="0" destOrd="0" parTransId="{BCA6D4B1-0213-44D3-B969-7C75BE2CD614}" sibTransId="{9CB3320E-0CC5-45A0-940A-C4875DEB6AF8}"/>
    <dgm:cxn modelId="{719CFC6A-49FB-4FD5-B2C3-66EB4BAE5E9A}" type="presParOf" srcId="{D3B8100B-2579-4EBD-A223-666B77F3D732}" destId="{FF84812D-7137-4075-B8D6-C0C8ED01A55E}" srcOrd="0" destOrd="0" presId="urn:microsoft.com/office/officeart/2018/2/layout/IconVerticalSolidList"/>
    <dgm:cxn modelId="{8F3E8856-7F06-4867-B512-5C8956BF378D}" type="presParOf" srcId="{FF84812D-7137-4075-B8D6-C0C8ED01A55E}" destId="{66DDCDA5-50B7-46DD-97B5-46DA736F17E8}" srcOrd="0" destOrd="0" presId="urn:microsoft.com/office/officeart/2018/2/layout/IconVerticalSolidList"/>
    <dgm:cxn modelId="{85886735-EBBF-4DE0-BC41-06AB74C4E746}" type="presParOf" srcId="{FF84812D-7137-4075-B8D6-C0C8ED01A55E}" destId="{0577761A-D227-4F22-B701-D6F233AE39A3}" srcOrd="1" destOrd="0" presId="urn:microsoft.com/office/officeart/2018/2/layout/IconVerticalSolidList"/>
    <dgm:cxn modelId="{B31399D3-74FC-4F9C-AC35-34A31424863E}" type="presParOf" srcId="{FF84812D-7137-4075-B8D6-C0C8ED01A55E}" destId="{C6C4B912-E3E8-4080-A5C0-2C2B24B8E755}" srcOrd="2" destOrd="0" presId="urn:microsoft.com/office/officeart/2018/2/layout/IconVerticalSolidList"/>
    <dgm:cxn modelId="{ECFB922D-B58E-4088-BCC9-EFCA799DB6E3}" type="presParOf" srcId="{FF84812D-7137-4075-B8D6-C0C8ED01A55E}" destId="{D5736166-B104-4A27-97B2-17961FAC5339}" srcOrd="3" destOrd="0" presId="urn:microsoft.com/office/officeart/2018/2/layout/IconVerticalSolidList"/>
    <dgm:cxn modelId="{5007DFBF-89FA-4177-995C-5C4003FC4829}" type="presParOf" srcId="{D3B8100B-2579-4EBD-A223-666B77F3D732}" destId="{663699FD-3E33-4783-8F57-9B867EA7B310}" srcOrd="1" destOrd="0" presId="urn:microsoft.com/office/officeart/2018/2/layout/IconVerticalSolidList"/>
    <dgm:cxn modelId="{CA48FB46-2543-4357-9C88-B6DB53FABB89}" type="presParOf" srcId="{D3B8100B-2579-4EBD-A223-666B77F3D732}" destId="{1201C844-CDB9-4EE5-AC66-5C5C5E149106}" srcOrd="2" destOrd="0" presId="urn:microsoft.com/office/officeart/2018/2/layout/IconVerticalSolidList"/>
    <dgm:cxn modelId="{525F970E-42E0-4853-B777-7EACFA5442DD}" type="presParOf" srcId="{1201C844-CDB9-4EE5-AC66-5C5C5E149106}" destId="{B647BF97-8C22-4D22-B6DD-927D409326D1}" srcOrd="0" destOrd="0" presId="urn:microsoft.com/office/officeart/2018/2/layout/IconVerticalSolidList"/>
    <dgm:cxn modelId="{55CFBD69-520E-49BE-9608-926FAB77A858}" type="presParOf" srcId="{1201C844-CDB9-4EE5-AC66-5C5C5E149106}" destId="{F9CF74D9-F108-4F1C-8A0E-AB6BD5B027B6}" srcOrd="1" destOrd="0" presId="urn:microsoft.com/office/officeart/2018/2/layout/IconVerticalSolidList"/>
    <dgm:cxn modelId="{8D76D7B2-8E79-4150-8E08-7837717322D1}" type="presParOf" srcId="{1201C844-CDB9-4EE5-AC66-5C5C5E149106}" destId="{04093614-DBE3-48CC-8FCA-70845B4D369D}" srcOrd="2" destOrd="0" presId="urn:microsoft.com/office/officeart/2018/2/layout/IconVerticalSolidList"/>
    <dgm:cxn modelId="{87BB1700-0351-4DC5-9F61-79C94C7BB7CF}" type="presParOf" srcId="{1201C844-CDB9-4EE5-AC66-5C5C5E149106}" destId="{2764A4AD-C500-4F69-BC81-7F75B5BFBE87}" srcOrd="3" destOrd="0" presId="urn:microsoft.com/office/officeart/2018/2/layout/IconVerticalSolidList"/>
    <dgm:cxn modelId="{5840E933-EA93-4CBB-813C-F0921AB9CD90}" type="presParOf" srcId="{D3B8100B-2579-4EBD-A223-666B77F3D732}" destId="{D82C7CCA-2107-4B45-B2E1-512EB5739A64}" srcOrd="3" destOrd="0" presId="urn:microsoft.com/office/officeart/2018/2/layout/IconVerticalSolidList"/>
    <dgm:cxn modelId="{5E5EA969-2D2A-4A69-A33C-3FAB5488A91D}" type="presParOf" srcId="{D3B8100B-2579-4EBD-A223-666B77F3D732}" destId="{03BE2EB6-3662-4F15-8027-32E0E234CC8B}" srcOrd="4" destOrd="0" presId="urn:microsoft.com/office/officeart/2018/2/layout/IconVerticalSolidList"/>
    <dgm:cxn modelId="{00F36E72-63D2-42D9-8733-D3F1789FC2EE}" type="presParOf" srcId="{03BE2EB6-3662-4F15-8027-32E0E234CC8B}" destId="{7B418101-9F9F-4039-AE5A-609D8BC44B77}" srcOrd="0" destOrd="0" presId="urn:microsoft.com/office/officeart/2018/2/layout/IconVerticalSolidList"/>
    <dgm:cxn modelId="{6502F23B-FEBC-413B-BD6A-C686B18275F0}" type="presParOf" srcId="{03BE2EB6-3662-4F15-8027-32E0E234CC8B}" destId="{0DDA008B-E770-4C4A-8AB0-43512BD9BDD8}" srcOrd="1" destOrd="0" presId="urn:microsoft.com/office/officeart/2018/2/layout/IconVerticalSolidList"/>
    <dgm:cxn modelId="{11354990-E658-4281-9E9F-70CF5B996A26}" type="presParOf" srcId="{03BE2EB6-3662-4F15-8027-32E0E234CC8B}" destId="{6D959B6F-D539-4A99-AC09-CC30B3F80F4B}" srcOrd="2" destOrd="0" presId="urn:microsoft.com/office/officeart/2018/2/layout/IconVerticalSolidList"/>
    <dgm:cxn modelId="{73911521-6022-40A5-B059-7B55939A3C3D}" type="presParOf" srcId="{03BE2EB6-3662-4F15-8027-32E0E234CC8B}" destId="{1C5417C8-4D26-4A2E-8A93-F77C00379583}" srcOrd="3" destOrd="0" presId="urn:microsoft.com/office/officeart/2018/2/layout/IconVerticalSolidList"/>
    <dgm:cxn modelId="{12695762-AF23-44CA-A325-F6BEF71345E8}" type="presParOf" srcId="{D3B8100B-2579-4EBD-A223-666B77F3D732}" destId="{9E20C22B-C48B-4F84-A2B7-69DCA153F424}" srcOrd="5" destOrd="0" presId="urn:microsoft.com/office/officeart/2018/2/layout/IconVerticalSolidList"/>
    <dgm:cxn modelId="{8A5D65A2-DF25-4C46-BFE5-657723508931}" type="presParOf" srcId="{D3B8100B-2579-4EBD-A223-666B77F3D732}" destId="{29FAC36F-1DC6-4672-BE69-02CAA2B25756}" srcOrd="6" destOrd="0" presId="urn:microsoft.com/office/officeart/2018/2/layout/IconVerticalSolidList"/>
    <dgm:cxn modelId="{E645387C-461B-445F-95D9-5CCD23D27F9E}" type="presParOf" srcId="{29FAC36F-1DC6-4672-BE69-02CAA2B25756}" destId="{E53C9765-103B-48F3-9B31-7A6412496BE6}" srcOrd="0" destOrd="0" presId="urn:microsoft.com/office/officeart/2018/2/layout/IconVerticalSolidList"/>
    <dgm:cxn modelId="{9299C57B-9945-429D-9220-59972A97F442}" type="presParOf" srcId="{29FAC36F-1DC6-4672-BE69-02CAA2B25756}" destId="{DF0E9D31-F0ED-492C-B7EF-E246C3B7B6D6}" srcOrd="1" destOrd="0" presId="urn:microsoft.com/office/officeart/2018/2/layout/IconVerticalSolidList"/>
    <dgm:cxn modelId="{03B85EDF-9A5B-430B-935F-4B4B693C0B90}" type="presParOf" srcId="{29FAC36F-1DC6-4672-BE69-02CAA2B25756}" destId="{69BA5B12-A74F-406C-B178-979A5954BDD8}" srcOrd="2" destOrd="0" presId="urn:microsoft.com/office/officeart/2018/2/layout/IconVerticalSolidList"/>
    <dgm:cxn modelId="{52739F5C-5A25-4C1A-A850-5D6FB4026618}" type="presParOf" srcId="{29FAC36F-1DC6-4672-BE69-02CAA2B25756}" destId="{CA698DBA-A328-4BF1-8D4F-74F2E79E86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D72468-5CF2-4725-86E9-DB88A89201F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E87CE1A-9DA3-486B-87CE-3739C2CC5278}">
      <dgm:prSet/>
      <dgm:spPr/>
      <dgm:t>
        <a:bodyPr/>
        <a:lstStyle/>
        <a:p>
          <a:r>
            <a:rPr lang="en-US"/>
            <a:t>Data includes Age, Education, Job Title, Industry, Salary, Employment Status, and Platform.</a:t>
          </a:r>
        </a:p>
      </dgm:t>
    </dgm:pt>
    <dgm:pt modelId="{D8C8EC34-F28A-423D-BFD4-7FFFEFC0D509}" type="parTrans" cxnId="{E6B129F3-4C15-4FA6-9B59-187104952EC7}">
      <dgm:prSet/>
      <dgm:spPr/>
      <dgm:t>
        <a:bodyPr/>
        <a:lstStyle/>
        <a:p>
          <a:endParaRPr lang="en-US"/>
        </a:p>
      </dgm:t>
    </dgm:pt>
    <dgm:pt modelId="{11C9E4DC-EED6-488F-B12F-49DBC36B0C61}" type="sibTrans" cxnId="{E6B129F3-4C15-4FA6-9B59-187104952EC7}">
      <dgm:prSet/>
      <dgm:spPr/>
      <dgm:t>
        <a:bodyPr/>
        <a:lstStyle/>
        <a:p>
          <a:endParaRPr lang="en-US"/>
        </a:p>
      </dgm:t>
    </dgm:pt>
    <dgm:pt modelId="{7CECD0B2-6F3F-414D-BBD8-332CA51BFF05}">
      <dgm:prSet/>
      <dgm:spPr/>
      <dgm:t>
        <a:bodyPr/>
        <a:lstStyle/>
        <a:p>
          <a:r>
            <a:rPr lang="en-US"/>
            <a:t>Structured and clean dataset suitable for Regression, ANOVA, Chi-Square.</a:t>
          </a:r>
        </a:p>
      </dgm:t>
    </dgm:pt>
    <dgm:pt modelId="{31587E5D-AC86-406F-A2A8-65A56B76E519}" type="parTrans" cxnId="{6ABA36ED-B64C-4BCD-9488-454CBD70ABA9}">
      <dgm:prSet/>
      <dgm:spPr/>
      <dgm:t>
        <a:bodyPr/>
        <a:lstStyle/>
        <a:p>
          <a:endParaRPr lang="en-US"/>
        </a:p>
      </dgm:t>
    </dgm:pt>
    <dgm:pt modelId="{5310E27B-26B1-42A7-A7D9-27D1C9E5FA10}" type="sibTrans" cxnId="{6ABA36ED-B64C-4BCD-9488-454CBD70ABA9}">
      <dgm:prSet/>
      <dgm:spPr/>
      <dgm:t>
        <a:bodyPr/>
        <a:lstStyle/>
        <a:p>
          <a:endParaRPr lang="en-US"/>
        </a:p>
      </dgm:t>
    </dgm:pt>
    <dgm:pt modelId="{6CCA91BA-BFF1-42D2-9C5E-C3D0CCEEE153}">
      <dgm:prSet/>
      <dgm:spPr/>
      <dgm:t>
        <a:bodyPr/>
        <a:lstStyle/>
        <a:p>
          <a:r>
            <a:rPr lang="en-US"/>
            <a:t>Contains both categorical and numerical variables.</a:t>
          </a:r>
        </a:p>
      </dgm:t>
    </dgm:pt>
    <dgm:pt modelId="{86497E9F-255C-4802-BF4B-1B79428548F8}" type="parTrans" cxnId="{CD9E8B5A-1C06-4830-9B93-ADE467CCAAED}">
      <dgm:prSet/>
      <dgm:spPr/>
      <dgm:t>
        <a:bodyPr/>
        <a:lstStyle/>
        <a:p>
          <a:endParaRPr lang="en-US"/>
        </a:p>
      </dgm:t>
    </dgm:pt>
    <dgm:pt modelId="{15B2B024-A048-4A39-BB95-3498D203BA2C}" type="sibTrans" cxnId="{CD9E8B5A-1C06-4830-9B93-ADE467CCAAED}">
      <dgm:prSet/>
      <dgm:spPr/>
      <dgm:t>
        <a:bodyPr/>
        <a:lstStyle/>
        <a:p>
          <a:endParaRPr lang="en-US"/>
        </a:p>
      </dgm:t>
    </dgm:pt>
    <dgm:pt modelId="{B0F5C32B-25B0-4963-BE30-E9F5EF9A4C16}" type="pres">
      <dgm:prSet presAssocID="{02D72468-5CF2-4725-86E9-DB88A89201F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35803F-90BB-4B36-A028-6104F1B92ABA}" type="pres">
      <dgm:prSet presAssocID="{3E87CE1A-9DA3-486B-87CE-3739C2CC5278}" presName="hierRoot1" presStyleCnt="0"/>
      <dgm:spPr/>
    </dgm:pt>
    <dgm:pt modelId="{935E0B4A-3DB0-40EB-A622-B2645259ABF3}" type="pres">
      <dgm:prSet presAssocID="{3E87CE1A-9DA3-486B-87CE-3739C2CC5278}" presName="composite" presStyleCnt="0"/>
      <dgm:spPr/>
    </dgm:pt>
    <dgm:pt modelId="{DD9A5E34-0F5E-490A-AF7E-3176C9A36553}" type="pres">
      <dgm:prSet presAssocID="{3E87CE1A-9DA3-486B-87CE-3739C2CC5278}" presName="background" presStyleLbl="node0" presStyleIdx="0" presStyleCnt="3"/>
      <dgm:spPr/>
    </dgm:pt>
    <dgm:pt modelId="{5FEFD93A-648F-48C6-9267-2CE156BF5F04}" type="pres">
      <dgm:prSet presAssocID="{3E87CE1A-9DA3-486B-87CE-3739C2CC5278}" presName="text" presStyleLbl="fgAcc0" presStyleIdx="0" presStyleCnt="3">
        <dgm:presLayoutVars>
          <dgm:chPref val="3"/>
        </dgm:presLayoutVars>
      </dgm:prSet>
      <dgm:spPr/>
    </dgm:pt>
    <dgm:pt modelId="{11AA705A-4FE7-40AE-A4E5-8675AD32D480}" type="pres">
      <dgm:prSet presAssocID="{3E87CE1A-9DA3-486B-87CE-3739C2CC5278}" presName="hierChild2" presStyleCnt="0"/>
      <dgm:spPr/>
    </dgm:pt>
    <dgm:pt modelId="{442C7680-BEA9-40DB-AB5F-02EEB59F7982}" type="pres">
      <dgm:prSet presAssocID="{7CECD0B2-6F3F-414D-BBD8-332CA51BFF05}" presName="hierRoot1" presStyleCnt="0"/>
      <dgm:spPr/>
    </dgm:pt>
    <dgm:pt modelId="{FC727020-9C77-434B-A207-F98A49222963}" type="pres">
      <dgm:prSet presAssocID="{7CECD0B2-6F3F-414D-BBD8-332CA51BFF05}" presName="composite" presStyleCnt="0"/>
      <dgm:spPr/>
    </dgm:pt>
    <dgm:pt modelId="{B20FFA6A-A901-4C5F-93BB-58AF8CD399E5}" type="pres">
      <dgm:prSet presAssocID="{7CECD0B2-6F3F-414D-BBD8-332CA51BFF05}" presName="background" presStyleLbl="node0" presStyleIdx="1" presStyleCnt="3"/>
      <dgm:spPr/>
    </dgm:pt>
    <dgm:pt modelId="{F46B257A-F576-4460-8E70-3D832CEC6C6C}" type="pres">
      <dgm:prSet presAssocID="{7CECD0B2-6F3F-414D-BBD8-332CA51BFF05}" presName="text" presStyleLbl="fgAcc0" presStyleIdx="1" presStyleCnt="3">
        <dgm:presLayoutVars>
          <dgm:chPref val="3"/>
        </dgm:presLayoutVars>
      </dgm:prSet>
      <dgm:spPr/>
    </dgm:pt>
    <dgm:pt modelId="{CEE96AE2-3DF1-40F9-9A50-D12E123FA185}" type="pres">
      <dgm:prSet presAssocID="{7CECD0B2-6F3F-414D-BBD8-332CA51BFF05}" presName="hierChild2" presStyleCnt="0"/>
      <dgm:spPr/>
    </dgm:pt>
    <dgm:pt modelId="{364D49C9-36AD-4066-A59C-3F285B518A57}" type="pres">
      <dgm:prSet presAssocID="{6CCA91BA-BFF1-42D2-9C5E-C3D0CCEEE153}" presName="hierRoot1" presStyleCnt="0"/>
      <dgm:spPr/>
    </dgm:pt>
    <dgm:pt modelId="{2B87432B-F88E-43F9-A208-2DDCDCA3D97A}" type="pres">
      <dgm:prSet presAssocID="{6CCA91BA-BFF1-42D2-9C5E-C3D0CCEEE153}" presName="composite" presStyleCnt="0"/>
      <dgm:spPr/>
    </dgm:pt>
    <dgm:pt modelId="{61642FC3-668A-4944-978F-F0BAFD99F954}" type="pres">
      <dgm:prSet presAssocID="{6CCA91BA-BFF1-42D2-9C5E-C3D0CCEEE153}" presName="background" presStyleLbl="node0" presStyleIdx="2" presStyleCnt="3"/>
      <dgm:spPr/>
    </dgm:pt>
    <dgm:pt modelId="{779A98FE-AE23-4407-87D6-D0AEB224ECDA}" type="pres">
      <dgm:prSet presAssocID="{6CCA91BA-BFF1-42D2-9C5E-C3D0CCEEE153}" presName="text" presStyleLbl="fgAcc0" presStyleIdx="2" presStyleCnt="3">
        <dgm:presLayoutVars>
          <dgm:chPref val="3"/>
        </dgm:presLayoutVars>
      </dgm:prSet>
      <dgm:spPr/>
    </dgm:pt>
    <dgm:pt modelId="{4AA3FCE4-9954-4C90-BB13-FBAE0D8D3285}" type="pres">
      <dgm:prSet presAssocID="{6CCA91BA-BFF1-42D2-9C5E-C3D0CCEEE153}" presName="hierChild2" presStyleCnt="0"/>
      <dgm:spPr/>
    </dgm:pt>
  </dgm:ptLst>
  <dgm:cxnLst>
    <dgm:cxn modelId="{1B7B2B53-0A21-46AD-8C04-91997BF9BACF}" type="presOf" srcId="{6CCA91BA-BFF1-42D2-9C5E-C3D0CCEEE153}" destId="{779A98FE-AE23-4407-87D6-D0AEB224ECDA}" srcOrd="0" destOrd="0" presId="urn:microsoft.com/office/officeart/2005/8/layout/hierarchy1"/>
    <dgm:cxn modelId="{CD9E8B5A-1C06-4830-9B93-ADE467CCAAED}" srcId="{02D72468-5CF2-4725-86E9-DB88A89201F4}" destId="{6CCA91BA-BFF1-42D2-9C5E-C3D0CCEEE153}" srcOrd="2" destOrd="0" parTransId="{86497E9F-255C-4802-BF4B-1B79428548F8}" sibTransId="{15B2B024-A048-4A39-BB95-3498D203BA2C}"/>
    <dgm:cxn modelId="{34DF179C-C0EA-4149-8F14-7FB1573C1A7A}" type="presOf" srcId="{7CECD0B2-6F3F-414D-BBD8-332CA51BFF05}" destId="{F46B257A-F576-4460-8E70-3D832CEC6C6C}" srcOrd="0" destOrd="0" presId="urn:microsoft.com/office/officeart/2005/8/layout/hierarchy1"/>
    <dgm:cxn modelId="{18B044A1-C5BC-4112-9692-2F550C5D2F4C}" type="presOf" srcId="{02D72468-5CF2-4725-86E9-DB88A89201F4}" destId="{B0F5C32B-25B0-4963-BE30-E9F5EF9A4C16}" srcOrd="0" destOrd="0" presId="urn:microsoft.com/office/officeart/2005/8/layout/hierarchy1"/>
    <dgm:cxn modelId="{8EB5E1C7-FD62-4916-A3E2-CE3C1E8A2B60}" type="presOf" srcId="{3E87CE1A-9DA3-486B-87CE-3739C2CC5278}" destId="{5FEFD93A-648F-48C6-9267-2CE156BF5F04}" srcOrd="0" destOrd="0" presId="urn:microsoft.com/office/officeart/2005/8/layout/hierarchy1"/>
    <dgm:cxn modelId="{6ABA36ED-B64C-4BCD-9488-454CBD70ABA9}" srcId="{02D72468-5CF2-4725-86E9-DB88A89201F4}" destId="{7CECD0B2-6F3F-414D-BBD8-332CA51BFF05}" srcOrd="1" destOrd="0" parTransId="{31587E5D-AC86-406F-A2A8-65A56B76E519}" sibTransId="{5310E27B-26B1-42A7-A7D9-27D1C9E5FA10}"/>
    <dgm:cxn modelId="{E6B129F3-4C15-4FA6-9B59-187104952EC7}" srcId="{02D72468-5CF2-4725-86E9-DB88A89201F4}" destId="{3E87CE1A-9DA3-486B-87CE-3739C2CC5278}" srcOrd="0" destOrd="0" parTransId="{D8C8EC34-F28A-423D-BFD4-7FFFEFC0D509}" sibTransId="{11C9E4DC-EED6-488F-B12F-49DBC36B0C61}"/>
    <dgm:cxn modelId="{E6291DBB-1C5E-4C56-A876-81F905926F52}" type="presParOf" srcId="{B0F5C32B-25B0-4963-BE30-E9F5EF9A4C16}" destId="{A735803F-90BB-4B36-A028-6104F1B92ABA}" srcOrd="0" destOrd="0" presId="urn:microsoft.com/office/officeart/2005/8/layout/hierarchy1"/>
    <dgm:cxn modelId="{15CE724E-727B-4F11-BCDA-1A31C977000C}" type="presParOf" srcId="{A735803F-90BB-4B36-A028-6104F1B92ABA}" destId="{935E0B4A-3DB0-40EB-A622-B2645259ABF3}" srcOrd="0" destOrd="0" presId="urn:microsoft.com/office/officeart/2005/8/layout/hierarchy1"/>
    <dgm:cxn modelId="{B3FD3AE5-29B7-457E-94E8-A653CE484CBC}" type="presParOf" srcId="{935E0B4A-3DB0-40EB-A622-B2645259ABF3}" destId="{DD9A5E34-0F5E-490A-AF7E-3176C9A36553}" srcOrd="0" destOrd="0" presId="urn:microsoft.com/office/officeart/2005/8/layout/hierarchy1"/>
    <dgm:cxn modelId="{C8EE668D-2219-4CC6-B84C-29932713F386}" type="presParOf" srcId="{935E0B4A-3DB0-40EB-A622-B2645259ABF3}" destId="{5FEFD93A-648F-48C6-9267-2CE156BF5F04}" srcOrd="1" destOrd="0" presId="urn:microsoft.com/office/officeart/2005/8/layout/hierarchy1"/>
    <dgm:cxn modelId="{FE3CF6A1-F4B8-40B7-9EB2-1DE84C17C0A0}" type="presParOf" srcId="{A735803F-90BB-4B36-A028-6104F1B92ABA}" destId="{11AA705A-4FE7-40AE-A4E5-8675AD32D480}" srcOrd="1" destOrd="0" presId="urn:microsoft.com/office/officeart/2005/8/layout/hierarchy1"/>
    <dgm:cxn modelId="{73B56B23-F7DC-4B9F-A61E-8F8D1CA73B48}" type="presParOf" srcId="{B0F5C32B-25B0-4963-BE30-E9F5EF9A4C16}" destId="{442C7680-BEA9-40DB-AB5F-02EEB59F7982}" srcOrd="1" destOrd="0" presId="urn:microsoft.com/office/officeart/2005/8/layout/hierarchy1"/>
    <dgm:cxn modelId="{3F85520C-6CFC-4C60-BC37-E7BA7EDECAED}" type="presParOf" srcId="{442C7680-BEA9-40DB-AB5F-02EEB59F7982}" destId="{FC727020-9C77-434B-A207-F98A49222963}" srcOrd="0" destOrd="0" presId="urn:microsoft.com/office/officeart/2005/8/layout/hierarchy1"/>
    <dgm:cxn modelId="{D139F13F-57A0-4423-AF51-89913CBBEEE2}" type="presParOf" srcId="{FC727020-9C77-434B-A207-F98A49222963}" destId="{B20FFA6A-A901-4C5F-93BB-58AF8CD399E5}" srcOrd="0" destOrd="0" presId="urn:microsoft.com/office/officeart/2005/8/layout/hierarchy1"/>
    <dgm:cxn modelId="{B58CBB7D-7B7D-4169-9BA0-D3F5884B14F9}" type="presParOf" srcId="{FC727020-9C77-434B-A207-F98A49222963}" destId="{F46B257A-F576-4460-8E70-3D832CEC6C6C}" srcOrd="1" destOrd="0" presId="urn:microsoft.com/office/officeart/2005/8/layout/hierarchy1"/>
    <dgm:cxn modelId="{643DD223-4905-42BF-ABA5-02E7142417EA}" type="presParOf" srcId="{442C7680-BEA9-40DB-AB5F-02EEB59F7982}" destId="{CEE96AE2-3DF1-40F9-9A50-D12E123FA185}" srcOrd="1" destOrd="0" presId="urn:microsoft.com/office/officeart/2005/8/layout/hierarchy1"/>
    <dgm:cxn modelId="{BBDF241F-43BF-4984-BA46-4945B39596A3}" type="presParOf" srcId="{B0F5C32B-25B0-4963-BE30-E9F5EF9A4C16}" destId="{364D49C9-36AD-4066-A59C-3F285B518A57}" srcOrd="2" destOrd="0" presId="urn:microsoft.com/office/officeart/2005/8/layout/hierarchy1"/>
    <dgm:cxn modelId="{F1BA446F-81FD-40A1-9005-297F7A118823}" type="presParOf" srcId="{364D49C9-36AD-4066-A59C-3F285B518A57}" destId="{2B87432B-F88E-43F9-A208-2DDCDCA3D97A}" srcOrd="0" destOrd="0" presId="urn:microsoft.com/office/officeart/2005/8/layout/hierarchy1"/>
    <dgm:cxn modelId="{38471B22-9C33-4C18-B7C1-C4987E73B3FF}" type="presParOf" srcId="{2B87432B-F88E-43F9-A208-2DDCDCA3D97A}" destId="{61642FC3-668A-4944-978F-F0BAFD99F954}" srcOrd="0" destOrd="0" presId="urn:microsoft.com/office/officeart/2005/8/layout/hierarchy1"/>
    <dgm:cxn modelId="{701DC007-5082-4D36-8D6C-1CAB6D620C91}" type="presParOf" srcId="{2B87432B-F88E-43F9-A208-2DDCDCA3D97A}" destId="{779A98FE-AE23-4407-87D6-D0AEB224ECDA}" srcOrd="1" destOrd="0" presId="urn:microsoft.com/office/officeart/2005/8/layout/hierarchy1"/>
    <dgm:cxn modelId="{D636B059-3680-4C32-BE05-388FE01938AE}" type="presParOf" srcId="{364D49C9-36AD-4066-A59C-3F285B518A57}" destId="{4AA3FCE4-9954-4C90-BB13-FBAE0D8D32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A2191F-CC55-4F0F-9397-C2A3BDB78A0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726D975-19F0-4912-8CD4-0EB037477565}">
      <dgm:prSet/>
      <dgm:spPr/>
      <dgm:t>
        <a:bodyPr/>
        <a:lstStyle/>
        <a:p>
          <a:r>
            <a:rPr lang="en-US"/>
            <a:t>Tools: Excel (EDA), SQL (Data Queries), </a:t>
          </a:r>
          <a:r>
            <a:rPr lang="en-IN"/>
            <a:t>Power BI(Visualization)</a:t>
          </a:r>
          <a:endParaRPr lang="en-US"/>
        </a:p>
      </dgm:t>
    </dgm:pt>
    <dgm:pt modelId="{520ADA32-5092-44C3-81C7-C6B5C5470EE0}" type="parTrans" cxnId="{C861F7CF-1A2C-40E9-8F3F-617778460B15}">
      <dgm:prSet/>
      <dgm:spPr/>
      <dgm:t>
        <a:bodyPr/>
        <a:lstStyle/>
        <a:p>
          <a:endParaRPr lang="en-US"/>
        </a:p>
      </dgm:t>
    </dgm:pt>
    <dgm:pt modelId="{EB30A534-C6E0-4FBD-81C3-EE676FD024A7}" type="sibTrans" cxnId="{C861F7CF-1A2C-40E9-8F3F-617778460B15}">
      <dgm:prSet/>
      <dgm:spPr/>
      <dgm:t>
        <a:bodyPr/>
        <a:lstStyle/>
        <a:p>
          <a:endParaRPr lang="en-US"/>
        </a:p>
      </dgm:t>
    </dgm:pt>
    <dgm:pt modelId="{057040A9-6937-49CB-BC6C-64105DA4866B}">
      <dgm:prSet/>
      <dgm:spPr/>
      <dgm:t>
        <a:bodyPr/>
        <a:lstStyle/>
        <a:p>
          <a:r>
            <a:rPr lang="en-US"/>
            <a:t>Techniques: Regression Analysis, ANOVA, Chi-Square Testing.</a:t>
          </a:r>
        </a:p>
      </dgm:t>
    </dgm:pt>
    <dgm:pt modelId="{51B02C16-1A3D-44D7-979A-92DDCBC5EE0D}" type="parTrans" cxnId="{6CF41EFA-EE3A-4472-ABE4-F2ADFDD4C9EE}">
      <dgm:prSet/>
      <dgm:spPr/>
      <dgm:t>
        <a:bodyPr/>
        <a:lstStyle/>
        <a:p>
          <a:endParaRPr lang="en-US"/>
        </a:p>
      </dgm:t>
    </dgm:pt>
    <dgm:pt modelId="{E16A401F-DB3A-437F-A1F4-04047462E549}" type="sibTrans" cxnId="{6CF41EFA-EE3A-4472-ABE4-F2ADFDD4C9EE}">
      <dgm:prSet/>
      <dgm:spPr/>
      <dgm:t>
        <a:bodyPr/>
        <a:lstStyle/>
        <a:p>
          <a:endParaRPr lang="en-US"/>
        </a:p>
      </dgm:t>
    </dgm:pt>
    <dgm:pt modelId="{F6571550-5546-4C2C-A77E-5964046CDF93}" type="pres">
      <dgm:prSet presAssocID="{4DA2191F-CC55-4F0F-9397-C2A3BDB78A03}" presName="root" presStyleCnt="0">
        <dgm:presLayoutVars>
          <dgm:dir/>
          <dgm:resizeHandles val="exact"/>
        </dgm:presLayoutVars>
      </dgm:prSet>
      <dgm:spPr/>
    </dgm:pt>
    <dgm:pt modelId="{B006BC35-CBEF-4120-9148-931C825D3748}" type="pres">
      <dgm:prSet presAssocID="{2726D975-19F0-4912-8CD4-0EB037477565}" presName="compNode" presStyleCnt="0"/>
      <dgm:spPr/>
    </dgm:pt>
    <dgm:pt modelId="{3A8CEA97-D8C8-47E9-BBA6-334600026800}" type="pres">
      <dgm:prSet presAssocID="{2726D975-19F0-4912-8CD4-0EB03747756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A1F797A-1D55-4865-BFCA-9E6FCF304F63}" type="pres">
      <dgm:prSet presAssocID="{2726D975-19F0-4912-8CD4-0EB037477565}" presName="spaceRect" presStyleCnt="0"/>
      <dgm:spPr/>
    </dgm:pt>
    <dgm:pt modelId="{6EB5FA80-FA80-4E84-B4A5-50AAC0D2BF96}" type="pres">
      <dgm:prSet presAssocID="{2726D975-19F0-4912-8CD4-0EB037477565}" presName="textRect" presStyleLbl="revTx" presStyleIdx="0" presStyleCnt="2">
        <dgm:presLayoutVars>
          <dgm:chMax val="1"/>
          <dgm:chPref val="1"/>
        </dgm:presLayoutVars>
      </dgm:prSet>
      <dgm:spPr/>
    </dgm:pt>
    <dgm:pt modelId="{ADCA4C1E-8E7C-4C5B-8C5B-A81FEDAB5320}" type="pres">
      <dgm:prSet presAssocID="{EB30A534-C6E0-4FBD-81C3-EE676FD024A7}" presName="sibTrans" presStyleCnt="0"/>
      <dgm:spPr/>
    </dgm:pt>
    <dgm:pt modelId="{6BC61A7D-2034-496F-BCBB-1EAB8F42D60E}" type="pres">
      <dgm:prSet presAssocID="{057040A9-6937-49CB-BC6C-64105DA4866B}" presName="compNode" presStyleCnt="0"/>
      <dgm:spPr/>
    </dgm:pt>
    <dgm:pt modelId="{81083847-6850-4B98-B01A-ECE7BF417F2A}" type="pres">
      <dgm:prSet presAssocID="{057040A9-6937-49CB-BC6C-64105DA4866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41804CC5-FE6D-4874-B123-1AE7EC9F45D1}" type="pres">
      <dgm:prSet presAssocID="{057040A9-6937-49CB-BC6C-64105DA4866B}" presName="spaceRect" presStyleCnt="0"/>
      <dgm:spPr/>
    </dgm:pt>
    <dgm:pt modelId="{8FB0B70B-4E0A-4BDA-811B-292909E339E1}" type="pres">
      <dgm:prSet presAssocID="{057040A9-6937-49CB-BC6C-64105DA4866B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CEA1348-B131-4CEC-8A0D-0792EDAA6621}" type="presOf" srcId="{057040A9-6937-49CB-BC6C-64105DA4866B}" destId="{8FB0B70B-4E0A-4BDA-811B-292909E339E1}" srcOrd="0" destOrd="0" presId="urn:microsoft.com/office/officeart/2018/2/layout/IconLabelList"/>
    <dgm:cxn modelId="{A9A6AA4A-781D-4358-8C3D-38ED5A388B14}" type="presOf" srcId="{2726D975-19F0-4912-8CD4-0EB037477565}" destId="{6EB5FA80-FA80-4E84-B4A5-50AAC0D2BF96}" srcOrd="0" destOrd="0" presId="urn:microsoft.com/office/officeart/2018/2/layout/IconLabelList"/>
    <dgm:cxn modelId="{AD3C2ECE-6F06-46B9-8ABE-C7CAAAE3C922}" type="presOf" srcId="{4DA2191F-CC55-4F0F-9397-C2A3BDB78A03}" destId="{F6571550-5546-4C2C-A77E-5964046CDF93}" srcOrd="0" destOrd="0" presId="urn:microsoft.com/office/officeart/2018/2/layout/IconLabelList"/>
    <dgm:cxn modelId="{C861F7CF-1A2C-40E9-8F3F-617778460B15}" srcId="{4DA2191F-CC55-4F0F-9397-C2A3BDB78A03}" destId="{2726D975-19F0-4912-8CD4-0EB037477565}" srcOrd="0" destOrd="0" parTransId="{520ADA32-5092-44C3-81C7-C6B5C5470EE0}" sibTransId="{EB30A534-C6E0-4FBD-81C3-EE676FD024A7}"/>
    <dgm:cxn modelId="{6CF41EFA-EE3A-4472-ABE4-F2ADFDD4C9EE}" srcId="{4DA2191F-CC55-4F0F-9397-C2A3BDB78A03}" destId="{057040A9-6937-49CB-BC6C-64105DA4866B}" srcOrd="1" destOrd="0" parTransId="{51B02C16-1A3D-44D7-979A-92DDCBC5EE0D}" sibTransId="{E16A401F-DB3A-437F-A1F4-04047462E549}"/>
    <dgm:cxn modelId="{BCFAF6F3-DDE8-4D84-8B7A-CD92CA79C6C4}" type="presParOf" srcId="{F6571550-5546-4C2C-A77E-5964046CDF93}" destId="{B006BC35-CBEF-4120-9148-931C825D3748}" srcOrd="0" destOrd="0" presId="urn:microsoft.com/office/officeart/2018/2/layout/IconLabelList"/>
    <dgm:cxn modelId="{96B34363-CBEE-4A56-9D7C-3E49AA13211C}" type="presParOf" srcId="{B006BC35-CBEF-4120-9148-931C825D3748}" destId="{3A8CEA97-D8C8-47E9-BBA6-334600026800}" srcOrd="0" destOrd="0" presId="urn:microsoft.com/office/officeart/2018/2/layout/IconLabelList"/>
    <dgm:cxn modelId="{3AF29BED-3345-4E3E-8628-05CA4E333D3E}" type="presParOf" srcId="{B006BC35-CBEF-4120-9148-931C825D3748}" destId="{5A1F797A-1D55-4865-BFCA-9E6FCF304F63}" srcOrd="1" destOrd="0" presId="urn:microsoft.com/office/officeart/2018/2/layout/IconLabelList"/>
    <dgm:cxn modelId="{403BDAF7-802E-45F6-96B6-3917E5643CE0}" type="presParOf" srcId="{B006BC35-CBEF-4120-9148-931C825D3748}" destId="{6EB5FA80-FA80-4E84-B4A5-50AAC0D2BF96}" srcOrd="2" destOrd="0" presId="urn:microsoft.com/office/officeart/2018/2/layout/IconLabelList"/>
    <dgm:cxn modelId="{DF747CDC-72CC-4BAC-A4A9-AD44924061C4}" type="presParOf" srcId="{F6571550-5546-4C2C-A77E-5964046CDF93}" destId="{ADCA4C1E-8E7C-4C5B-8C5B-A81FEDAB5320}" srcOrd="1" destOrd="0" presId="urn:microsoft.com/office/officeart/2018/2/layout/IconLabelList"/>
    <dgm:cxn modelId="{685FDF16-C1AE-42F3-9EDD-21FC2F9636F2}" type="presParOf" srcId="{F6571550-5546-4C2C-A77E-5964046CDF93}" destId="{6BC61A7D-2034-496F-BCBB-1EAB8F42D60E}" srcOrd="2" destOrd="0" presId="urn:microsoft.com/office/officeart/2018/2/layout/IconLabelList"/>
    <dgm:cxn modelId="{EF56F68F-1C3E-4525-A4B4-418B8F1824F6}" type="presParOf" srcId="{6BC61A7D-2034-496F-BCBB-1EAB8F42D60E}" destId="{81083847-6850-4B98-B01A-ECE7BF417F2A}" srcOrd="0" destOrd="0" presId="urn:microsoft.com/office/officeart/2018/2/layout/IconLabelList"/>
    <dgm:cxn modelId="{28EAD4EC-E382-46E4-B503-44988ED33174}" type="presParOf" srcId="{6BC61A7D-2034-496F-BCBB-1EAB8F42D60E}" destId="{41804CC5-FE6D-4874-B123-1AE7EC9F45D1}" srcOrd="1" destOrd="0" presId="urn:microsoft.com/office/officeart/2018/2/layout/IconLabelList"/>
    <dgm:cxn modelId="{90F8B65E-E699-41D6-9DA8-86C8EE95FB7D}" type="presParOf" srcId="{6BC61A7D-2034-496F-BCBB-1EAB8F42D60E}" destId="{8FB0B70B-4E0A-4BDA-811B-292909E339E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6F4651-B160-4C6F-A1C6-17798BA8BF4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13C9D94E-6F98-4AC8-AD6D-0CC47A9B49ED}">
      <dgm:prSet/>
      <dgm:spPr/>
      <dgm:t>
        <a:bodyPr/>
        <a:lstStyle/>
        <a:p>
          <a:r>
            <a:rPr lang="en-US"/>
            <a:t>1. Show all hired applicants.</a:t>
          </a:r>
        </a:p>
      </dgm:t>
    </dgm:pt>
    <dgm:pt modelId="{DCD38EA1-ADC3-4636-AA45-CEBD12CD6617}" type="parTrans" cxnId="{18500AB6-819A-4BFF-86E6-8444BDA76F0E}">
      <dgm:prSet/>
      <dgm:spPr/>
      <dgm:t>
        <a:bodyPr/>
        <a:lstStyle/>
        <a:p>
          <a:endParaRPr lang="en-US"/>
        </a:p>
      </dgm:t>
    </dgm:pt>
    <dgm:pt modelId="{F2F40FF7-2231-4BA3-A20E-B880DCB876E2}" type="sibTrans" cxnId="{18500AB6-819A-4BFF-86E6-8444BDA76F0E}">
      <dgm:prSet/>
      <dgm:spPr/>
      <dgm:t>
        <a:bodyPr/>
        <a:lstStyle/>
        <a:p>
          <a:endParaRPr lang="en-US"/>
        </a:p>
      </dgm:t>
    </dgm:pt>
    <dgm:pt modelId="{C23C5CEB-214F-4EF2-8C21-C4A2F92E650C}">
      <dgm:prSet/>
      <dgm:spPr/>
      <dgm:t>
        <a:bodyPr/>
        <a:lstStyle/>
        <a:p>
          <a:r>
            <a:rPr lang="en-US"/>
            <a:t>2. Count applicants by company.</a:t>
          </a:r>
        </a:p>
      </dgm:t>
    </dgm:pt>
    <dgm:pt modelId="{5BCF74DD-5E03-4A2B-94F8-AB9D6BDB45FE}" type="parTrans" cxnId="{25241C42-0200-4C8A-BB8E-7CD26F136585}">
      <dgm:prSet/>
      <dgm:spPr/>
      <dgm:t>
        <a:bodyPr/>
        <a:lstStyle/>
        <a:p>
          <a:endParaRPr lang="en-US"/>
        </a:p>
      </dgm:t>
    </dgm:pt>
    <dgm:pt modelId="{509EB641-1EFB-489D-86D2-AD74CDD362A2}" type="sibTrans" cxnId="{25241C42-0200-4C8A-BB8E-7CD26F136585}">
      <dgm:prSet/>
      <dgm:spPr/>
      <dgm:t>
        <a:bodyPr/>
        <a:lstStyle/>
        <a:p>
          <a:endParaRPr lang="en-US"/>
        </a:p>
      </dgm:t>
    </dgm:pt>
    <dgm:pt modelId="{839C05A4-E4F1-4CF8-B62D-AF9291AD0273}">
      <dgm:prSet/>
      <dgm:spPr/>
      <dgm:t>
        <a:bodyPr/>
        <a:lstStyle/>
        <a:p>
          <a:r>
            <a:rPr lang="en-US"/>
            <a:t>3. Average salary by industry.</a:t>
          </a:r>
        </a:p>
      </dgm:t>
    </dgm:pt>
    <dgm:pt modelId="{ABF61886-E55A-46AD-8752-4C130C5813EC}" type="parTrans" cxnId="{17D74461-DDD7-4AEF-B014-F0A7CDFD705B}">
      <dgm:prSet/>
      <dgm:spPr/>
      <dgm:t>
        <a:bodyPr/>
        <a:lstStyle/>
        <a:p>
          <a:endParaRPr lang="en-US"/>
        </a:p>
      </dgm:t>
    </dgm:pt>
    <dgm:pt modelId="{40E47429-D1AE-4A2C-93DD-6AD380292597}" type="sibTrans" cxnId="{17D74461-DDD7-4AEF-B014-F0A7CDFD705B}">
      <dgm:prSet/>
      <dgm:spPr/>
      <dgm:t>
        <a:bodyPr/>
        <a:lstStyle/>
        <a:p>
          <a:endParaRPr lang="en-US"/>
        </a:p>
      </dgm:t>
    </dgm:pt>
    <dgm:pt modelId="{54930208-2298-4CE2-81E0-17084B74B418}">
      <dgm:prSet/>
      <dgm:spPr/>
      <dgm:t>
        <a:bodyPr/>
        <a:lstStyle/>
        <a:p>
          <a:r>
            <a:rPr lang="en-US"/>
            <a:t>4. Platforms with most applications.</a:t>
          </a:r>
        </a:p>
      </dgm:t>
    </dgm:pt>
    <dgm:pt modelId="{C5D91649-274B-4F1E-BF5A-0C1BDE7DBA26}" type="parTrans" cxnId="{18CCF8D3-1765-4867-926B-E914BD038E5E}">
      <dgm:prSet/>
      <dgm:spPr/>
      <dgm:t>
        <a:bodyPr/>
        <a:lstStyle/>
        <a:p>
          <a:endParaRPr lang="en-US"/>
        </a:p>
      </dgm:t>
    </dgm:pt>
    <dgm:pt modelId="{549FB65A-0EB6-4E97-9524-501A074AF51E}" type="sibTrans" cxnId="{18CCF8D3-1765-4867-926B-E914BD038E5E}">
      <dgm:prSet/>
      <dgm:spPr/>
      <dgm:t>
        <a:bodyPr/>
        <a:lstStyle/>
        <a:p>
          <a:endParaRPr lang="en-US"/>
        </a:p>
      </dgm:t>
    </dgm:pt>
    <dgm:pt modelId="{8F7A6F9C-A0FC-4C74-A73D-6254DD9579FF}">
      <dgm:prSet/>
      <dgm:spPr/>
      <dgm:t>
        <a:bodyPr/>
        <a:lstStyle/>
        <a:p>
          <a:r>
            <a:rPr lang="en-US"/>
            <a:t>5. Top 5 job titles with highest average salary.</a:t>
          </a:r>
        </a:p>
      </dgm:t>
    </dgm:pt>
    <dgm:pt modelId="{52C23221-BF4E-4FC0-9A3D-018C9ECB48C0}" type="parTrans" cxnId="{60739042-C9E0-4951-A6C8-7809211EAEC7}">
      <dgm:prSet/>
      <dgm:spPr/>
      <dgm:t>
        <a:bodyPr/>
        <a:lstStyle/>
        <a:p>
          <a:endParaRPr lang="en-US"/>
        </a:p>
      </dgm:t>
    </dgm:pt>
    <dgm:pt modelId="{BFA1645C-078E-420B-A068-3A438B08CD32}" type="sibTrans" cxnId="{60739042-C9E0-4951-A6C8-7809211EAEC7}">
      <dgm:prSet/>
      <dgm:spPr/>
      <dgm:t>
        <a:bodyPr/>
        <a:lstStyle/>
        <a:p>
          <a:endParaRPr lang="en-US"/>
        </a:p>
      </dgm:t>
    </dgm:pt>
    <dgm:pt modelId="{51E28A0A-A12F-4755-956B-77616580C43B}" type="pres">
      <dgm:prSet presAssocID="{DF6F4651-B160-4C6F-A1C6-17798BA8BF46}" presName="root" presStyleCnt="0">
        <dgm:presLayoutVars>
          <dgm:dir/>
          <dgm:resizeHandles val="exact"/>
        </dgm:presLayoutVars>
      </dgm:prSet>
      <dgm:spPr/>
    </dgm:pt>
    <dgm:pt modelId="{72B2D9B2-33A7-48F8-83FE-C2CA27E6378F}" type="pres">
      <dgm:prSet presAssocID="{13C9D94E-6F98-4AC8-AD6D-0CC47A9B49ED}" presName="compNode" presStyleCnt="0"/>
      <dgm:spPr/>
    </dgm:pt>
    <dgm:pt modelId="{474430A6-1587-4F99-953F-40B6E0689E58}" type="pres">
      <dgm:prSet presAssocID="{13C9D94E-6F98-4AC8-AD6D-0CC47A9B49E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lder"/>
        </a:ext>
      </dgm:extLst>
    </dgm:pt>
    <dgm:pt modelId="{0E104CB9-0BD5-4430-B1AC-0EFF243E4AE4}" type="pres">
      <dgm:prSet presAssocID="{13C9D94E-6F98-4AC8-AD6D-0CC47A9B49ED}" presName="spaceRect" presStyleCnt="0"/>
      <dgm:spPr/>
    </dgm:pt>
    <dgm:pt modelId="{A77126F8-1B4F-4060-A5A3-19D8B27AFD47}" type="pres">
      <dgm:prSet presAssocID="{13C9D94E-6F98-4AC8-AD6D-0CC47A9B49ED}" presName="textRect" presStyleLbl="revTx" presStyleIdx="0" presStyleCnt="5">
        <dgm:presLayoutVars>
          <dgm:chMax val="1"/>
          <dgm:chPref val="1"/>
        </dgm:presLayoutVars>
      </dgm:prSet>
      <dgm:spPr/>
    </dgm:pt>
    <dgm:pt modelId="{93BB98B3-07CC-455D-962C-D7AC5B619FD9}" type="pres">
      <dgm:prSet presAssocID="{F2F40FF7-2231-4BA3-A20E-B880DCB876E2}" presName="sibTrans" presStyleCnt="0"/>
      <dgm:spPr/>
    </dgm:pt>
    <dgm:pt modelId="{F2C6BB24-E058-4307-A6DF-729210938C73}" type="pres">
      <dgm:prSet presAssocID="{C23C5CEB-214F-4EF2-8C21-C4A2F92E650C}" presName="compNode" presStyleCnt="0"/>
      <dgm:spPr/>
    </dgm:pt>
    <dgm:pt modelId="{1CBA81EA-4D5A-4A6B-AFC0-2F780F4E94CA}" type="pres">
      <dgm:prSet presAssocID="{C23C5CEB-214F-4EF2-8C21-C4A2F92E650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820A6277-CA9D-42DD-86EE-C8634CAAEE04}" type="pres">
      <dgm:prSet presAssocID="{C23C5CEB-214F-4EF2-8C21-C4A2F92E650C}" presName="spaceRect" presStyleCnt="0"/>
      <dgm:spPr/>
    </dgm:pt>
    <dgm:pt modelId="{1ED644C9-B95C-4CE9-B832-10A569401ADE}" type="pres">
      <dgm:prSet presAssocID="{C23C5CEB-214F-4EF2-8C21-C4A2F92E650C}" presName="textRect" presStyleLbl="revTx" presStyleIdx="1" presStyleCnt="5">
        <dgm:presLayoutVars>
          <dgm:chMax val="1"/>
          <dgm:chPref val="1"/>
        </dgm:presLayoutVars>
      </dgm:prSet>
      <dgm:spPr/>
    </dgm:pt>
    <dgm:pt modelId="{03077107-8A56-4D65-A9F3-31F286CF3792}" type="pres">
      <dgm:prSet presAssocID="{509EB641-1EFB-489D-86D2-AD74CDD362A2}" presName="sibTrans" presStyleCnt="0"/>
      <dgm:spPr/>
    </dgm:pt>
    <dgm:pt modelId="{BD2F0CB1-12A1-4906-9503-70CD6EC679BC}" type="pres">
      <dgm:prSet presAssocID="{839C05A4-E4F1-4CF8-B62D-AF9291AD0273}" presName="compNode" presStyleCnt="0"/>
      <dgm:spPr/>
    </dgm:pt>
    <dgm:pt modelId="{A8758F2C-7E0D-40F5-990D-A8F67ADC56B4}" type="pres">
      <dgm:prSet presAssocID="{839C05A4-E4F1-4CF8-B62D-AF9291AD027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C01C21F-76F6-4936-9921-B9C4E274A214}" type="pres">
      <dgm:prSet presAssocID="{839C05A4-E4F1-4CF8-B62D-AF9291AD0273}" presName="spaceRect" presStyleCnt="0"/>
      <dgm:spPr/>
    </dgm:pt>
    <dgm:pt modelId="{29912ED6-AD86-429D-82F2-D25EFBDFD26D}" type="pres">
      <dgm:prSet presAssocID="{839C05A4-E4F1-4CF8-B62D-AF9291AD0273}" presName="textRect" presStyleLbl="revTx" presStyleIdx="2" presStyleCnt="5">
        <dgm:presLayoutVars>
          <dgm:chMax val="1"/>
          <dgm:chPref val="1"/>
        </dgm:presLayoutVars>
      </dgm:prSet>
      <dgm:spPr/>
    </dgm:pt>
    <dgm:pt modelId="{D937848A-281F-4CE4-A2BC-58F759DB291A}" type="pres">
      <dgm:prSet presAssocID="{40E47429-D1AE-4A2C-93DD-6AD380292597}" presName="sibTrans" presStyleCnt="0"/>
      <dgm:spPr/>
    </dgm:pt>
    <dgm:pt modelId="{94E5A0A9-8A05-40FB-A712-D830F3EBC9E3}" type="pres">
      <dgm:prSet presAssocID="{54930208-2298-4CE2-81E0-17084B74B418}" presName="compNode" presStyleCnt="0"/>
      <dgm:spPr/>
    </dgm:pt>
    <dgm:pt modelId="{66EA9B91-9641-4EE4-A820-E87049545671}" type="pres">
      <dgm:prSet presAssocID="{54930208-2298-4CE2-81E0-17084B74B418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65F7F122-2DD5-4EFD-B7DC-536E2B1489C8}" type="pres">
      <dgm:prSet presAssocID="{54930208-2298-4CE2-81E0-17084B74B418}" presName="spaceRect" presStyleCnt="0"/>
      <dgm:spPr/>
    </dgm:pt>
    <dgm:pt modelId="{214EB2F2-4FE9-4C00-912D-51B36C600AD3}" type="pres">
      <dgm:prSet presAssocID="{54930208-2298-4CE2-81E0-17084B74B418}" presName="textRect" presStyleLbl="revTx" presStyleIdx="3" presStyleCnt="5">
        <dgm:presLayoutVars>
          <dgm:chMax val="1"/>
          <dgm:chPref val="1"/>
        </dgm:presLayoutVars>
      </dgm:prSet>
      <dgm:spPr/>
    </dgm:pt>
    <dgm:pt modelId="{4D93A872-B966-4D4F-8E37-18F0996D644F}" type="pres">
      <dgm:prSet presAssocID="{549FB65A-0EB6-4E97-9524-501A074AF51E}" presName="sibTrans" presStyleCnt="0"/>
      <dgm:spPr/>
    </dgm:pt>
    <dgm:pt modelId="{8ADF6E5E-6ACD-48C5-932C-5D3407DD2D60}" type="pres">
      <dgm:prSet presAssocID="{8F7A6F9C-A0FC-4C74-A73D-6254DD9579FF}" presName="compNode" presStyleCnt="0"/>
      <dgm:spPr/>
    </dgm:pt>
    <dgm:pt modelId="{3BFE61F7-6772-4F56-9A7E-CC437B8B9843}" type="pres">
      <dgm:prSet presAssocID="{8F7A6F9C-A0FC-4C74-A73D-6254DD9579FF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0B7DF870-A05C-4252-BBF9-872E975872FE}" type="pres">
      <dgm:prSet presAssocID="{8F7A6F9C-A0FC-4C74-A73D-6254DD9579FF}" presName="spaceRect" presStyleCnt="0"/>
      <dgm:spPr/>
    </dgm:pt>
    <dgm:pt modelId="{E487CBDE-EBEE-4649-81F5-74427CBC2456}" type="pres">
      <dgm:prSet presAssocID="{8F7A6F9C-A0FC-4C74-A73D-6254DD9579FF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D758D628-87E4-4227-A7C7-DE0033DE3ECD}" type="presOf" srcId="{13C9D94E-6F98-4AC8-AD6D-0CC47A9B49ED}" destId="{A77126F8-1B4F-4060-A5A3-19D8B27AFD47}" srcOrd="0" destOrd="0" presId="urn:microsoft.com/office/officeart/2018/2/layout/IconLabelList"/>
    <dgm:cxn modelId="{F826E860-A6B3-43BB-A398-FDA1C73CAF77}" type="presOf" srcId="{839C05A4-E4F1-4CF8-B62D-AF9291AD0273}" destId="{29912ED6-AD86-429D-82F2-D25EFBDFD26D}" srcOrd="0" destOrd="0" presId="urn:microsoft.com/office/officeart/2018/2/layout/IconLabelList"/>
    <dgm:cxn modelId="{17D74461-DDD7-4AEF-B014-F0A7CDFD705B}" srcId="{DF6F4651-B160-4C6F-A1C6-17798BA8BF46}" destId="{839C05A4-E4F1-4CF8-B62D-AF9291AD0273}" srcOrd="2" destOrd="0" parTransId="{ABF61886-E55A-46AD-8752-4C130C5813EC}" sibTransId="{40E47429-D1AE-4A2C-93DD-6AD380292597}"/>
    <dgm:cxn modelId="{25241C42-0200-4C8A-BB8E-7CD26F136585}" srcId="{DF6F4651-B160-4C6F-A1C6-17798BA8BF46}" destId="{C23C5CEB-214F-4EF2-8C21-C4A2F92E650C}" srcOrd="1" destOrd="0" parTransId="{5BCF74DD-5E03-4A2B-94F8-AB9D6BDB45FE}" sibTransId="{509EB641-1EFB-489D-86D2-AD74CDD362A2}"/>
    <dgm:cxn modelId="{60739042-C9E0-4951-A6C8-7809211EAEC7}" srcId="{DF6F4651-B160-4C6F-A1C6-17798BA8BF46}" destId="{8F7A6F9C-A0FC-4C74-A73D-6254DD9579FF}" srcOrd="4" destOrd="0" parTransId="{52C23221-BF4E-4FC0-9A3D-018C9ECB48C0}" sibTransId="{BFA1645C-078E-420B-A068-3A438B08CD32}"/>
    <dgm:cxn modelId="{C944C458-03C3-48EA-9FB5-F22C90D78C1A}" type="presOf" srcId="{8F7A6F9C-A0FC-4C74-A73D-6254DD9579FF}" destId="{E487CBDE-EBEE-4649-81F5-74427CBC2456}" srcOrd="0" destOrd="0" presId="urn:microsoft.com/office/officeart/2018/2/layout/IconLabelList"/>
    <dgm:cxn modelId="{18500AB6-819A-4BFF-86E6-8444BDA76F0E}" srcId="{DF6F4651-B160-4C6F-A1C6-17798BA8BF46}" destId="{13C9D94E-6F98-4AC8-AD6D-0CC47A9B49ED}" srcOrd="0" destOrd="0" parTransId="{DCD38EA1-ADC3-4636-AA45-CEBD12CD6617}" sibTransId="{F2F40FF7-2231-4BA3-A20E-B880DCB876E2}"/>
    <dgm:cxn modelId="{0FFCF8B7-CDC6-481D-AABB-CE2B43E16F2D}" type="presOf" srcId="{C23C5CEB-214F-4EF2-8C21-C4A2F92E650C}" destId="{1ED644C9-B95C-4CE9-B832-10A569401ADE}" srcOrd="0" destOrd="0" presId="urn:microsoft.com/office/officeart/2018/2/layout/IconLabelList"/>
    <dgm:cxn modelId="{18CCF8D3-1765-4867-926B-E914BD038E5E}" srcId="{DF6F4651-B160-4C6F-A1C6-17798BA8BF46}" destId="{54930208-2298-4CE2-81E0-17084B74B418}" srcOrd="3" destOrd="0" parTransId="{C5D91649-274B-4F1E-BF5A-0C1BDE7DBA26}" sibTransId="{549FB65A-0EB6-4E97-9524-501A074AF51E}"/>
    <dgm:cxn modelId="{52F27CDB-0482-4D78-892A-9E574D5BD55A}" type="presOf" srcId="{DF6F4651-B160-4C6F-A1C6-17798BA8BF46}" destId="{51E28A0A-A12F-4755-956B-77616580C43B}" srcOrd="0" destOrd="0" presId="urn:microsoft.com/office/officeart/2018/2/layout/IconLabelList"/>
    <dgm:cxn modelId="{3F854DE8-ABC5-47F7-8195-34E7B476729F}" type="presOf" srcId="{54930208-2298-4CE2-81E0-17084B74B418}" destId="{214EB2F2-4FE9-4C00-912D-51B36C600AD3}" srcOrd="0" destOrd="0" presId="urn:microsoft.com/office/officeart/2018/2/layout/IconLabelList"/>
    <dgm:cxn modelId="{6388C86D-0740-4AFE-BF8E-50A9BB0074D5}" type="presParOf" srcId="{51E28A0A-A12F-4755-956B-77616580C43B}" destId="{72B2D9B2-33A7-48F8-83FE-C2CA27E6378F}" srcOrd="0" destOrd="0" presId="urn:microsoft.com/office/officeart/2018/2/layout/IconLabelList"/>
    <dgm:cxn modelId="{ED1FD688-0BDF-434E-B3C4-706F0805106A}" type="presParOf" srcId="{72B2D9B2-33A7-48F8-83FE-C2CA27E6378F}" destId="{474430A6-1587-4F99-953F-40B6E0689E58}" srcOrd="0" destOrd="0" presId="urn:microsoft.com/office/officeart/2018/2/layout/IconLabelList"/>
    <dgm:cxn modelId="{6A3B3FB7-2BEA-442B-8EBA-32E07F106EE0}" type="presParOf" srcId="{72B2D9B2-33A7-48F8-83FE-C2CA27E6378F}" destId="{0E104CB9-0BD5-4430-B1AC-0EFF243E4AE4}" srcOrd="1" destOrd="0" presId="urn:microsoft.com/office/officeart/2018/2/layout/IconLabelList"/>
    <dgm:cxn modelId="{521D1A89-335C-4903-BFF9-4427D461269E}" type="presParOf" srcId="{72B2D9B2-33A7-48F8-83FE-C2CA27E6378F}" destId="{A77126F8-1B4F-4060-A5A3-19D8B27AFD47}" srcOrd="2" destOrd="0" presId="urn:microsoft.com/office/officeart/2018/2/layout/IconLabelList"/>
    <dgm:cxn modelId="{24146B90-228E-43D1-86BD-E224DF546861}" type="presParOf" srcId="{51E28A0A-A12F-4755-956B-77616580C43B}" destId="{93BB98B3-07CC-455D-962C-D7AC5B619FD9}" srcOrd="1" destOrd="0" presId="urn:microsoft.com/office/officeart/2018/2/layout/IconLabelList"/>
    <dgm:cxn modelId="{091D6778-7884-42DC-877E-1D74CEEC7F84}" type="presParOf" srcId="{51E28A0A-A12F-4755-956B-77616580C43B}" destId="{F2C6BB24-E058-4307-A6DF-729210938C73}" srcOrd="2" destOrd="0" presId="urn:microsoft.com/office/officeart/2018/2/layout/IconLabelList"/>
    <dgm:cxn modelId="{AFBB37F8-31F3-4AE0-A678-559F9D176A5C}" type="presParOf" srcId="{F2C6BB24-E058-4307-A6DF-729210938C73}" destId="{1CBA81EA-4D5A-4A6B-AFC0-2F780F4E94CA}" srcOrd="0" destOrd="0" presId="urn:microsoft.com/office/officeart/2018/2/layout/IconLabelList"/>
    <dgm:cxn modelId="{9F37C0EB-3A7F-4F0A-BE10-B7EAE1C31827}" type="presParOf" srcId="{F2C6BB24-E058-4307-A6DF-729210938C73}" destId="{820A6277-CA9D-42DD-86EE-C8634CAAEE04}" srcOrd="1" destOrd="0" presId="urn:microsoft.com/office/officeart/2018/2/layout/IconLabelList"/>
    <dgm:cxn modelId="{AC45A103-E3D5-447A-963A-BD9E8B58DFE3}" type="presParOf" srcId="{F2C6BB24-E058-4307-A6DF-729210938C73}" destId="{1ED644C9-B95C-4CE9-B832-10A569401ADE}" srcOrd="2" destOrd="0" presId="urn:microsoft.com/office/officeart/2018/2/layout/IconLabelList"/>
    <dgm:cxn modelId="{6E22E4E3-A9F2-4138-9106-DD5A6302BD5A}" type="presParOf" srcId="{51E28A0A-A12F-4755-956B-77616580C43B}" destId="{03077107-8A56-4D65-A9F3-31F286CF3792}" srcOrd="3" destOrd="0" presId="urn:microsoft.com/office/officeart/2018/2/layout/IconLabelList"/>
    <dgm:cxn modelId="{D8A1719D-048C-49A9-AABA-77A728B30C6C}" type="presParOf" srcId="{51E28A0A-A12F-4755-956B-77616580C43B}" destId="{BD2F0CB1-12A1-4906-9503-70CD6EC679BC}" srcOrd="4" destOrd="0" presId="urn:microsoft.com/office/officeart/2018/2/layout/IconLabelList"/>
    <dgm:cxn modelId="{CF45C343-3DB4-49A9-951A-FE1E89384EA9}" type="presParOf" srcId="{BD2F0CB1-12A1-4906-9503-70CD6EC679BC}" destId="{A8758F2C-7E0D-40F5-990D-A8F67ADC56B4}" srcOrd="0" destOrd="0" presId="urn:microsoft.com/office/officeart/2018/2/layout/IconLabelList"/>
    <dgm:cxn modelId="{0E7AE9A9-9E3F-4B76-8DDC-9DB9BF8B2BB8}" type="presParOf" srcId="{BD2F0CB1-12A1-4906-9503-70CD6EC679BC}" destId="{5C01C21F-76F6-4936-9921-B9C4E274A214}" srcOrd="1" destOrd="0" presId="urn:microsoft.com/office/officeart/2018/2/layout/IconLabelList"/>
    <dgm:cxn modelId="{4611B05B-224B-4088-B7DF-419A1BCAE61C}" type="presParOf" srcId="{BD2F0CB1-12A1-4906-9503-70CD6EC679BC}" destId="{29912ED6-AD86-429D-82F2-D25EFBDFD26D}" srcOrd="2" destOrd="0" presId="urn:microsoft.com/office/officeart/2018/2/layout/IconLabelList"/>
    <dgm:cxn modelId="{2C3D27A4-ED57-497F-849A-95D143E936C1}" type="presParOf" srcId="{51E28A0A-A12F-4755-956B-77616580C43B}" destId="{D937848A-281F-4CE4-A2BC-58F759DB291A}" srcOrd="5" destOrd="0" presId="urn:microsoft.com/office/officeart/2018/2/layout/IconLabelList"/>
    <dgm:cxn modelId="{14735CE1-CC0C-4E25-BD79-9158E83A21E7}" type="presParOf" srcId="{51E28A0A-A12F-4755-956B-77616580C43B}" destId="{94E5A0A9-8A05-40FB-A712-D830F3EBC9E3}" srcOrd="6" destOrd="0" presId="urn:microsoft.com/office/officeart/2018/2/layout/IconLabelList"/>
    <dgm:cxn modelId="{DF3986E3-3462-4516-9DEF-E8FE060074B8}" type="presParOf" srcId="{94E5A0A9-8A05-40FB-A712-D830F3EBC9E3}" destId="{66EA9B91-9641-4EE4-A820-E87049545671}" srcOrd="0" destOrd="0" presId="urn:microsoft.com/office/officeart/2018/2/layout/IconLabelList"/>
    <dgm:cxn modelId="{20480E35-EABC-47BC-BF5F-299D84A3F619}" type="presParOf" srcId="{94E5A0A9-8A05-40FB-A712-D830F3EBC9E3}" destId="{65F7F122-2DD5-4EFD-B7DC-536E2B1489C8}" srcOrd="1" destOrd="0" presId="urn:microsoft.com/office/officeart/2018/2/layout/IconLabelList"/>
    <dgm:cxn modelId="{4F0C996B-C614-4F61-A5AD-1804351E9060}" type="presParOf" srcId="{94E5A0A9-8A05-40FB-A712-D830F3EBC9E3}" destId="{214EB2F2-4FE9-4C00-912D-51B36C600AD3}" srcOrd="2" destOrd="0" presId="urn:microsoft.com/office/officeart/2018/2/layout/IconLabelList"/>
    <dgm:cxn modelId="{9E80B0EE-58AF-4C8A-AFBF-83CD6B914542}" type="presParOf" srcId="{51E28A0A-A12F-4755-956B-77616580C43B}" destId="{4D93A872-B966-4D4F-8E37-18F0996D644F}" srcOrd="7" destOrd="0" presId="urn:microsoft.com/office/officeart/2018/2/layout/IconLabelList"/>
    <dgm:cxn modelId="{47145121-4D4E-4649-85F2-DB731F921B01}" type="presParOf" srcId="{51E28A0A-A12F-4755-956B-77616580C43B}" destId="{8ADF6E5E-6ACD-48C5-932C-5D3407DD2D60}" srcOrd="8" destOrd="0" presId="urn:microsoft.com/office/officeart/2018/2/layout/IconLabelList"/>
    <dgm:cxn modelId="{A792B504-E542-41F2-887F-A217DA04B468}" type="presParOf" srcId="{8ADF6E5E-6ACD-48C5-932C-5D3407DD2D60}" destId="{3BFE61F7-6772-4F56-9A7E-CC437B8B9843}" srcOrd="0" destOrd="0" presId="urn:microsoft.com/office/officeart/2018/2/layout/IconLabelList"/>
    <dgm:cxn modelId="{04AF2714-E4AB-44B0-9DE6-9A6FC3DAC55D}" type="presParOf" srcId="{8ADF6E5E-6ACD-48C5-932C-5D3407DD2D60}" destId="{0B7DF870-A05C-4252-BBF9-872E975872FE}" srcOrd="1" destOrd="0" presId="urn:microsoft.com/office/officeart/2018/2/layout/IconLabelList"/>
    <dgm:cxn modelId="{07E282A0-8735-483C-93A9-A7E590EACEF6}" type="presParOf" srcId="{8ADF6E5E-6ACD-48C5-932C-5D3407DD2D60}" destId="{E487CBDE-EBEE-4649-81F5-74427CBC245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B139345-7378-48BB-AD82-68F9A6485C3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413E69D9-3D8A-4E1C-81C8-5A4ED5E610D0}">
      <dgm:prSet/>
      <dgm:spPr/>
      <dgm:t>
        <a:bodyPr/>
        <a:lstStyle/>
        <a:p>
          <a:r>
            <a:rPr lang="en-US"/>
            <a:t>Data cleaned and formatted using Excel.</a:t>
          </a:r>
        </a:p>
      </dgm:t>
    </dgm:pt>
    <dgm:pt modelId="{4BA50AC2-0EA2-4852-90D0-C8A8263CF24E}" type="parTrans" cxnId="{E7FA406B-9FD1-466C-9E28-0B5BE902E712}">
      <dgm:prSet/>
      <dgm:spPr/>
      <dgm:t>
        <a:bodyPr/>
        <a:lstStyle/>
        <a:p>
          <a:endParaRPr lang="en-US"/>
        </a:p>
      </dgm:t>
    </dgm:pt>
    <dgm:pt modelId="{7C84AF73-537A-4258-B615-7CA8B42271C6}" type="sibTrans" cxnId="{E7FA406B-9FD1-466C-9E28-0B5BE902E712}">
      <dgm:prSet/>
      <dgm:spPr/>
      <dgm:t>
        <a:bodyPr/>
        <a:lstStyle/>
        <a:p>
          <a:endParaRPr lang="en-US"/>
        </a:p>
      </dgm:t>
    </dgm:pt>
    <dgm:pt modelId="{48B03B8E-C2CC-46BD-A887-A125F63FC031}">
      <dgm:prSet/>
      <dgm:spPr/>
      <dgm:t>
        <a:bodyPr/>
        <a:lstStyle/>
        <a:p>
          <a:r>
            <a:rPr lang="en-US"/>
            <a:t>Created pivot tables and charts for insights.</a:t>
          </a:r>
        </a:p>
      </dgm:t>
    </dgm:pt>
    <dgm:pt modelId="{8121B5D9-8AE2-40DC-8A69-63ECF51E11E1}" type="parTrans" cxnId="{F17A3F2A-10C0-45A9-A07D-914B86EF8DA0}">
      <dgm:prSet/>
      <dgm:spPr/>
      <dgm:t>
        <a:bodyPr/>
        <a:lstStyle/>
        <a:p>
          <a:endParaRPr lang="en-US"/>
        </a:p>
      </dgm:t>
    </dgm:pt>
    <dgm:pt modelId="{C68EDDBC-7C3A-48DA-A529-D81EFD7F82D2}" type="sibTrans" cxnId="{F17A3F2A-10C0-45A9-A07D-914B86EF8DA0}">
      <dgm:prSet/>
      <dgm:spPr/>
      <dgm:t>
        <a:bodyPr/>
        <a:lstStyle/>
        <a:p>
          <a:endParaRPr lang="en-US"/>
        </a:p>
      </dgm:t>
    </dgm:pt>
    <dgm:pt modelId="{60E4038B-2EA8-4EA9-84EB-7DCCD765E50F}">
      <dgm:prSet/>
      <dgm:spPr/>
      <dgm:t>
        <a:bodyPr/>
        <a:lstStyle/>
        <a:p>
          <a:r>
            <a:rPr lang="en-US"/>
            <a:t>Analyzed salary, employability, and hiring trends across industries.</a:t>
          </a:r>
        </a:p>
      </dgm:t>
    </dgm:pt>
    <dgm:pt modelId="{EF3E2009-7FBD-440F-B336-021E83D8FDCB}" type="parTrans" cxnId="{E697D687-9AC0-4D88-899A-BC7EE28A6971}">
      <dgm:prSet/>
      <dgm:spPr/>
      <dgm:t>
        <a:bodyPr/>
        <a:lstStyle/>
        <a:p>
          <a:endParaRPr lang="en-US"/>
        </a:p>
      </dgm:t>
    </dgm:pt>
    <dgm:pt modelId="{29580CD1-6802-485E-B93E-17506C957201}" type="sibTrans" cxnId="{E697D687-9AC0-4D88-899A-BC7EE28A6971}">
      <dgm:prSet/>
      <dgm:spPr/>
      <dgm:t>
        <a:bodyPr/>
        <a:lstStyle/>
        <a:p>
          <a:endParaRPr lang="en-US"/>
        </a:p>
      </dgm:t>
    </dgm:pt>
    <dgm:pt modelId="{0ABC3061-5E5B-425C-B435-B526ACDF7C11}" type="pres">
      <dgm:prSet presAssocID="{5B139345-7378-48BB-AD82-68F9A6485C3F}" presName="root" presStyleCnt="0">
        <dgm:presLayoutVars>
          <dgm:dir/>
          <dgm:resizeHandles val="exact"/>
        </dgm:presLayoutVars>
      </dgm:prSet>
      <dgm:spPr/>
    </dgm:pt>
    <dgm:pt modelId="{7A4556F5-1683-4520-9294-32DC4F8FA2E0}" type="pres">
      <dgm:prSet presAssocID="{413E69D9-3D8A-4E1C-81C8-5A4ED5E610D0}" presName="compNode" presStyleCnt="0"/>
      <dgm:spPr/>
    </dgm:pt>
    <dgm:pt modelId="{565B04D3-67B0-4BC5-8655-418FA9162C2B}" type="pres">
      <dgm:prSet presAssocID="{413E69D9-3D8A-4E1C-81C8-5A4ED5E610D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3288C614-E132-4650-88A8-C41A050D84A8}" type="pres">
      <dgm:prSet presAssocID="{413E69D9-3D8A-4E1C-81C8-5A4ED5E610D0}" presName="spaceRect" presStyleCnt="0"/>
      <dgm:spPr/>
    </dgm:pt>
    <dgm:pt modelId="{51C967B8-BCD5-4319-AF43-5FB0E8F30D3C}" type="pres">
      <dgm:prSet presAssocID="{413E69D9-3D8A-4E1C-81C8-5A4ED5E610D0}" presName="textRect" presStyleLbl="revTx" presStyleIdx="0" presStyleCnt="3">
        <dgm:presLayoutVars>
          <dgm:chMax val="1"/>
          <dgm:chPref val="1"/>
        </dgm:presLayoutVars>
      </dgm:prSet>
      <dgm:spPr/>
    </dgm:pt>
    <dgm:pt modelId="{B9A9DEBA-B7EE-4C11-96B1-1684D8208060}" type="pres">
      <dgm:prSet presAssocID="{7C84AF73-537A-4258-B615-7CA8B42271C6}" presName="sibTrans" presStyleCnt="0"/>
      <dgm:spPr/>
    </dgm:pt>
    <dgm:pt modelId="{4C6FB8F8-0312-42A1-A810-C611769400F1}" type="pres">
      <dgm:prSet presAssocID="{48B03B8E-C2CC-46BD-A887-A125F63FC031}" presName="compNode" presStyleCnt="0"/>
      <dgm:spPr/>
    </dgm:pt>
    <dgm:pt modelId="{D12A48B6-1FFF-44B4-8D0F-ABA2534E49A8}" type="pres">
      <dgm:prSet presAssocID="{48B03B8E-C2CC-46BD-A887-A125F63FC0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644E3F07-FA9E-4697-B2DB-09E753862E78}" type="pres">
      <dgm:prSet presAssocID="{48B03B8E-C2CC-46BD-A887-A125F63FC031}" presName="spaceRect" presStyleCnt="0"/>
      <dgm:spPr/>
    </dgm:pt>
    <dgm:pt modelId="{3FCB6962-FEFD-4BC6-A299-5812C55FFBA5}" type="pres">
      <dgm:prSet presAssocID="{48B03B8E-C2CC-46BD-A887-A125F63FC031}" presName="textRect" presStyleLbl="revTx" presStyleIdx="1" presStyleCnt="3">
        <dgm:presLayoutVars>
          <dgm:chMax val="1"/>
          <dgm:chPref val="1"/>
        </dgm:presLayoutVars>
      </dgm:prSet>
      <dgm:spPr/>
    </dgm:pt>
    <dgm:pt modelId="{09EC3414-BFAA-4CA6-BFAA-4CA8B1708044}" type="pres">
      <dgm:prSet presAssocID="{C68EDDBC-7C3A-48DA-A529-D81EFD7F82D2}" presName="sibTrans" presStyleCnt="0"/>
      <dgm:spPr/>
    </dgm:pt>
    <dgm:pt modelId="{9CA369D8-A1F4-45B3-AB77-D151A1B749BD}" type="pres">
      <dgm:prSet presAssocID="{60E4038B-2EA8-4EA9-84EB-7DCCD765E50F}" presName="compNode" presStyleCnt="0"/>
      <dgm:spPr/>
    </dgm:pt>
    <dgm:pt modelId="{EAD966F1-86DA-47D4-8FB2-236A95F00469}" type="pres">
      <dgm:prSet presAssocID="{60E4038B-2EA8-4EA9-84EB-7DCCD765E50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7E8BE1C-8EF9-466D-B691-83E15850CAC5}" type="pres">
      <dgm:prSet presAssocID="{60E4038B-2EA8-4EA9-84EB-7DCCD765E50F}" presName="spaceRect" presStyleCnt="0"/>
      <dgm:spPr/>
    </dgm:pt>
    <dgm:pt modelId="{4EB8EC11-528C-46AF-9FDF-2850CCEE7BBB}" type="pres">
      <dgm:prSet presAssocID="{60E4038B-2EA8-4EA9-84EB-7DCCD765E50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65B5110-0063-4BE9-A017-CFA5F8370666}" type="presOf" srcId="{413E69D9-3D8A-4E1C-81C8-5A4ED5E610D0}" destId="{51C967B8-BCD5-4319-AF43-5FB0E8F30D3C}" srcOrd="0" destOrd="0" presId="urn:microsoft.com/office/officeart/2018/2/layout/IconLabelList"/>
    <dgm:cxn modelId="{31B2171D-26FC-4C78-ACE6-767C40653225}" type="presOf" srcId="{48B03B8E-C2CC-46BD-A887-A125F63FC031}" destId="{3FCB6962-FEFD-4BC6-A299-5812C55FFBA5}" srcOrd="0" destOrd="0" presId="urn:microsoft.com/office/officeart/2018/2/layout/IconLabelList"/>
    <dgm:cxn modelId="{F17A3F2A-10C0-45A9-A07D-914B86EF8DA0}" srcId="{5B139345-7378-48BB-AD82-68F9A6485C3F}" destId="{48B03B8E-C2CC-46BD-A887-A125F63FC031}" srcOrd="1" destOrd="0" parTransId="{8121B5D9-8AE2-40DC-8A69-63ECF51E11E1}" sibTransId="{C68EDDBC-7C3A-48DA-A529-D81EFD7F82D2}"/>
    <dgm:cxn modelId="{E7FA406B-9FD1-466C-9E28-0B5BE902E712}" srcId="{5B139345-7378-48BB-AD82-68F9A6485C3F}" destId="{413E69D9-3D8A-4E1C-81C8-5A4ED5E610D0}" srcOrd="0" destOrd="0" parTransId="{4BA50AC2-0EA2-4852-90D0-C8A8263CF24E}" sibTransId="{7C84AF73-537A-4258-B615-7CA8B42271C6}"/>
    <dgm:cxn modelId="{95114F80-EB8A-4FF9-A260-57B1DDA649C1}" type="presOf" srcId="{60E4038B-2EA8-4EA9-84EB-7DCCD765E50F}" destId="{4EB8EC11-528C-46AF-9FDF-2850CCEE7BBB}" srcOrd="0" destOrd="0" presId="urn:microsoft.com/office/officeart/2018/2/layout/IconLabelList"/>
    <dgm:cxn modelId="{E697D687-9AC0-4D88-899A-BC7EE28A6971}" srcId="{5B139345-7378-48BB-AD82-68F9A6485C3F}" destId="{60E4038B-2EA8-4EA9-84EB-7DCCD765E50F}" srcOrd="2" destOrd="0" parTransId="{EF3E2009-7FBD-440F-B336-021E83D8FDCB}" sibTransId="{29580CD1-6802-485E-B93E-17506C957201}"/>
    <dgm:cxn modelId="{F86BD1DD-D678-44F7-9C8B-7B0197088178}" type="presOf" srcId="{5B139345-7378-48BB-AD82-68F9A6485C3F}" destId="{0ABC3061-5E5B-425C-B435-B526ACDF7C11}" srcOrd="0" destOrd="0" presId="urn:microsoft.com/office/officeart/2018/2/layout/IconLabelList"/>
    <dgm:cxn modelId="{299ED1A4-04A9-43C0-B5E6-3F1D820F22AE}" type="presParOf" srcId="{0ABC3061-5E5B-425C-B435-B526ACDF7C11}" destId="{7A4556F5-1683-4520-9294-32DC4F8FA2E0}" srcOrd="0" destOrd="0" presId="urn:microsoft.com/office/officeart/2018/2/layout/IconLabelList"/>
    <dgm:cxn modelId="{8ED1C80E-6C40-4D24-A23C-8E48D23EA8AD}" type="presParOf" srcId="{7A4556F5-1683-4520-9294-32DC4F8FA2E0}" destId="{565B04D3-67B0-4BC5-8655-418FA9162C2B}" srcOrd="0" destOrd="0" presId="urn:microsoft.com/office/officeart/2018/2/layout/IconLabelList"/>
    <dgm:cxn modelId="{712A6FC9-6432-412D-92D3-15BA9C8571E6}" type="presParOf" srcId="{7A4556F5-1683-4520-9294-32DC4F8FA2E0}" destId="{3288C614-E132-4650-88A8-C41A050D84A8}" srcOrd="1" destOrd="0" presId="urn:microsoft.com/office/officeart/2018/2/layout/IconLabelList"/>
    <dgm:cxn modelId="{0AD9B789-A285-4DC3-93F7-370B1EB2B4B9}" type="presParOf" srcId="{7A4556F5-1683-4520-9294-32DC4F8FA2E0}" destId="{51C967B8-BCD5-4319-AF43-5FB0E8F30D3C}" srcOrd="2" destOrd="0" presId="urn:microsoft.com/office/officeart/2018/2/layout/IconLabelList"/>
    <dgm:cxn modelId="{3F27C40D-2BB8-4BE4-A85D-487C4AFAFC50}" type="presParOf" srcId="{0ABC3061-5E5B-425C-B435-B526ACDF7C11}" destId="{B9A9DEBA-B7EE-4C11-96B1-1684D8208060}" srcOrd="1" destOrd="0" presId="urn:microsoft.com/office/officeart/2018/2/layout/IconLabelList"/>
    <dgm:cxn modelId="{A16265B1-A81F-4B72-97F0-9CD3BCD02A02}" type="presParOf" srcId="{0ABC3061-5E5B-425C-B435-B526ACDF7C11}" destId="{4C6FB8F8-0312-42A1-A810-C611769400F1}" srcOrd="2" destOrd="0" presId="urn:microsoft.com/office/officeart/2018/2/layout/IconLabelList"/>
    <dgm:cxn modelId="{B6B7E8E2-2205-4671-92C3-F4F74D42802A}" type="presParOf" srcId="{4C6FB8F8-0312-42A1-A810-C611769400F1}" destId="{D12A48B6-1FFF-44B4-8D0F-ABA2534E49A8}" srcOrd="0" destOrd="0" presId="urn:microsoft.com/office/officeart/2018/2/layout/IconLabelList"/>
    <dgm:cxn modelId="{2C968CA5-4CCD-4B1D-A1B7-89D06CA6A23F}" type="presParOf" srcId="{4C6FB8F8-0312-42A1-A810-C611769400F1}" destId="{644E3F07-FA9E-4697-B2DB-09E753862E78}" srcOrd="1" destOrd="0" presId="urn:microsoft.com/office/officeart/2018/2/layout/IconLabelList"/>
    <dgm:cxn modelId="{5D2D6A84-7D88-4E43-B2EE-4822407C4D6C}" type="presParOf" srcId="{4C6FB8F8-0312-42A1-A810-C611769400F1}" destId="{3FCB6962-FEFD-4BC6-A299-5812C55FFBA5}" srcOrd="2" destOrd="0" presId="urn:microsoft.com/office/officeart/2018/2/layout/IconLabelList"/>
    <dgm:cxn modelId="{4B54B4C6-E72D-47D1-A278-85AF7580C73A}" type="presParOf" srcId="{0ABC3061-5E5B-425C-B435-B526ACDF7C11}" destId="{09EC3414-BFAA-4CA6-BFAA-4CA8B1708044}" srcOrd="3" destOrd="0" presId="urn:microsoft.com/office/officeart/2018/2/layout/IconLabelList"/>
    <dgm:cxn modelId="{198E7485-5C35-4A90-8D94-DDEE111E4A9A}" type="presParOf" srcId="{0ABC3061-5E5B-425C-B435-B526ACDF7C11}" destId="{9CA369D8-A1F4-45B3-AB77-D151A1B749BD}" srcOrd="4" destOrd="0" presId="urn:microsoft.com/office/officeart/2018/2/layout/IconLabelList"/>
    <dgm:cxn modelId="{810EFCDC-96CA-4A0A-A28D-B5D4F0AE17E8}" type="presParOf" srcId="{9CA369D8-A1F4-45B3-AB77-D151A1B749BD}" destId="{EAD966F1-86DA-47D4-8FB2-236A95F00469}" srcOrd="0" destOrd="0" presId="urn:microsoft.com/office/officeart/2018/2/layout/IconLabelList"/>
    <dgm:cxn modelId="{AFF9AF2F-62D8-4155-8265-1805E1F440AC}" type="presParOf" srcId="{9CA369D8-A1F4-45B3-AB77-D151A1B749BD}" destId="{17E8BE1C-8EF9-466D-B691-83E15850CAC5}" srcOrd="1" destOrd="0" presId="urn:microsoft.com/office/officeart/2018/2/layout/IconLabelList"/>
    <dgm:cxn modelId="{FCAC39ED-EC06-4ADD-B397-FC1B585EA000}" type="presParOf" srcId="{9CA369D8-A1F4-45B3-AB77-D151A1B749BD}" destId="{4EB8EC11-528C-46AF-9FDF-2850CCEE7BB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EDDA41B-F4C4-423F-B875-0A985439CD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56B8BF8-FC72-45C5-BF3E-1CDE7FC55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Employability vs Education → Highly Significant (p=0.0000).</a:t>
          </a:r>
        </a:p>
      </dgm:t>
    </dgm:pt>
    <dgm:pt modelId="{61D6B6ED-7743-4AA0-80BF-B84C0BCDBAD8}" type="parTrans" cxnId="{35382E7F-F8F1-4C87-B25D-A0E8E52C0BB7}">
      <dgm:prSet/>
      <dgm:spPr/>
      <dgm:t>
        <a:bodyPr/>
        <a:lstStyle/>
        <a:p>
          <a:endParaRPr lang="en-US"/>
        </a:p>
      </dgm:t>
    </dgm:pt>
    <dgm:pt modelId="{995FB511-1073-4BCB-B13A-D8164FCD6EB4}" type="sibTrans" cxnId="{35382E7F-F8F1-4C87-B25D-A0E8E52C0BB7}">
      <dgm:prSet/>
      <dgm:spPr/>
      <dgm:t>
        <a:bodyPr/>
        <a:lstStyle/>
        <a:p>
          <a:endParaRPr lang="en-US"/>
        </a:p>
      </dgm:t>
    </dgm:pt>
    <dgm:pt modelId="{33C4C7DC-9CAC-4D3C-9520-6C7B65F11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Education vs Age → Highly Significant (p=0.000004).</a:t>
          </a:r>
        </a:p>
      </dgm:t>
    </dgm:pt>
    <dgm:pt modelId="{06DF78E8-28C6-43BB-A48B-C076866D93E1}" type="parTrans" cxnId="{A4EB1099-5C17-4CC9-8A55-A7B9D14E08AF}">
      <dgm:prSet/>
      <dgm:spPr/>
      <dgm:t>
        <a:bodyPr/>
        <a:lstStyle/>
        <a:p>
          <a:endParaRPr lang="en-US"/>
        </a:p>
      </dgm:t>
    </dgm:pt>
    <dgm:pt modelId="{BCBCC84F-5AA1-4F13-BE56-206B45DD3A07}" type="sibTrans" cxnId="{A4EB1099-5C17-4CC9-8A55-A7B9D14E08AF}">
      <dgm:prSet/>
      <dgm:spPr/>
      <dgm:t>
        <a:bodyPr/>
        <a:lstStyle/>
        <a:p>
          <a:endParaRPr lang="en-US"/>
        </a:p>
      </dgm:t>
    </dgm:pt>
    <dgm:pt modelId="{FA3306F1-A8D5-4B08-AD77-F66A3C5D69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 Risk vs Industry → Tested using Chi-square (df=12).</a:t>
          </a:r>
        </a:p>
      </dgm:t>
    </dgm:pt>
    <dgm:pt modelId="{74B03D0B-D1E7-409A-8C63-90B10B5AA787}" type="parTrans" cxnId="{36D7F4DF-74DE-4E0C-95EB-E1FD3EFA3A65}">
      <dgm:prSet/>
      <dgm:spPr/>
      <dgm:t>
        <a:bodyPr/>
        <a:lstStyle/>
        <a:p>
          <a:endParaRPr lang="en-US"/>
        </a:p>
      </dgm:t>
    </dgm:pt>
    <dgm:pt modelId="{5327E9DF-6317-477A-9665-52C2012FAFE6}" type="sibTrans" cxnId="{36D7F4DF-74DE-4E0C-95EB-E1FD3EFA3A65}">
      <dgm:prSet/>
      <dgm:spPr/>
      <dgm:t>
        <a:bodyPr/>
        <a:lstStyle/>
        <a:p>
          <a:endParaRPr lang="en-US"/>
        </a:p>
      </dgm:t>
    </dgm:pt>
    <dgm:pt modelId="{CD2CCBA7-12C0-4F1F-828E-952F3C34CB5D}" type="pres">
      <dgm:prSet presAssocID="{BEDDA41B-F4C4-423F-B875-0A985439CDB2}" presName="root" presStyleCnt="0">
        <dgm:presLayoutVars>
          <dgm:dir/>
          <dgm:resizeHandles val="exact"/>
        </dgm:presLayoutVars>
      </dgm:prSet>
      <dgm:spPr/>
    </dgm:pt>
    <dgm:pt modelId="{D98B261C-D8EF-4F1A-9A1E-C2CC636B760F}" type="pres">
      <dgm:prSet presAssocID="{956B8BF8-FC72-45C5-BF3E-1CDE7FC55716}" presName="compNode" presStyleCnt="0"/>
      <dgm:spPr/>
    </dgm:pt>
    <dgm:pt modelId="{6F8E8B48-43BA-4879-887F-72C5F7E4E820}" type="pres">
      <dgm:prSet presAssocID="{956B8BF8-FC72-45C5-BF3E-1CDE7FC55716}" presName="bgRect" presStyleLbl="bgShp" presStyleIdx="0" presStyleCnt="3"/>
      <dgm:spPr/>
    </dgm:pt>
    <dgm:pt modelId="{C122903B-B0EC-4F56-91AE-645FB88F5A16}" type="pres">
      <dgm:prSet presAssocID="{956B8BF8-FC72-45C5-BF3E-1CDE7FC5571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BE6DCCF-D96B-4B44-B2D4-F72921FA94B9}" type="pres">
      <dgm:prSet presAssocID="{956B8BF8-FC72-45C5-BF3E-1CDE7FC55716}" presName="spaceRect" presStyleCnt="0"/>
      <dgm:spPr/>
    </dgm:pt>
    <dgm:pt modelId="{A6F974C6-E7A4-473B-9F9D-DD5907E37F4D}" type="pres">
      <dgm:prSet presAssocID="{956B8BF8-FC72-45C5-BF3E-1CDE7FC55716}" presName="parTx" presStyleLbl="revTx" presStyleIdx="0" presStyleCnt="3">
        <dgm:presLayoutVars>
          <dgm:chMax val="0"/>
          <dgm:chPref val="0"/>
        </dgm:presLayoutVars>
      </dgm:prSet>
      <dgm:spPr/>
    </dgm:pt>
    <dgm:pt modelId="{24787D92-2F0F-4BDA-A1A3-B12D29FC5DD3}" type="pres">
      <dgm:prSet presAssocID="{995FB511-1073-4BCB-B13A-D8164FCD6EB4}" presName="sibTrans" presStyleCnt="0"/>
      <dgm:spPr/>
    </dgm:pt>
    <dgm:pt modelId="{59C3FE73-9569-4549-96B3-33EF7A5AA402}" type="pres">
      <dgm:prSet presAssocID="{33C4C7DC-9CAC-4D3C-9520-6C7B65F1196C}" presName="compNode" presStyleCnt="0"/>
      <dgm:spPr/>
    </dgm:pt>
    <dgm:pt modelId="{FEF63E23-155A-4609-87B4-F0DAA9BCE8BE}" type="pres">
      <dgm:prSet presAssocID="{33C4C7DC-9CAC-4D3C-9520-6C7B65F1196C}" presName="bgRect" presStyleLbl="bgShp" presStyleIdx="1" presStyleCnt="3"/>
      <dgm:spPr/>
    </dgm:pt>
    <dgm:pt modelId="{5593EC53-2AA2-4030-B20E-71CB0DF67ED1}" type="pres">
      <dgm:prSet presAssocID="{33C4C7DC-9CAC-4D3C-9520-6C7B65F1196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C6B55392-4913-47A9-90CD-EB578CC40395}" type="pres">
      <dgm:prSet presAssocID="{33C4C7DC-9CAC-4D3C-9520-6C7B65F1196C}" presName="spaceRect" presStyleCnt="0"/>
      <dgm:spPr/>
    </dgm:pt>
    <dgm:pt modelId="{02AC2422-342F-4309-8309-DB8BD2B4FED7}" type="pres">
      <dgm:prSet presAssocID="{33C4C7DC-9CAC-4D3C-9520-6C7B65F1196C}" presName="parTx" presStyleLbl="revTx" presStyleIdx="1" presStyleCnt="3">
        <dgm:presLayoutVars>
          <dgm:chMax val="0"/>
          <dgm:chPref val="0"/>
        </dgm:presLayoutVars>
      </dgm:prSet>
      <dgm:spPr/>
    </dgm:pt>
    <dgm:pt modelId="{599025A5-643C-4B2E-92A9-3E856D157D1F}" type="pres">
      <dgm:prSet presAssocID="{BCBCC84F-5AA1-4F13-BE56-206B45DD3A07}" presName="sibTrans" presStyleCnt="0"/>
      <dgm:spPr/>
    </dgm:pt>
    <dgm:pt modelId="{CCDBF45E-7D8B-4A6C-B8ED-BB70A624F6C7}" type="pres">
      <dgm:prSet presAssocID="{FA3306F1-A8D5-4B08-AD77-F66A3C5D695A}" presName="compNode" presStyleCnt="0"/>
      <dgm:spPr/>
    </dgm:pt>
    <dgm:pt modelId="{3EF3C183-8CB5-4E17-A0EF-82FEF26234D1}" type="pres">
      <dgm:prSet presAssocID="{FA3306F1-A8D5-4B08-AD77-F66A3C5D695A}" presName="bgRect" presStyleLbl="bgShp" presStyleIdx="2" presStyleCnt="3"/>
      <dgm:spPr/>
    </dgm:pt>
    <dgm:pt modelId="{83DD3E27-1998-4F3E-9738-4988DEF5F460}" type="pres">
      <dgm:prSet presAssocID="{FA3306F1-A8D5-4B08-AD77-F66A3C5D69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8AE75BD-3A06-46C8-8B0F-CF3F9F855096}" type="pres">
      <dgm:prSet presAssocID="{FA3306F1-A8D5-4B08-AD77-F66A3C5D695A}" presName="spaceRect" presStyleCnt="0"/>
      <dgm:spPr/>
    </dgm:pt>
    <dgm:pt modelId="{7762D86B-3643-409E-B8DF-184F0B2EDB23}" type="pres">
      <dgm:prSet presAssocID="{FA3306F1-A8D5-4B08-AD77-F66A3C5D69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4E4190A-1B2F-4639-A90C-B2121DA5C028}" type="presOf" srcId="{BEDDA41B-F4C4-423F-B875-0A985439CDB2}" destId="{CD2CCBA7-12C0-4F1F-828E-952F3C34CB5D}" srcOrd="0" destOrd="0" presId="urn:microsoft.com/office/officeart/2018/2/layout/IconVerticalSolidList"/>
    <dgm:cxn modelId="{11B93849-E068-4BB4-8478-BD565FC3A40F}" type="presOf" srcId="{956B8BF8-FC72-45C5-BF3E-1CDE7FC55716}" destId="{A6F974C6-E7A4-473B-9F9D-DD5907E37F4D}" srcOrd="0" destOrd="0" presId="urn:microsoft.com/office/officeart/2018/2/layout/IconVerticalSolidList"/>
    <dgm:cxn modelId="{35382E7F-F8F1-4C87-B25D-A0E8E52C0BB7}" srcId="{BEDDA41B-F4C4-423F-B875-0A985439CDB2}" destId="{956B8BF8-FC72-45C5-BF3E-1CDE7FC55716}" srcOrd="0" destOrd="0" parTransId="{61D6B6ED-7743-4AA0-80BF-B84C0BCDBAD8}" sibTransId="{995FB511-1073-4BCB-B13A-D8164FCD6EB4}"/>
    <dgm:cxn modelId="{1395A286-8919-4663-97AB-196663A084DC}" type="presOf" srcId="{FA3306F1-A8D5-4B08-AD77-F66A3C5D695A}" destId="{7762D86B-3643-409E-B8DF-184F0B2EDB23}" srcOrd="0" destOrd="0" presId="urn:microsoft.com/office/officeart/2018/2/layout/IconVerticalSolidList"/>
    <dgm:cxn modelId="{A4EB1099-5C17-4CC9-8A55-A7B9D14E08AF}" srcId="{BEDDA41B-F4C4-423F-B875-0A985439CDB2}" destId="{33C4C7DC-9CAC-4D3C-9520-6C7B65F1196C}" srcOrd="1" destOrd="0" parTransId="{06DF78E8-28C6-43BB-A48B-C076866D93E1}" sibTransId="{BCBCC84F-5AA1-4F13-BE56-206B45DD3A07}"/>
    <dgm:cxn modelId="{8902DFB4-09A7-4043-BAA6-BCF41B74698E}" type="presOf" srcId="{33C4C7DC-9CAC-4D3C-9520-6C7B65F1196C}" destId="{02AC2422-342F-4309-8309-DB8BD2B4FED7}" srcOrd="0" destOrd="0" presId="urn:microsoft.com/office/officeart/2018/2/layout/IconVerticalSolidList"/>
    <dgm:cxn modelId="{36D7F4DF-74DE-4E0C-95EB-E1FD3EFA3A65}" srcId="{BEDDA41B-F4C4-423F-B875-0A985439CDB2}" destId="{FA3306F1-A8D5-4B08-AD77-F66A3C5D695A}" srcOrd="2" destOrd="0" parTransId="{74B03D0B-D1E7-409A-8C63-90B10B5AA787}" sibTransId="{5327E9DF-6317-477A-9665-52C2012FAFE6}"/>
    <dgm:cxn modelId="{08EBA111-F66A-404E-B388-68A6221936B2}" type="presParOf" srcId="{CD2CCBA7-12C0-4F1F-828E-952F3C34CB5D}" destId="{D98B261C-D8EF-4F1A-9A1E-C2CC636B760F}" srcOrd="0" destOrd="0" presId="urn:microsoft.com/office/officeart/2018/2/layout/IconVerticalSolidList"/>
    <dgm:cxn modelId="{92E11657-507A-4201-AE73-D5E528FBEA55}" type="presParOf" srcId="{D98B261C-D8EF-4F1A-9A1E-C2CC636B760F}" destId="{6F8E8B48-43BA-4879-887F-72C5F7E4E820}" srcOrd="0" destOrd="0" presId="urn:microsoft.com/office/officeart/2018/2/layout/IconVerticalSolidList"/>
    <dgm:cxn modelId="{63A03DB1-D911-4327-9E30-9F05A67D4A54}" type="presParOf" srcId="{D98B261C-D8EF-4F1A-9A1E-C2CC636B760F}" destId="{C122903B-B0EC-4F56-91AE-645FB88F5A16}" srcOrd="1" destOrd="0" presId="urn:microsoft.com/office/officeart/2018/2/layout/IconVerticalSolidList"/>
    <dgm:cxn modelId="{C931BB9A-09D7-4978-9B88-C04C46F81445}" type="presParOf" srcId="{D98B261C-D8EF-4F1A-9A1E-C2CC636B760F}" destId="{0BE6DCCF-D96B-4B44-B2D4-F72921FA94B9}" srcOrd="2" destOrd="0" presId="urn:microsoft.com/office/officeart/2018/2/layout/IconVerticalSolidList"/>
    <dgm:cxn modelId="{FA49ED95-B44C-4B30-8345-B37232EB9166}" type="presParOf" srcId="{D98B261C-D8EF-4F1A-9A1E-C2CC636B760F}" destId="{A6F974C6-E7A4-473B-9F9D-DD5907E37F4D}" srcOrd="3" destOrd="0" presId="urn:microsoft.com/office/officeart/2018/2/layout/IconVerticalSolidList"/>
    <dgm:cxn modelId="{C83FA83A-CF1A-49C4-A872-7351D12BC303}" type="presParOf" srcId="{CD2CCBA7-12C0-4F1F-828E-952F3C34CB5D}" destId="{24787D92-2F0F-4BDA-A1A3-B12D29FC5DD3}" srcOrd="1" destOrd="0" presId="urn:microsoft.com/office/officeart/2018/2/layout/IconVerticalSolidList"/>
    <dgm:cxn modelId="{128C1314-9AA8-4404-A07D-C4280AB5C127}" type="presParOf" srcId="{CD2CCBA7-12C0-4F1F-828E-952F3C34CB5D}" destId="{59C3FE73-9569-4549-96B3-33EF7A5AA402}" srcOrd="2" destOrd="0" presId="urn:microsoft.com/office/officeart/2018/2/layout/IconVerticalSolidList"/>
    <dgm:cxn modelId="{1C26FDDE-DB87-4391-9EA8-413050E60C09}" type="presParOf" srcId="{59C3FE73-9569-4549-96B3-33EF7A5AA402}" destId="{FEF63E23-155A-4609-87B4-F0DAA9BCE8BE}" srcOrd="0" destOrd="0" presId="urn:microsoft.com/office/officeart/2018/2/layout/IconVerticalSolidList"/>
    <dgm:cxn modelId="{56DF66EF-1C59-4933-B8CA-08B34C3EDE8A}" type="presParOf" srcId="{59C3FE73-9569-4549-96B3-33EF7A5AA402}" destId="{5593EC53-2AA2-4030-B20E-71CB0DF67ED1}" srcOrd="1" destOrd="0" presId="urn:microsoft.com/office/officeart/2018/2/layout/IconVerticalSolidList"/>
    <dgm:cxn modelId="{89CD8663-4575-447A-9EB1-662AE07911FB}" type="presParOf" srcId="{59C3FE73-9569-4549-96B3-33EF7A5AA402}" destId="{C6B55392-4913-47A9-90CD-EB578CC40395}" srcOrd="2" destOrd="0" presId="urn:microsoft.com/office/officeart/2018/2/layout/IconVerticalSolidList"/>
    <dgm:cxn modelId="{5089F789-C1F2-42E4-8ED3-97FBB623B68F}" type="presParOf" srcId="{59C3FE73-9569-4549-96B3-33EF7A5AA402}" destId="{02AC2422-342F-4309-8309-DB8BD2B4FED7}" srcOrd="3" destOrd="0" presId="urn:microsoft.com/office/officeart/2018/2/layout/IconVerticalSolidList"/>
    <dgm:cxn modelId="{2E93EBC4-8245-4349-BCD7-4A3CCEE198D5}" type="presParOf" srcId="{CD2CCBA7-12C0-4F1F-828E-952F3C34CB5D}" destId="{599025A5-643C-4B2E-92A9-3E856D157D1F}" srcOrd="3" destOrd="0" presId="urn:microsoft.com/office/officeart/2018/2/layout/IconVerticalSolidList"/>
    <dgm:cxn modelId="{57862CA5-7110-45C2-81EA-440566AF4844}" type="presParOf" srcId="{CD2CCBA7-12C0-4F1F-828E-952F3C34CB5D}" destId="{CCDBF45E-7D8B-4A6C-B8ED-BB70A624F6C7}" srcOrd="4" destOrd="0" presId="urn:microsoft.com/office/officeart/2018/2/layout/IconVerticalSolidList"/>
    <dgm:cxn modelId="{4CC4739A-34B0-4B04-917F-32F5969C7DBC}" type="presParOf" srcId="{CCDBF45E-7D8B-4A6C-B8ED-BB70A624F6C7}" destId="{3EF3C183-8CB5-4E17-A0EF-82FEF26234D1}" srcOrd="0" destOrd="0" presId="urn:microsoft.com/office/officeart/2018/2/layout/IconVerticalSolidList"/>
    <dgm:cxn modelId="{72449C22-40C3-489A-9BA2-4A19D4485A7C}" type="presParOf" srcId="{CCDBF45E-7D8B-4A6C-B8ED-BB70A624F6C7}" destId="{83DD3E27-1998-4F3E-9738-4988DEF5F460}" srcOrd="1" destOrd="0" presId="urn:microsoft.com/office/officeart/2018/2/layout/IconVerticalSolidList"/>
    <dgm:cxn modelId="{9B64F852-A203-470F-8E32-E515FA47C776}" type="presParOf" srcId="{CCDBF45E-7D8B-4A6C-B8ED-BB70A624F6C7}" destId="{58AE75BD-3A06-46C8-8B0F-CF3F9F855096}" srcOrd="2" destOrd="0" presId="urn:microsoft.com/office/officeart/2018/2/layout/IconVerticalSolidList"/>
    <dgm:cxn modelId="{B882D2BF-254E-489E-92A7-86955F689A2E}" type="presParOf" srcId="{CCDBF45E-7D8B-4A6C-B8ED-BB70A624F6C7}" destId="{7762D86B-3643-409E-B8DF-184F0B2EDB2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0416545-C992-46F1-9C5F-D196FF077986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506BBD-EDF1-4A00-8150-99B3F7FBE8BF}">
      <dgm:prSet/>
      <dgm:spPr/>
      <dgm:t>
        <a:bodyPr/>
        <a:lstStyle/>
        <a:p>
          <a:r>
            <a:rPr lang="en-US"/>
            <a:t>Education strongly influences employability.</a:t>
          </a:r>
        </a:p>
      </dgm:t>
    </dgm:pt>
    <dgm:pt modelId="{29428DCE-31D7-4CD4-96CD-6DD6402AA6BC}" type="parTrans" cxnId="{EA22B29C-FD1C-488F-A826-61DB3A42CD26}">
      <dgm:prSet/>
      <dgm:spPr/>
      <dgm:t>
        <a:bodyPr/>
        <a:lstStyle/>
        <a:p>
          <a:endParaRPr lang="en-US"/>
        </a:p>
      </dgm:t>
    </dgm:pt>
    <dgm:pt modelId="{520CB2D1-F0DF-4618-BD26-952E54AA6DDA}" type="sibTrans" cxnId="{EA22B29C-FD1C-488F-A826-61DB3A42CD26}">
      <dgm:prSet/>
      <dgm:spPr/>
      <dgm:t>
        <a:bodyPr/>
        <a:lstStyle/>
        <a:p>
          <a:endParaRPr lang="en-US"/>
        </a:p>
      </dgm:t>
    </dgm:pt>
    <dgm:pt modelId="{D899E11E-9312-4EFC-9637-2E7E800ABBF1}">
      <dgm:prSet/>
      <dgm:spPr/>
      <dgm:t>
        <a:bodyPr/>
        <a:lstStyle/>
        <a:p>
          <a:r>
            <a:rPr lang="en-US"/>
            <a:t>Experience and education have little impact on salary.</a:t>
          </a:r>
        </a:p>
      </dgm:t>
    </dgm:pt>
    <dgm:pt modelId="{9DB7226A-3FC6-4069-BF65-8C0282FC3301}" type="parTrans" cxnId="{75DB71B8-501B-4657-A3DE-81A00319CED9}">
      <dgm:prSet/>
      <dgm:spPr/>
      <dgm:t>
        <a:bodyPr/>
        <a:lstStyle/>
        <a:p>
          <a:endParaRPr lang="en-US"/>
        </a:p>
      </dgm:t>
    </dgm:pt>
    <dgm:pt modelId="{0F354856-768D-47D9-A765-09C01F22B28A}" type="sibTrans" cxnId="{75DB71B8-501B-4657-A3DE-81A00319CED9}">
      <dgm:prSet/>
      <dgm:spPr/>
      <dgm:t>
        <a:bodyPr/>
        <a:lstStyle/>
        <a:p>
          <a:endParaRPr lang="en-US"/>
        </a:p>
      </dgm:t>
    </dgm:pt>
    <dgm:pt modelId="{8262D40D-A7ED-4E11-8709-5BA08C9C9250}">
      <dgm:prSet/>
      <dgm:spPr/>
      <dgm:t>
        <a:bodyPr/>
        <a:lstStyle/>
        <a:p>
          <a:r>
            <a:rPr lang="en-US"/>
            <a:t>AI risk perception may vary by industry.</a:t>
          </a:r>
        </a:p>
      </dgm:t>
    </dgm:pt>
    <dgm:pt modelId="{7DAB6D23-4953-4C64-B8DD-3B706B11654A}" type="parTrans" cxnId="{8716B3B7-15CD-4DEF-8F5C-FB4CD8D787A7}">
      <dgm:prSet/>
      <dgm:spPr/>
      <dgm:t>
        <a:bodyPr/>
        <a:lstStyle/>
        <a:p>
          <a:endParaRPr lang="en-US"/>
        </a:p>
      </dgm:t>
    </dgm:pt>
    <dgm:pt modelId="{A9151459-EEE8-4DD9-99C0-B8CADED692E3}" type="sibTrans" cxnId="{8716B3B7-15CD-4DEF-8F5C-FB4CD8D787A7}">
      <dgm:prSet/>
      <dgm:spPr/>
      <dgm:t>
        <a:bodyPr/>
        <a:lstStyle/>
        <a:p>
          <a:endParaRPr lang="en-US"/>
        </a:p>
      </dgm:t>
    </dgm:pt>
    <dgm:pt modelId="{175613A8-D791-4A72-A031-14F34B3DE612}">
      <dgm:prSet/>
      <dgm:spPr/>
      <dgm:t>
        <a:bodyPr/>
        <a:lstStyle/>
        <a:p>
          <a:r>
            <a:rPr lang="en-US"/>
            <a:t>Data selection has minimal impact on dependent variables.</a:t>
          </a:r>
        </a:p>
      </dgm:t>
    </dgm:pt>
    <dgm:pt modelId="{69B51D20-68B4-4D12-AE75-F5FD7407A206}" type="parTrans" cxnId="{289CE672-6F5D-4501-846B-E0A3D7D4C824}">
      <dgm:prSet/>
      <dgm:spPr/>
      <dgm:t>
        <a:bodyPr/>
        <a:lstStyle/>
        <a:p>
          <a:endParaRPr lang="en-US"/>
        </a:p>
      </dgm:t>
    </dgm:pt>
    <dgm:pt modelId="{912B8213-6A56-4E37-81EE-6E4AB4BA19B6}" type="sibTrans" cxnId="{289CE672-6F5D-4501-846B-E0A3D7D4C824}">
      <dgm:prSet/>
      <dgm:spPr/>
      <dgm:t>
        <a:bodyPr/>
        <a:lstStyle/>
        <a:p>
          <a:endParaRPr lang="en-US"/>
        </a:p>
      </dgm:t>
    </dgm:pt>
    <dgm:pt modelId="{C0BD59B0-BA05-4ED4-B8AE-54A1D10C94F8}" type="pres">
      <dgm:prSet presAssocID="{E0416545-C992-46F1-9C5F-D196FF077986}" presName="diagram" presStyleCnt="0">
        <dgm:presLayoutVars>
          <dgm:dir/>
          <dgm:resizeHandles val="exact"/>
        </dgm:presLayoutVars>
      </dgm:prSet>
      <dgm:spPr/>
    </dgm:pt>
    <dgm:pt modelId="{4CF36942-4601-407D-8375-A383808398CC}" type="pres">
      <dgm:prSet presAssocID="{D5506BBD-EDF1-4A00-8150-99B3F7FBE8BF}" presName="node" presStyleLbl="node1" presStyleIdx="0" presStyleCnt="4">
        <dgm:presLayoutVars>
          <dgm:bulletEnabled val="1"/>
        </dgm:presLayoutVars>
      </dgm:prSet>
      <dgm:spPr/>
    </dgm:pt>
    <dgm:pt modelId="{7E9C57BE-13C8-4056-B27D-178120E2D0CD}" type="pres">
      <dgm:prSet presAssocID="{520CB2D1-F0DF-4618-BD26-952E54AA6DDA}" presName="sibTrans" presStyleCnt="0"/>
      <dgm:spPr/>
    </dgm:pt>
    <dgm:pt modelId="{A14CCA78-9F96-4C12-A89D-EE14DF6F842A}" type="pres">
      <dgm:prSet presAssocID="{D899E11E-9312-4EFC-9637-2E7E800ABBF1}" presName="node" presStyleLbl="node1" presStyleIdx="1" presStyleCnt="4">
        <dgm:presLayoutVars>
          <dgm:bulletEnabled val="1"/>
        </dgm:presLayoutVars>
      </dgm:prSet>
      <dgm:spPr/>
    </dgm:pt>
    <dgm:pt modelId="{328A1F97-87A7-4DD0-971B-E5A80A67F05D}" type="pres">
      <dgm:prSet presAssocID="{0F354856-768D-47D9-A765-09C01F22B28A}" presName="sibTrans" presStyleCnt="0"/>
      <dgm:spPr/>
    </dgm:pt>
    <dgm:pt modelId="{B5D76E0C-D786-4FFD-958B-7D0E957150FB}" type="pres">
      <dgm:prSet presAssocID="{8262D40D-A7ED-4E11-8709-5BA08C9C9250}" presName="node" presStyleLbl="node1" presStyleIdx="2" presStyleCnt="4">
        <dgm:presLayoutVars>
          <dgm:bulletEnabled val="1"/>
        </dgm:presLayoutVars>
      </dgm:prSet>
      <dgm:spPr/>
    </dgm:pt>
    <dgm:pt modelId="{7C86A26A-0A23-4F50-B28F-0FA18D442A81}" type="pres">
      <dgm:prSet presAssocID="{A9151459-EEE8-4DD9-99C0-B8CADED692E3}" presName="sibTrans" presStyleCnt="0"/>
      <dgm:spPr/>
    </dgm:pt>
    <dgm:pt modelId="{C398145C-3196-4034-80E6-C676726D4813}" type="pres">
      <dgm:prSet presAssocID="{175613A8-D791-4A72-A031-14F34B3DE612}" presName="node" presStyleLbl="node1" presStyleIdx="3" presStyleCnt="4">
        <dgm:presLayoutVars>
          <dgm:bulletEnabled val="1"/>
        </dgm:presLayoutVars>
      </dgm:prSet>
      <dgm:spPr/>
    </dgm:pt>
  </dgm:ptLst>
  <dgm:cxnLst>
    <dgm:cxn modelId="{07A90A12-D08A-4933-A35A-B61E8640DFDF}" type="presOf" srcId="{8262D40D-A7ED-4E11-8709-5BA08C9C9250}" destId="{B5D76E0C-D786-4FFD-958B-7D0E957150FB}" srcOrd="0" destOrd="0" presId="urn:microsoft.com/office/officeart/2005/8/layout/default"/>
    <dgm:cxn modelId="{CC22984D-FF6C-468E-92B1-8D4F55F5E138}" type="presOf" srcId="{D899E11E-9312-4EFC-9637-2E7E800ABBF1}" destId="{A14CCA78-9F96-4C12-A89D-EE14DF6F842A}" srcOrd="0" destOrd="0" presId="urn:microsoft.com/office/officeart/2005/8/layout/default"/>
    <dgm:cxn modelId="{84E8E94D-9AC3-436C-AA5B-9052D3BE49D5}" type="presOf" srcId="{D5506BBD-EDF1-4A00-8150-99B3F7FBE8BF}" destId="{4CF36942-4601-407D-8375-A383808398CC}" srcOrd="0" destOrd="0" presId="urn:microsoft.com/office/officeart/2005/8/layout/default"/>
    <dgm:cxn modelId="{289CE672-6F5D-4501-846B-E0A3D7D4C824}" srcId="{E0416545-C992-46F1-9C5F-D196FF077986}" destId="{175613A8-D791-4A72-A031-14F34B3DE612}" srcOrd="3" destOrd="0" parTransId="{69B51D20-68B4-4D12-AE75-F5FD7407A206}" sibTransId="{912B8213-6A56-4E37-81EE-6E4AB4BA19B6}"/>
    <dgm:cxn modelId="{F1065659-08A2-40BC-B1C6-B04647912C3A}" type="presOf" srcId="{175613A8-D791-4A72-A031-14F34B3DE612}" destId="{C398145C-3196-4034-80E6-C676726D4813}" srcOrd="0" destOrd="0" presId="urn:microsoft.com/office/officeart/2005/8/layout/default"/>
    <dgm:cxn modelId="{80F3049C-FF3B-4B3B-AEBC-422DB9CABF7E}" type="presOf" srcId="{E0416545-C992-46F1-9C5F-D196FF077986}" destId="{C0BD59B0-BA05-4ED4-B8AE-54A1D10C94F8}" srcOrd="0" destOrd="0" presId="urn:microsoft.com/office/officeart/2005/8/layout/default"/>
    <dgm:cxn modelId="{EA22B29C-FD1C-488F-A826-61DB3A42CD26}" srcId="{E0416545-C992-46F1-9C5F-D196FF077986}" destId="{D5506BBD-EDF1-4A00-8150-99B3F7FBE8BF}" srcOrd="0" destOrd="0" parTransId="{29428DCE-31D7-4CD4-96CD-6DD6402AA6BC}" sibTransId="{520CB2D1-F0DF-4618-BD26-952E54AA6DDA}"/>
    <dgm:cxn modelId="{8716B3B7-15CD-4DEF-8F5C-FB4CD8D787A7}" srcId="{E0416545-C992-46F1-9C5F-D196FF077986}" destId="{8262D40D-A7ED-4E11-8709-5BA08C9C9250}" srcOrd="2" destOrd="0" parTransId="{7DAB6D23-4953-4C64-B8DD-3B706B11654A}" sibTransId="{A9151459-EEE8-4DD9-99C0-B8CADED692E3}"/>
    <dgm:cxn modelId="{75DB71B8-501B-4657-A3DE-81A00319CED9}" srcId="{E0416545-C992-46F1-9C5F-D196FF077986}" destId="{D899E11E-9312-4EFC-9637-2E7E800ABBF1}" srcOrd="1" destOrd="0" parTransId="{9DB7226A-3FC6-4069-BF65-8C0282FC3301}" sibTransId="{0F354856-768D-47D9-A765-09C01F22B28A}"/>
    <dgm:cxn modelId="{6D59099F-AE84-469A-A24E-D3A80249FCEA}" type="presParOf" srcId="{C0BD59B0-BA05-4ED4-B8AE-54A1D10C94F8}" destId="{4CF36942-4601-407D-8375-A383808398CC}" srcOrd="0" destOrd="0" presId="urn:microsoft.com/office/officeart/2005/8/layout/default"/>
    <dgm:cxn modelId="{7E209ABC-3A9D-4B60-B6CB-DAFFDC3C12E1}" type="presParOf" srcId="{C0BD59B0-BA05-4ED4-B8AE-54A1D10C94F8}" destId="{7E9C57BE-13C8-4056-B27D-178120E2D0CD}" srcOrd="1" destOrd="0" presId="urn:microsoft.com/office/officeart/2005/8/layout/default"/>
    <dgm:cxn modelId="{DD2F93EA-C658-4509-8508-A40961D093DA}" type="presParOf" srcId="{C0BD59B0-BA05-4ED4-B8AE-54A1D10C94F8}" destId="{A14CCA78-9F96-4C12-A89D-EE14DF6F842A}" srcOrd="2" destOrd="0" presId="urn:microsoft.com/office/officeart/2005/8/layout/default"/>
    <dgm:cxn modelId="{2D5F1D44-F222-484D-ABEB-3453CE9A9796}" type="presParOf" srcId="{C0BD59B0-BA05-4ED4-B8AE-54A1D10C94F8}" destId="{328A1F97-87A7-4DD0-971B-E5A80A67F05D}" srcOrd="3" destOrd="0" presId="urn:microsoft.com/office/officeart/2005/8/layout/default"/>
    <dgm:cxn modelId="{333A0427-21D6-4A16-8965-262FBDFCD6DA}" type="presParOf" srcId="{C0BD59B0-BA05-4ED4-B8AE-54A1D10C94F8}" destId="{B5D76E0C-D786-4FFD-958B-7D0E957150FB}" srcOrd="4" destOrd="0" presId="urn:microsoft.com/office/officeart/2005/8/layout/default"/>
    <dgm:cxn modelId="{2597F975-F8A8-4D42-8F84-900E6BF0A131}" type="presParOf" srcId="{C0BD59B0-BA05-4ED4-B8AE-54A1D10C94F8}" destId="{7C86A26A-0A23-4F50-B28F-0FA18D442A81}" srcOrd="5" destOrd="0" presId="urn:microsoft.com/office/officeart/2005/8/layout/default"/>
    <dgm:cxn modelId="{4A86A3A0-1EE0-46FB-96B4-314F7D9551D2}" type="presParOf" srcId="{C0BD59B0-BA05-4ED4-B8AE-54A1D10C94F8}" destId="{C398145C-3196-4034-80E6-C676726D481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68E9C4D9-ACDC-4627-B485-D914D44EF76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8B4EE5E-D5AF-45D9-BD9E-1C9201FD0E0B}">
      <dgm:prSet/>
      <dgm:spPr/>
      <dgm:t>
        <a:bodyPr/>
        <a:lstStyle/>
        <a:p>
          <a:r>
            <a:rPr lang="en-US"/>
            <a:t>Invest in education and upskilling programs.</a:t>
          </a:r>
        </a:p>
      </dgm:t>
    </dgm:pt>
    <dgm:pt modelId="{704BC3E9-A089-4D17-B644-EE77778FB511}" type="parTrans" cxnId="{A738C675-D175-416C-B12C-1384680490BB}">
      <dgm:prSet/>
      <dgm:spPr/>
      <dgm:t>
        <a:bodyPr/>
        <a:lstStyle/>
        <a:p>
          <a:endParaRPr lang="en-US"/>
        </a:p>
      </dgm:t>
    </dgm:pt>
    <dgm:pt modelId="{1D5208C8-6A52-4200-B725-1B1DC2E52A65}" type="sibTrans" cxnId="{A738C675-D175-416C-B12C-1384680490BB}">
      <dgm:prSet/>
      <dgm:spPr/>
      <dgm:t>
        <a:bodyPr/>
        <a:lstStyle/>
        <a:p>
          <a:endParaRPr lang="en-US"/>
        </a:p>
      </dgm:t>
    </dgm:pt>
    <dgm:pt modelId="{3693F04A-75D2-4519-A3DB-DF52B1FF5215}">
      <dgm:prSet/>
      <dgm:spPr/>
      <dgm:t>
        <a:bodyPr/>
        <a:lstStyle/>
        <a:p>
          <a:r>
            <a:rPr lang="en-US"/>
            <a:t>Avoid relying only on experience/education for salary models.</a:t>
          </a:r>
        </a:p>
      </dgm:t>
    </dgm:pt>
    <dgm:pt modelId="{7D2E9506-3AA4-4B16-9D66-E63076131DD4}" type="parTrans" cxnId="{68C7D57B-749F-439A-BB19-186A9B865B7B}">
      <dgm:prSet/>
      <dgm:spPr/>
      <dgm:t>
        <a:bodyPr/>
        <a:lstStyle/>
        <a:p>
          <a:endParaRPr lang="en-US"/>
        </a:p>
      </dgm:t>
    </dgm:pt>
    <dgm:pt modelId="{EB1F35C6-EAD2-44EA-B17A-7C6DA890C93A}" type="sibTrans" cxnId="{68C7D57B-749F-439A-BB19-186A9B865B7B}">
      <dgm:prSet/>
      <dgm:spPr/>
      <dgm:t>
        <a:bodyPr/>
        <a:lstStyle/>
        <a:p>
          <a:endParaRPr lang="en-US"/>
        </a:p>
      </dgm:t>
    </dgm:pt>
    <dgm:pt modelId="{C807530E-87EA-40C0-8E4F-61AD4834BB1C}">
      <dgm:prSet/>
      <dgm:spPr/>
      <dgm:t>
        <a:bodyPr/>
        <a:lstStyle/>
        <a:p>
          <a:r>
            <a:rPr lang="en-US"/>
            <a:t>Tailor AI awareness programs based on industry risk levels.</a:t>
          </a:r>
        </a:p>
      </dgm:t>
    </dgm:pt>
    <dgm:pt modelId="{ACE6F063-A421-4FE3-B628-CD57F9605972}" type="parTrans" cxnId="{82627BE4-9F97-4BCD-AC6F-91EE5FE19A48}">
      <dgm:prSet/>
      <dgm:spPr/>
      <dgm:t>
        <a:bodyPr/>
        <a:lstStyle/>
        <a:p>
          <a:endParaRPr lang="en-US"/>
        </a:p>
      </dgm:t>
    </dgm:pt>
    <dgm:pt modelId="{6AD6582A-2665-4CB4-B99E-059432736297}" type="sibTrans" cxnId="{82627BE4-9F97-4BCD-AC6F-91EE5FE19A48}">
      <dgm:prSet/>
      <dgm:spPr/>
      <dgm:t>
        <a:bodyPr/>
        <a:lstStyle/>
        <a:p>
          <a:endParaRPr lang="en-US"/>
        </a:p>
      </dgm:t>
    </dgm:pt>
    <dgm:pt modelId="{57265F21-00CA-47C6-B2A1-9982A7A067EA}" type="pres">
      <dgm:prSet presAssocID="{68E9C4D9-ACDC-4627-B485-D914D44EF760}" presName="root" presStyleCnt="0">
        <dgm:presLayoutVars>
          <dgm:dir/>
          <dgm:resizeHandles val="exact"/>
        </dgm:presLayoutVars>
      </dgm:prSet>
      <dgm:spPr/>
    </dgm:pt>
    <dgm:pt modelId="{BF656CE6-5BD2-472E-8C15-D94E4FF206F6}" type="pres">
      <dgm:prSet presAssocID="{E8B4EE5E-D5AF-45D9-BD9E-1C9201FD0E0B}" presName="compNode" presStyleCnt="0"/>
      <dgm:spPr/>
    </dgm:pt>
    <dgm:pt modelId="{011E88F8-3358-4E16-9A3A-4ADB1C4B9DAC}" type="pres">
      <dgm:prSet presAssocID="{E8B4EE5E-D5AF-45D9-BD9E-1C9201FD0E0B}" presName="bgRect" presStyleLbl="bgShp" presStyleIdx="0" presStyleCnt="3"/>
      <dgm:spPr/>
    </dgm:pt>
    <dgm:pt modelId="{1D022E8B-F060-44EF-A58B-8438C34AB0AE}" type="pres">
      <dgm:prSet presAssocID="{E8B4EE5E-D5AF-45D9-BD9E-1C9201FD0E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oolhouse"/>
        </a:ext>
      </dgm:extLst>
    </dgm:pt>
    <dgm:pt modelId="{0675328F-BD23-443F-8FA5-C4858FE3B4A0}" type="pres">
      <dgm:prSet presAssocID="{E8B4EE5E-D5AF-45D9-BD9E-1C9201FD0E0B}" presName="spaceRect" presStyleCnt="0"/>
      <dgm:spPr/>
    </dgm:pt>
    <dgm:pt modelId="{AD32500D-45A8-4DF2-855A-131AE566E27B}" type="pres">
      <dgm:prSet presAssocID="{E8B4EE5E-D5AF-45D9-BD9E-1C9201FD0E0B}" presName="parTx" presStyleLbl="revTx" presStyleIdx="0" presStyleCnt="3">
        <dgm:presLayoutVars>
          <dgm:chMax val="0"/>
          <dgm:chPref val="0"/>
        </dgm:presLayoutVars>
      </dgm:prSet>
      <dgm:spPr/>
    </dgm:pt>
    <dgm:pt modelId="{6FDA193F-A71D-4CE5-8F93-D3048C88EA1D}" type="pres">
      <dgm:prSet presAssocID="{1D5208C8-6A52-4200-B725-1B1DC2E52A65}" presName="sibTrans" presStyleCnt="0"/>
      <dgm:spPr/>
    </dgm:pt>
    <dgm:pt modelId="{36B983C3-0764-4252-9ACA-C1C1A87DA321}" type="pres">
      <dgm:prSet presAssocID="{3693F04A-75D2-4519-A3DB-DF52B1FF5215}" presName="compNode" presStyleCnt="0"/>
      <dgm:spPr/>
    </dgm:pt>
    <dgm:pt modelId="{4CFD2338-CC3E-46EB-86FC-7E045A03DDC7}" type="pres">
      <dgm:prSet presAssocID="{3693F04A-75D2-4519-A3DB-DF52B1FF5215}" presName="bgRect" presStyleLbl="bgShp" presStyleIdx="1" presStyleCnt="3"/>
      <dgm:spPr/>
    </dgm:pt>
    <dgm:pt modelId="{8DEABC49-F8A5-4E6F-8DD0-EBB6D38D1A85}" type="pres">
      <dgm:prSet presAssocID="{3693F04A-75D2-4519-A3DB-DF52B1FF52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0BDADDDB-843B-45E3-84F4-FBBA34BC322D}" type="pres">
      <dgm:prSet presAssocID="{3693F04A-75D2-4519-A3DB-DF52B1FF5215}" presName="spaceRect" presStyleCnt="0"/>
      <dgm:spPr/>
    </dgm:pt>
    <dgm:pt modelId="{FD88ABDF-87FA-487B-BDB4-714F6667C419}" type="pres">
      <dgm:prSet presAssocID="{3693F04A-75D2-4519-A3DB-DF52B1FF5215}" presName="parTx" presStyleLbl="revTx" presStyleIdx="1" presStyleCnt="3">
        <dgm:presLayoutVars>
          <dgm:chMax val="0"/>
          <dgm:chPref val="0"/>
        </dgm:presLayoutVars>
      </dgm:prSet>
      <dgm:spPr/>
    </dgm:pt>
    <dgm:pt modelId="{603DE9EB-A081-4E47-81CA-5C53B0565221}" type="pres">
      <dgm:prSet presAssocID="{EB1F35C6-EAD2-44EA-B17A-7C6DA890C93A}" presName="sibTrans" presStyleCnt="0"/>
      <dgm:spPr/>
    </dgm:pt>
    <dgm:pt modelId="{FC2B0435-2A01-48F3-81AA-F857103F5AAC}" type="pres">
      <dgm:prSet presAssocID="{C807530E-87EA-40C0-8E4F-61AD4834BB1C}" presName="compNode" presStyleCnt="0"/>
      <dgm:spPr/>
    </dgm:pt>
    <dgm:pt modelId="{526C359E-1331-4F51-8810-4156E20B0880}" type="pres">
      <dgm:prSet presAssocID="{C807530E-87EA-40C0-8E4F-61AD4834BB1C}" presName="bgRect" presStyleLbl="bgShp" presStyleIdx="2" presStyleCnt="3"/>
      <dgm:spPr/>
    </dgm:pt>
    <dgm:pt modelId="{BBE892C5-4426-482D-8EEA-BC5EF62392F1}" type="pres">
      <dgm:prSet presAssocID="{C807530E-87EA-40C0-8E4F-61AD4834BB1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A7272E3-9AD0-444D-876C-DDF8C056B8E4}" type="pres">
      <dgm:prSet presAssocID="{C807530E-87EA-40C0-8E4F-61AD4834BB1C}" presName="spaceRect" presStyleCnt="0"/>
      <dgm:spPr/>
    </dgm:pt>
    <dgm:pt modelId="{5820A92A-24F4-4708-A586-D35C391CAAB6}" type="pres">
      <dgm:prSet presAssocID="{C807530E-87EA-40C0-8E4F-61AD4834BB1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9F04AC06-8E2E-44D7-8D25-DCCB7F786169}" type="presOf" srcId="{E8B4EE5E-D5AF-45D9-BD9E-1C9201FD0E0B}" destId="{AD32500D-45A8-4DF2-855A-131AE566E27B}" srcOrd="0" destOrd="0" presId="urn:microsoft.com/office/officeart/2018/2/layout/IconVerticalSolidList"/>
    <dgm:cxn modelId="{9CC33819-E3D8-4DA3-89F4-CDD8858783F9}" type="presOf" srcId="{3693F04A-75D2-4519-A3DB-DF52B1FF5215}" destId="{FD88ABDF-87FA-487B-BDB4-714F6667C419}" srcOrd="0" destOrd="0" presId="urn:microsoft.com/office/officeart/2018/2/layout/IconVerticalSolidList"/>
    <dgm:cxn modelId="{A738C675-D175-416C-B12C-1384680490BB}" srcId="{68E9C4D9-ACDC-4627-B485-D914D44EF760}" destId="{E8B4EE5E-D5AF-45D9-BD9E-1C9201FD0E0B}" srcOrd="0" destOrd="0" parTransId="{704BC3E9-A089-4D17-B644-EE77778FB511}" sibTransId="{1D5208C8-6A52-4200-B725-1B1DC2E52A65}"/>
    <dgm:cxn modelId="{68C7D57B-749F-439A-BB19-186A9B865B7B}" srcId="{68E9C4D9-ACDC-4627-B485-D914D44EF760}" destId="{3693F04A-75D2-4519-A3DB-DF52B1FF5215}" srcOrd="1" destOrd="0" parTransId="{7D2E9506-3AA4-4B16-9D66-E63076131DD4}" sibTransId="{EB1F35C6-EAD2-44EA-B17A-7C6DA890C93A}"/>
    <dgm:cxn modelId="{63C0FCB4-F1C3-49FE-B00B-6F82D8EFD5B3}" type="presOf" srcId="{C807530E-87EA-40C0-8E4F-61AD4834BB1C}" destId="{5820A92A-24F4-4708-A586-D35C391CAAB6}" srcOrd="0" destOrd="0" presId="urn:microsoft.com/office/officeart/2018/2/layout/IconVerticalSolidList"/>
    <dgm:cxn modelId="{E8A5ADD5-4085-4D52-B1B9-8A6EF9311D74}" type="presOf" srcId="{68E9C4D9-ACDC-4627-B485-D914D44EF760}" destId="{57265F21-00CA-47C6-B2A1-9982A7A067EA}" srcOrd="0" destOrd="0" presId="urn:microsoft.com/office/officeart/2018/2/layout/IconVerticalSolidList"/>
    <dgm:cxn modelId="{82627BE4-9F97-4BCD-AC6F-91EE5FE19A48}" srcId="{68E9C4D9-ACDC-4627-B485-D914D44EF760}" destId="{C807530E-87EA-40C0-8E4F-61AD4834BB1C}" srcOrd="2" destOrd="0" parTransId="{ACE6F063-A421-4FE3-B628-CD57F9605972}" sibTransId="{6AD6582A-2665-4CB4-B99E-059432736297}"/>
    <dgm:cxn modelId="{8D8700A7-3E97-4ED1-B374-828EC803EC7C}" type="presParOf" srcId="{57265F21-00CA-47C6-B2A1-9982A7A067EA}" destId="{BF656CE6-5BD2-472E-8C15-D94E4FF206F6}" srcOrd="0" destOrd="0" presId="urn:microsoft.com/office/officeart/2018/2/layout/IconVerticalSolidList"/>
    <dgm:cxn modelId="{337449E7-F691-457B-A24B-DBAD12D4BA80}" type="presParOf" srcId="{BF656CE6-5BD2-472E-8C15-D94E4FF206F6}" destId="{011E88F8-3358-4E16-9A3A-4ADB1C4B9DAC}" srcOrd="0" destOrd="0" presId="urn:microsoft.com/office/officeart/2018/2/layout/IconVerticalSolidList"/>
    <dgm:cxn modelId="{7AE664D3-047E-4DDE-B6F9-7BA21DFC77FB}" type="presParOf" srcId="{BF656CE6-5BD2-472E-8C15-D94E4FF206F6}" destId="{1D022E8B-F060-44EF-A58B-8438C34AB0AE}" srcOrd="1" destOrd="0" presId="urn:microsoft.com/office/officeart/2018/2/layout/IconVerticalSolidList"/>
    <dgm:cxn modelId="{F0E0654D-DB13-4B50-B2D7-522F1C78E7DB}" type="presParOf" srcId="{BF656CE6-5BD2-472E-8C15-D94E4FF206F6}" destId="{0675328F-BD23-443F-8FA5-C4858FE3B4A0}" srcOrd="2" destOrd="0" presId="urn:microsoft.com/office/officeart/2018/2/layout/IconVerticalSolidList"/>
    <dgm:cxn modelId="{293A9CBE-2E23-401C-BFE4-CDF730B8CBE3}" type="presParOf" srcId="{BF656CE6-5BD2-472E-8C15-D94E4FF206F6}" destId="{AD32500D-45A8-4DF2-855A-131AE566E27B}" srcOrd="3" destOrd="0" presId="urn:microsoft.com/office/officeart/2018/2/layout/IconVerticalSolidList"/>
    <dgm:cxn modelId="{04FED647-2F53-4A22-A6AE-7B7512EE9868}" type="presParOf" srcId="{57265F21-00CA-47C6-B2A1-9982A7A067EA}" destId="{6FDA193F-A71D-4CE5-8F93-D3048C88EA1D}" srcOrd="1" destOrd="0" presId="urn:microsoft.com/office/officeart/2018/2/layout/IconVerticalSolidList"/>
    <dgm:cxn modelId="{FD7D9961-6E01-42C1-A8D3-3632FCF4FD6D}" type="presParOf" srcId="{57265F21-00CA-47C6-B2A1-9982A7A067EA}" destId="{36B983C3-0764-4252-9ACA-C1C1A87DA321}" srcOrd="2" destOrd="0" presId="urn:microsoft.com/office/officeart/2018/2/layout/IconVerticalSolidList"/>
    <dgm:cxn modelId="{9A999DC3-2203-40DB-89BF-AEE008042DCC}" type="presParOf" srcId="{36B983C3-0764-4252-9ACA-C1C1A87DA321}" destId="{4CFD2338-CC3E-46EB-86FC-7E045A03DDC7}" srcOrd="0" destOrd="0" presId="urn:microsoft.com/office/officeart/2018/2/layout/IconVerticalSolidList"/>
    <dgm:cxn modelId="{460F4AF9-045E-4204-B44B-9FE99225AA76}" type="presParOf" srcId="{36B983C3-0764-4252-9ACA-C1C1A87DA321}" destId="{8DEABC49-F8A5-4E6F-8DD0-EBB6D38D1A85}" srcOrd="1" destOrd="0" presId="urn:microsoft.com/office/officeart/2018/2/layout/IconVerticalSolidList"/>
    <dgm:cxn modelId="{8FD977AB-D92E-43CE-91F3-C4F4DD350891}" type="presParOf" srcId="{36B983C3-0764-4252-9ACA-C1C1A87DA321}" destId="{0BDADDDB-843B-45E3-84F4-FBBA34BC322D}" srcOrd="2" destOrd="0" presId="urn:microsoft.com/office/officeart/2018/2/layout/IconVerticalSolidList"/>
    <dgm:cxn modelId="{1915A222-E26C-4BEE-8457-85D6B96ADC37}" type="presParOf" srcId="{36B983C3-0764-4252-9ACA-C1C1A87DA321}" destId="{FD88ABDF-87FA-487B-BDB4-714F6667C419}" srcOrd="3" destOrd="0" presId="urn:microsoft.com/office/officeart/2018/2/layout/IconVerticalSolidList"/>
    <dgm:cxn modelId="{BBA17CDA-D0B1-4DBA-B490-DC8E90684DAC}" type="presParOf" srcId="{57265F21-00CA-47C6-B2A1-9982A7A067EA}" destId="{603DE9EB-A081-4E47-81CA-5C53B0565221}" srcOrd="3" destOrd="0" presId="urn:microsoft.com/office/officeart/2018/2/layout/IconVerticalSolidList"/>
    <dgm:cxn modelId="{C3F34A79-12D4-4644-8AA3-A7F377D1C7CA}" type="presParOf" srcId="{57265F21-00CA-47C6-B2A1-9982A7A067EA}" destId="{FC2B0435-2A01-48F3-81AA-F857103F5AAC}" srcOrd="4" destOrd="0" presId="urn:microsoft.com/office/officeart/2018/2/layout/IconVerticalSolidList"/>
    <dgm:cxn modelId="{16FCC19D-376B-4E8E-995B-EB30F9D189D0}" type="presParOf" srcId="{FC2B0435-2A01-48F3-81AA-F857103F5AAC}" destId="{526C359E-1331-4F51-8810-4156E20B0880}" srcOrd="0" destOrd="0" presId="urn:microsoft.com/office/officeart/2018/2/layout/IconVerticalSolidList"/>
    <dgm:cxn modelId="{90E3707D-F79C-4319-BD48-3C1BE20A6D4F}" type="presParOf" srcId="{FC2B0435-2A01-48F3-81AA-F857103F5AAC}" destId="{BBE892C5-4426-482D-8EEA-BC5EF62392F1}" srcOrd="1" destOrd="0" presId="urn:microsoft.com/office/officeart/2018/2/layout/IconVerticalSolidList"/>
    <dgm:cxn modelId="{DAD33ABE-F64E-4142-8C51-3878DE3C82DF}" type="presParOf" srcId="{FC2B0435-2A01-48F3-81AA-F857103F5AAC}" destId="{5A7272E3-9AD0-444D-876C-DDF8C056B8E4}" srcOrd="2" destOrd="0" presId="urn:microsoft.com/office/officeart/2018/2/layout/IconVerticalSolidList"/>
    <dgm:cxn modelId="{8CE2EEE7-E043-425B-ABC6-192DB630A667}" type="presParOf" srcId="{FC2B0435-2A01-48F3-81AA-F857103F5AAC}" destId="{5820A92A-24F4-4708-A586-D35C391CAAB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322C39-6B2E-4AC8-B052-94A156BEF339}">
      <dsp:nvSpPr>
        <dsp:cNvPr id="0" name=""/>
        <dsp:cNvSpPr/>
      </dsp:nvSpPr>
      <dsp:spPr>
        <a:xfrm>
          <a:off x="441900" y="548922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710E5-43F8-4A9F-9AE4-7E05DC82D49B}">
      <dsp:nvSpPr>
        <dsp:cNvPr id="0" name=""/>
        <dsp:cNvSpPr/>
      </dsp:nvSpPr>
      <dsp:spPr>
        <a:xfrm>
          <a:off x="73440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8CE54-84D7-4545-BA3D-42C1E16F8997}">
      <dsp:nvSpPr>
        <dsp:cNvPr id="0" name=""/>
        <dsp:cNvSpPr/>
      </dsp:nvSpPr>
      <dsp:spPr>
        <a:xfrm>
          <a:off x="315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Aim: To analyze unemployment trends and factors influencing employability and salary.</a:t>
          </a:r>
        </a:p>
      </dsp:txBody>
      <dsp:txXfrm>
        <a:off x="3150" y="2348922"/>
        <a:ext cx="2250000" cy="720000"/>
      </dsp:txXfrm>
    </dsp:sp>
    <dsp:sp modelId="{FB15DAA3-4A2A-49FB-8759-38CA0D68045D}">
      <dsp:nvSpPr>
        <dsp:cNvPr id="0" name=""/>
        <dsp:cNvSpPr/>
      </dsp:nvSpPr>
      <dsp:spPr>
        <a:xfrm>
          <a:off x="3085650" y="548922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C2BBBC-7D6B-402E-ACB4-B2CF988B515A}">
      <dsp:nvSpPr>
        <dsp:cNvPr id="0" name=""/>
        <dsp:cNvSpPr/>
      </dsp:nvSpPr>
      <dsp:spPr>
        <a:xfrm>
          <a:off x="337815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DC0CAC-92A4-41DE-9CAB-577150A82CAB}">
      <dsp:nvSpPr>
        <dsp:cNvPr id="0" name=""/>
        <dsp:cNvSpPr/>
      </dsp:nvSpPr>
      <dsp:spPr>
        <a:xfrm>
          <a:off x="264690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Focus: Education, Experience, AI Risk, and Industry impact.</a:t>
          </a:r>
        </a:p>
      </dsp:txBody>
      <dsp:txXfrm>
        <a:off x="2646900" y="2348922"/>
        <a:ext cx="2250000" cy="720000"/>
      </dsp:txXfrm>
    </dsp:sp>
    <dsp:sp modelId="{13C8CEA8-2FFF-4889-9D6C-AE51F91DD157}">
      <dsp:nvSpPr>
        <dsp:cNvPr id="0" name=""/>
        <dsp:cNvSpPr/>
      </dsp:nvSpPr>
      <dsp:spPr>
        <a:xfrm>
          <a:off x="5729400" y="548922"/>
          <a:ext cx="1372500" cy="13725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8314CF-5F60-40A1-BD4C-35EC018110DE}">
      <dsp:nvSpPr>
        <dsp:cNvPr id="0" name=""/>
        <dsp:cNvSpPr/>
      </dsp:nvSpPr>
      <dsp:spPr>
        <a:xfrm>
          <a:off x="6021900" y="841422"/>
          <a:ext cx="787500" cy="7875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7D6E5-54ED-44F7-A224-E8DEC903347F}">
      <dsp:nvSpPr>
        <dsp:cNvPr id="0" name=""/>
        <dsp:cNvSpPr/>
      </dsp:nvSpPr>
      <dsp:spPr>
        <a:xfrm>
          <a:off x="5290650" y="2348922"/>
          <a:ext cx="225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Project Type: Descriptive &amp; Inferential Analytics.</a:t>
          </a:r>
        </a:p>
      </dsp:txBody>
      <dsp:txXfrm>
        <a:off x="5290650" y="2348922"/>
        <a:ext cx="225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DCDA5-50B7-46DD-97B5-46DA736F17E8}">
      <dsp:nvSpPr>
        <dsp:cNvPr id="0" name=""/>
        <dsp:cNvSpPr/>
      </dsp:nvSpPr>
      <dsp:spPr>
        <a:xfrm>
          <a:off x="0" y="2319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77761A-D227-4F22-B701-D6F233AE39A3}">
      <dsp:nvSpPr>
        <dsp:cNvPr id="0" name=""/>
        <dsp:cNvSpPr/>
      </dsp:nvSpPr>
      <dsp:spPr>
        <a:xfrm>
          <a:off x="355571" y="266794"/>
          <a:ext cx="646494" cy="6464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36166-B104-4A27-97B2-17961FAC5339}">
      <dsp:nvSpPr>
        <dsp:cNvPr id="0" name=""/>
        <dsp:cNvSpPr/>
      </dsp:nvSpPr>
      <dsp:spPr>
        <a:xfrm>
          <a:off x="1357638" y="2319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Identify key factors influencing unemployment.</a:t>
          </a:r>
        </a:p>
      </dsp:txBody>
      <dsp:txXfrm>
        <a:off x="1357638" y="2319"/>
        <a:ext cx="3571548" cy="1175444"/>
      </dsp:txXfrm>
    </dsp:sp>
    <dsp:sp modelId="{B647BF97-8C22-4D22-B6DD-927D409326D1}">
      <dsp:nvSpPr>
        <dsp:cNvPr id="0" name=""/>
        <dsp:cNvSpPr/>
      </dsp:nvSpPr>
      <dsp:spPr>
        <a:xfrm>
          <a:off x="0" y="1471624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CF74D9-F108-4F1C-8A0E-AB6BD5B027B6}">
      <dsp:nvSpPr>
        <dsp:cNvPr id="0" name=""/>
        <dsp:cNvSpPr/>
      </dsp:nvSpPr>
      <dsp:spPr>
        <a:xfrm>
          <a:off x="355571" y="1736099"/>
          <a:ext cx="646494" cy="6464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4A4AD-C500-4F69-BC81-7F75B5BFBE87}">
      <dsp:nvSpPr>
        <dsp:cNvPr id="0" name=""/>
        <dsp:cNvSpPr/>
      </dsp:nvSpPr>
      <dsp:spPr>
        <a:xfrm>
          <a:off x="1357638" y="1471624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Analyze education, age, and experience effects on employability and salary.</a:t>
          </a:r>
        </a:p>
      </dsp:txBody>
      <dsp:txXfrm>
        <a:off x="1357638" y="1471624"/>
        <a:ext cx="3571548" cy="1175444"/>
      </dsp:txXfrm>
    </dsp:sp>
    <dsp:sp modelId="{7B418101-9F9F-4039-AE5A-609D8BC44B77}">
      <dsp:nvSpPr>
        <dsp:cNvPr id="0" name=""/>
        <dsp:cNvSpPr/>
      </dsp:nvSpPr>
      <dsp:spPr>
        <a:xfrm>
          <a:off x="0" y="2940930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DA008B-E770-4C4A-8AB0-43512BD9BDD8}">
      <dsp:nvSpPr>
        <dsp:cNvPr id="0" name=""/>
        <dsp:cNvSpPr/>
      </dsp:nvSpPr>
      <dsp:spPr>
        <a:xfrm>
          <a:off x="355571" y="3205405"/>
          <a:ext cx="646494" cy="6464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5417C8-4D26-4A2E-8A93-F77C00379583}">
      <dsp:nvSpPr>
        <dsp:cNvPr id="0" name=""/>
        <dsp:cNvSpPr/>
      </dsp:nvSpPr>
      <dsp:spPr>
        <a:xfrm>
          <a:off x="1357638" y="2940930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Evaluate AI risk perception across industries.</a:t>
          </a:r>
        </a:p>
      </dsp:txBody>
      <dsp:txXfrm>
        <a:off x="1357638" y="2940930"/>
        <a:ext cx="3571548" cy="1175444"/>
      </dsp:txXfrm>
    </dsp:sp>
    <dsp:sp modelId="{E53C9765-103B-48F3-9B31-7A6412496BE6}">
      <dsp:nvSpPr>
        <dsp:cNvPr id="0" name=""/>
        <dsp:cNvSpPr/>
      </dsp:nvSpPr>
      <dsp:spPr>
        <a:xfrm>
          <a:off x="0" y="4410236"/>
          <a:ext cx="4929186" cy="11754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0E9D31-F0ED-492C-B7EF-E246C3B7B6D6}">
      <dsp:nvSpPr>
        <dsp:cNvPr id="0" name=""/>
        <dsp:cNvSpPr/>
      </dsp:nvSpPr>
      <dsp:spPr>
        <a:xfrm>
          <a:off x="355571" y="4674711"/>
          <a:ext cx="646494" cy="6464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698DBA-A328-4BF1-8D4F-74F2E79E86DA}">
      <dsp:nvSpPr>
        <dsp:cNvPr id="0" name=""/>
        <dsp:cNvSpPr/>
      </dsp:nvSpPr>
      <dsp:spPr>
        <a:xfrm>
          <a:off x="1357638" y="4410236"/>
          <a:ext cx="3571548" cy="1175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01" tIns="124401" rIns="124401" bIns="124401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Provide insights for workforce and policy planning.</a:t>
          </a:r>
        </a:p>
      </dsp:txBody>
      <dsp:txXfrm>
        <a:off x="1357638" y="4410236"/>
        <a:ext cx="3571548" cy="11754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9A5E34-0F5E-490A-AF7E-3176C9A36553}">
      <dsp:nvSpPr>
        <dsp:cNvPr id="0" name=""/>
        <dsp:cNvSpPr/>
      </dsp:nvSpPr>
      <dsp:spPr>
        <a:xfrm>
          <a:off x="0" y="1023306"/>
          <a:ext cx="2121693" cy="134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EFD93A-648F-48C6-9267-2CE156BF5F04}">
      <dsp:nvSpPr>
        <dsp:cNvPr id="0" name=""/>
        <dsp:cNvSpPr/>
      </dsp:nvSpPr>
      <dsp:spPr>
        <a:xfrm>
          <a:off x="235743" y="1247263"/>
          <a:ext cx="2121693" cy="134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Data includes Age, Education, Job Title, Industry, Salary, Employment Status, and Platform.</a:t>
          </a:r>
        </a:p>
      </dsp:txBody>
      <dsp:txXfrm>
        <a:off x="275203" y="1286723"/>
        <a:ext cx="2042773" cy="1268355"/>
      </dsp:txXfrm>
    </dsp:sp>
    <dsp:sp modelId="{B20FFA6A-A901-4C5F-93BB-58AF8CD399E5}">
      <dsp:nvSpPr>
        <dsp:cNvPr id="0" name=""/>
        <dsp:cNvSpPr/>
      </dsp:nvSpPr>
      <dsp:spPr>
        <a:xfrm>
          <a:off x="2593181" y="1023306"/>
          <a:ext cx="2121693" cy="134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6B257A-F576-4460-8E70-3D832CEC6C6C}">
      <dsp:nvSpPr>
        <dsp:cNvPr id="0" name=""/>
        <dsp:cNvSpPr/>
      </dsp:nvSpPr>
      <dsp:spPr>
        <a:xfrm>
          <a:off x="2828925" y="1247263"/>
          <a:ext cx="2121693" cy="134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Structured and clean dataset suitable for Regression, ANOVA, Chi-Square.</a:t>
          </a:r>
        </a:p>
      </dsp:txBody>
      <dsp:txXfrm>
        <a:off x="2868385" y="1286723"/>
        <a:ext cx="2042773" cy="1268355"/>
      </dsp:txXfrm>
    </dsp:sp>
    <dsp:sp modelId="{61642FC3-668A-4944-978F-F0BAFD99F954}">
      <dsp:nvSpPr>
        <dsp:cNvPr id="0" name=""/>
        <dsp:cNvSpPr/>
      </dsp:nvSpPr>
      <dsp:spPr>
        <a:xfrm>
          <a:off x="5186362" y="1023306"/>
          <a:ext cx="2121693" cy="134727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98FE-AE23-4407-87D6-D0AEB224ECDA}">
      <dsp:nvSpPr>
        <dsp:cNvPr id="0" name=""/>
        <dsp:cNvSpPr/>
      </dsp:nvSpPr>
      <dsp:spPr>
        <a:xfrm>
          <a:off x="5422106" y="1247263"/>
          <a:ext cx="2121693" cy="134727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Contains both categorical and numerical variables.</a:t>
          </a:r>
        </a:p>
      </dsp:txBody>
      <dsp:txXfrm>
        <a:off x="5461566" y="1286723"/>
        <a:ext cx="2042773" cy="126835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8CEA97-D8C8-47E9-BBA6-334600026800}">
      <dsp:nvSpPr>
        <dsp:cNvPr id="0" name=""/>
        <dsp:cNvSpPr/>
      </dsp:nvSpPr>
      <dsp:spPr>
        <a:xfrm>
          <a:off x="965728" y="471080"/>
          <a:ext cx="1554187" cy="1554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B5FA80-FA80-4E84-B4A5-50AAC0D2BF96}">
      <dsp:nvSpPr>
        <dsp:cNvPr id="0" name=""/>
        <dsp:cNvSpPr/>
      </dsp:nvSpPr>
      <dsp:spPr>
        <a:xfrm>
          <a:off x="15946" y="2426764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Tools: Excel (EDA), SQL (Data Queries), </a:t>
          </a:r>
          <a:r>
            <a:rPr lang="en-IN" sz="1700" kern="1200"/>
            <a:t>Power BI(Visualization)</a:t>
          </a:r>
          <a:endParaRPr lang="en-US" sz="1700" kern="1200"/>
        </a:p>
      </dsp:txBody>
      <dsp:txXfrm>
        <a:off x="15946" y="2426764"/>
        <a:ext cx="3453750" cy="720000"/>
      </dsp:txXfrm>
    </dsp:sp>
    <dsp:sp modelId="{81083847-6850-4B98-B01A-ECE7BF417F2A}">
      <dsp:nvSpPr>
        <dsp:cNvPr id="0" name=""/>
        <dsp:cNvSpPr/>
      </dsp:nvSpPr>
      <dsp:spPr>
        <a:xfrm>
          <a:off x="5023884" y="471080"/>
          <a:ext cx="1554187" cy="1554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B70B-4E0A-4BDA-811B-292909E339E1}">
      <dsp:nvSpPr>
        <dsp:cNvPr id="0" name=""/>
        <dsp:cNvSpPr/>
      </dsp:nvSpPr>
      <dsp:spPr>
        <a:xfrm>
          <a:off x="4074103" y="2426764"/>
          <a:ext cx="3453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Techniques: Regression Analysis, ANOVA, Chi-Square Testing.</a:t>
          </a:r>
        </a:p>
      </dsp:txBody>
      <dsp:txXfrm>
        <a:off x="4074103" y="2426764"/>
        <a:ext cx="345375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4430A6-1587-4F99-953F-40B6E0689E58}">
      <dsp:nvSpPr>
        <dsp:cNvPr id="0" name=""/>
        <dsp:cNvSpPr/>
      </dsp:nvSpPr>
      <dsp:spPr>
        <a:xfrm>
          <a:off x="368071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7126F8-1B4F-4060-A5A3-19D8B27AFD47}">
      <dsp:nvSpPr>
        <dsp:cNvPr id="0" name=""/>
        <dsp:cNvSpPr/>
      </dsp:nvSpPr>
      <dsp:spPr>
        <a:xfrm>
          <a:off x="4556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1. Show all hired applicants.</a:t>
          </a:r>
        </a:p>
      </dsp:txBody>
      <dsp:txXfrm>
        <a:off x="4556" y="1950504"/>
        <a:ext cx="1321874" cy="528750"/>
      </dsp:txXfrm>
    </dsp:sp>
    <dsp:sp modelId="{1CBA81EA-4D5A-4A6B-AFC0-2F780F4E94CA}">
      <dsp:nvSpPr>
        <dsp:cNvPr id="0" name=""/>
        <dsp:cNvSpPr/>
      </dsp:nvSpPr>
      <dsp:spPr>
        <a:xfrm>
          <a:off x="1921275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D644C9-B95C-4CE9-B832-10A569401ADE}">
      <dsp:nvSpPr>
        <dsp:cNvPr id="0" name=""/>
        <dsp:cNvSpPr/>
      </dsp:nvSpPr>
      <dsp:spPr>
        <a:xfrm>
          <a:off x="1557759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2. Count applicants by company.</a:t>
          </a:r>
        </a:p>
      </dsp:txBody>
      <dsp:txXfrm>
        <a:off x="1557759" y="1950504"/>
        <a:ext cx="1321874" cy="528750"/>
      </dsp:txXfrm>
    </dsp:sp>
    <dsp:sp modelId="{A8758F2C-7E0D-40F5-990D-A8F67ADC56B4}">
      <dsp:nvSpPr>
        <dsp:cNvPr id="0" name=""/>
        <dsp:cNvSpPr/>
      </dsp:nvSpPr>
      <dsp:spPr>
        <a:xfrm>
          <a:off x="3474478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12ED6-AD86-429D-82F2-D25EFBDFD26D}">
      <dsp:nvSpPr>
        <dsp:cNvPr id="0" name=""/>
        <dsp:cNvSpPr/>
      </dsp:nvSpPr>
      <dsp:spPr>
        <a:xfrm>
          <a:off x="3110962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3. Average salary by industry.</a:t>
          </a:r>
        </a:p>
      </dsp:txBody>
      <dsp:txXfrm>
        <a:off x="3110962" y="1950504"/>
        <a:ext cx="1321874" cy="528750"/>
      </dsp:txXfrm>
    </dsp:sp>
    <dsp:sp modelId="{66EA9B91-9641-4EE4-A820-E87049545671}">
      <dsp:nvSpPr>
        <dsp:cNvPr id="0" name=""/>
        <dsp:cNvSpPr/>
      </dsp:nvSpPr>
      <dsp:spPr>
        <a:xfrm>
          <a:off x="5027681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EB2F2-4FE9-4C00-912D-51B36C600AD3}">
      <dsp:nvSpPr>
        <dsp:cNvPr id="0" name=""/>
        <dsp:cNvSpPr/>
      </dsp:nvSpPr>
      <dsp:spPr>
        <a:xfrm>
          <a:off x="4664165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4. Platforms with most applications.</a:t>
          </a:r>
        </a:p>
      </dsp:txBody>
      <dsp:txXfrm>
        <a:off x="4664165" y="1950504"/>
        <a:ext cx="1321874" cy="528750"/>
      </dsp:txXfrm>
    </dsp:sp>
    <dsp:sp modelId="{3BFE61F7-6772-4F56-9A7E-CC437B8B9843}">
      <dsp:nvSpPr>
        <dsp:cNvPr id="0" name=""/>
        <dsp:cNvSpPr/>
      </dsp:nvSpPr>
      <dsp:spPr>
        <a:xfrm>
          <a:off x="6580884" y="1138590"/>
          <a:ext cx="594843" cy="5948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7CBDE-EBEE-4649-81F5-74427CBC2456}">
      <dsp:nvSpPr>
        <dsp:cNvPr id="0" name=""/>
        <dsp:cNvSpPr/>
      </dsp:nvSpPr>
      <dsp:spPr>
        <a:xfrm>
          <a:off x="6217368" y="1950504"/>
          <a:ext cx="1321874" cy="5287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5. Top 5 job titles with highest average salary.</a:t>
          </a:r>
        </a:p>
      </dsp:txBody>
      <dsp:txXfrm>
        <a:off x="6217368" y="1950504"/>
        <a:ext cx="1321874" cy="52875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5B04D3-67B0-4BC5-8655-418FA9162C2B}">
      <dsp:nvSpPr>
        <dsp:cNvPr id="0" name=""/>
        <dsp:cNvSpPr/>
      </dsp:nvSpPr>
      <dsp:spPr>
        <a:xfrm>
          <a:off x="749317" y="813808"/>
          <a:ext cx="971544" cy="9715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C967B8-BCD5-4319-AF43-5FB0E8F30D3C}">
      <dsp:nvSpPr>
        <dsp:cNvPr id="0" name=""/>
        <dsp:cNvSpPr/>
      </dsp:nvSpPr>
      <dsp:spPr>
        <a:xfrm>
          <a:off x="155595" y="208403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Data cleaned and formatted using Excel.</a:t>
          </a:r>
        </a:p>
      </dsp:txBody>
      <dsp:txXfrm>
        <a:off x="155595" y="2084036"/>
        <a:ext cx="2158987" cy="720000"/>
      </dsp:txXfrm>
    </dsp:sp>
    <dsp:sp modelId="{D12A48B6-1FFF-44B4-8D0F-ABA2534E49A8}">
      <dsp:nvSpPr>
        <dsp:cNvPr id="0" name=""/>
        <dsp:cNvSpPr/>
      </dsp:nvSpPr>
      <dsp:spPr>
        <a:xfrm>
          <a:off x="3286127" y="813808"/>
          <a:ext cx="971544" cy="9715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CB6962-FEFD-4BC6-A299-5812C55FFBA5}">
      <dsp:nvSpPr>
        <dsp:cNvPr id="0" name=""/>
        <dsp:cNvSpPr/>
      </dsp:nvSpPr>
      <dsp:spPr>
        <a:xfrm>
          <a:off x="2692406" y="208403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Created pivot tables and charts for insights.</a:t>
          </a:r>
        </a:p>
      </dsp:txBody>
      <dsp:txXfrm>
        <a:off x="2692406" y="2084036"/>
        <a:ext cx="2158987" cy="720000"/>
      </dsp:txXfrm>
    </dsp:sp>
    <dsp:sp modelId="{EAD966F1-86DA-47D4-8FB2-236A95F00469}">
      <dsp:nvSpPr>
        <dsp:cNvPr id="0" name=""/>
        <dsp:cNvSpPr/>
      </dsp:nvSpPr>
      <dsp:spPr>
        <a:xfrm>
          <a:off x="5822938" y="813808"/>
          <a:ext cx="971544" cy="97154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B8EC11-528C-46AF-9FDF-2850CCEE7BBB}">
      <dsp:nvSpPr>
        <dsp:cNvPr id="0" name=""/>
        <dsp:cNvSpPr/>
      </dsp:nvSpPr>
      <dsp:spPr>
        <a:xfrm>
          <a:off x="5229216" y="2084036"/>
          <a:ext cx="215898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Analyzed salary, employability, and hiring trends across industries.</a:t>
          </a:r>
        </a:p>
      </dsp:txBody>
      <dsp:txXfrm>
        <a:off x="5229216" y="2084036"/>
        <a:ext cx="2158987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E8B48-43BA-4879-887F-72C5F7E4E820}">
      <dsp:nvSpPr>
        <dsp:cNvPr id="0" name=""/>
        <dsp:cNvSpPr/>
      </dsp:nvSpPr>
      <dsp:spPr>
        <a:xfrm>
          <a:off x="0" y="494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22903B-B0EC-4F56-91AE-645FB88F5A16}">
      <dsp:nvSpPr>
        <dsp:cNvPr id="0" name=""/>
        <dsp:cNvSpPr/>
      </dsp:nvSpPr>
      <dsp:spPr>
        <a:xfrm>
          <a:off x="350018" y="260838"/>
          <a:ext cx="636397" cy="6363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F974C6-E7A4-473B-9F9D-DD5907E37F4D}">
      <dsp:nvSpPr>
        <dsp:cNvPr id="0" name=""/>
        <dsp:cNvSpPr/>
      </dsp:nvSpPr>
      <dsp:spPr>
        <a:xfrm>
          <a:off x="1336435" y="494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Employability vs Education → Highly Significant (p=0.0000).</a:t>
          </a:r>
        </a:p>
      </dsp:txBody>
      <dsp:txXfrm>
        <a:off x="1336435" y="494"/>
        <a:ext cx="6435964" cy="1157086"/>
      </dsp:txXfrm>
    </dsp:sp>
    <dsp:sp modelId="{FEF63E23-155A-4609-87B4-F0DAA9BCE8BE}">
      <dsp:nvSpPr>
        <dsp:cNvPr id="0" name=""/>
        <dsp:cNvSpPr/>
      </dsp:nvSpPr>
      <dsp:spPr>
        <a:xfrm>
          <a:off x="0" y="1446852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93EC53-2AA2-4030-B20E-71CB0DF67ED1}">
      <dsp:nvSpPr>
        <dsp:cNvPr id="0" name=""/>
        <dsp:cNvSpPr/>
      </dsp:nvSpPr>
      <dsp:spPr>
        <a:xfrm>
          <a:off x="350018" y="1707197"/>
          <a:ext cx="636397" cy="6363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AC2422-342F-4309-8309-DB8BD2B4FED7}">
      <dsp:nvSpPr>
        <dsp:cNvPr id="0" name=""/>
        <dsp:cNvSpPr/>
      </dsp:nvSpPr>
      <dsp:spPr>
        <a:xfrm>
          <a:off x="1336435" y="1446852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Education vs Age → Highly Significant (p=0.000004).</a:t>
          </a:r>
        </a:p>
      </dsp:txBody>
      <dsp:txXfrm>
        <a:off x="1336435" y="1446852"/>
        <a:ext cx="6435964" cy="1157086"/>
      </dsp:txXfrm>
    </dsp:sp>
    <dsp:sp modelId="{3EF3C183-8CB5-4E17-A0EF-82FEF26234D1}">
      <dsp:nvSpPr>
        <dsp:cNvPr id="0" name=""/>
        <dsp:cNvSpPr/>
      </dsp:nvSpPr>
      <dsp:spPr>
        <a:xfrm>
          <a:off x="0" y="2893210"/>
          <a:ext cx="7772400" cy="11570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DD3E27-1998-4F3E-9738-4988DEF5F460}">
      <dsp:nvSpPr>
        <dsp:cNvPr id="0" name=""/>
        <dsp:cNvSpPr/>
      </dsp:nvSpPr>
      <dsp:spPr>
        <a:xfrm>
          <a:off x="350018" y="3153555"/>
          <a:ext cx="636397" cy="6363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62D86B-3643-409E-B8DF-184F0B2EDB23}">
      <dsp:nvSpPr>
        <dsp:cNvPr id="0" name=""/>
        <dsp:cNvSpPr/>
      </dsp:nvSpPr>
      <dsp:spPr>
        <a:xfrm>
          <a:off x="1336435" y="2893210"/>
          <a:ext cx="6435964" cy="11570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458" tIns="122458" rIns="122458" bIns="12245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AI Risk vs Industry → Tested using Chi-square (df=12).</a:t>
          </a:r>
        </a:p>
      </dsp:txBody>
      <dsp:txXfrm>
        <a:off x="1336435" y="2893210"/>
        <a:ext cx="6435964" cy="11570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36942-4601-407D-8375-A383808398CC}">
      <dsp:nvSpPr>
        <dsp:cNvPr id="0" name=""/>
        <dsp:cNvSpPr/>
      </dsp:nvSpPr>
      <dsp:spPr>
        <a:xfrm>
          <a:off x="601" y="1268671"/>
          <a:ext cx="2346658" cy="1407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Education strongly influences employability.</a:t>
          </a:r>
        </a:p>
      </dsp:txBody>
      <dsp:txXfrm>
        <a:off x="601" y="1268671"/>
        <a:ext cx="2346658" cy="1407995"/>
      </dsp:txXfrm>
    </dsp:sp>
    <dsp:sp modelId="{A14CCA78-9F96-4C12-A89D-EE14DF6F842A}">
      <dsp:nvSpPr>
        <dsp:cNvPr id="0" name=""/>
        <dsp:cNvSpPr/>
      </dsp:nvSpPr>
      <dsp:spPr>
        <a:xfrm>
          <a:off x="2581926" y="1268671"/>
          <a:ext cx="2346658" cy="1407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Experience and education have little impact on salary.</a:t>
          </a:r>
        </a:p>
      </dsp:txBody>
      <dsp:txXfrm>
        <a:off x="2581926" y="1268671"/>
        <a:ext cx="2346658" cy="1407995"/>
      </dsp:txXfrm>
    </dsp:sp>
    <dsp:sp modelId="{B5D76E0C-D786-4FFD-958B-7D0E957150FB}">
      <dsp:nvSpPr>
        <dsp:cNvPr id="0" name=""/>
        <dsp:cNvSpPr/>
      </dsp:nvSpPr>
      <dsp:spPr>
        <a:xfrm>
          <a:off x="601" y="2911332"/>
          <a:ext cx="2346658" cy="1407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AI risk perception may vary by industry.</a:t>
          </a:r>
        </a:p>
      </dsp:txBody>
      <dsp:txXfrm>
        <a:off x="601" y="2911332"/>
        <a:ext cx="2346658" cy="1407995"/>
      </dsp:txXfrm>
    </dsp:sp>
    <dsp:sp modelId="{C398145C-3196-4034-80E6-C676726D4813}">
      <dsp:nvSpPr>
        <dsp:cNvPr id="0" name=""/>
        <dsp:cNvSpPr/>
      </dsp:nvSpPr>
      <dsp:spPr>
        <a:xfrm>
          <a:off x="2581926" y="2911332"/>
          <a:ext cx="2346658" cy="1407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Data selection has minimal impact on dependent variables.</a:t>
          </a:r>
        </a:p>
      </dsp:txBody>
      <dsp:txXfrm>
        <a:off x="2581926" y="2911332"/>
        <a:ext cx="2346658" cy="140799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1E88F8-3358-4E16-9A3A-4ADB1C4B9DAC}">
      <dsp:nvSpPr>
        <dsp:cNvPr id="0" name=""/>
        <dsp:cNvSpPr/>
      </dsp:nvSpPr>
      <dsp:spPr>
        <a:xfrm>
          <a:off x="0" y="682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022E8B-F060-44EF-A58B-8438C34AB0AE}">
      <dsp:nvSpPr>
        <dsp:cNvPr id="0" name=""/>
        <dsp:cNvSpPr/>
      </dsp:nvSpPr>
      <dsp:spPr>
        <a:xfrm>
          <a:off x="482844" y="359822"/>
          <a:ext cx="877899" cy="87789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2500D-45A8-4DF2-855A-131AE566E27B}">
      <dsp:nvSpPr>
        <dsp:cNvPr id="0" name=""/>
        <dsp:cNvSpPr/>
      </dsp:nvSpPr>
      <dsp:spPr>
        <a:xfrm>
          <a:off x="1843589" y="682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Invest in education and upskilling programs.</a:t>
          </a:r>
        </a:p>
      </dsp:txBody>
      <dsp:txXfrm>
        <a:off x="1843589" y="682"/>
        <a:ext cx="3085597" cy="1596181"/>
      </dsp:txXfrm>
    </dsp:sp>
    <dsp:sp modelId="{4CFD2338-CC3E-46EB-86FC-7E045A03DDC7}">
      <dsp:nvSpPr>
        <dsp:cNvPr id="0" name=""/>
        <dsp:cNvSpPr/>
      </dsp:nvSpPr>
      <dsp:spPr>
        <a:xfrm>
          <a:off x="0" y="1995909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EABC49-F8A5-4E6F-8DD0-EBB6D38D1A85}">
      <dsp:nvSpPr>
        <dsp:cNvPr id="0" name=""/>
        <dsp:cNvSpPr/>
      </dsp:nvSpPr>
      <dsp:spPr>
        <a:xfrm>
          <a:off x="482844" y="2355050"/>
          <a:ext cx="877899" cy="87789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88ABDF-87FA-487B-BDB4-714F6667C419}">
      <dsp:nvSpPr>
        <dsp:cNvPr id="0" name=""/>
        <dsp:cNvSpPr/>
      </dsp:nvSpPr>
      <dsp:spPr>
        <a:xfrm>
          <a:off x="1843589" y="1995909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Avoid relying only on experience/education for salary models.</a:t>
          </a:r>
        </a:p>
      </dsp:txBody>
      <dsp:txXfrm>
        <a:off x="1843589" y="1995909"/>
        <a:ext cx="3085597" cy="1596181"/>
      </dsp:txXfrm>
    </dsp:sp>
    <dsp:sp modelId="{526C359E-1331-4F51-8810-4156E20B0880}">
      <dsp:nvSpPr>
        <dsp:cNvPr id="0" name=""/>
        <dsp:cNvSpPr/>
      </dsp:nvSpPr>
      <dsp:spPr>
        <a:xfrm>
          <a:off x="0" y="3991136"/>
          <a:ext cx="4929186" cy="159618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E892C5-4426-482D-8EEA-BC5EF62392F1}">
      <dsp:nvSpPr>
        <dsp:cNvPr id="0" name=""/>
        <dsp:cNvSpPr/>
      </dsp:nvSpPr>
      <dsp:spPr>
        <a:xfrm>
          <a:off x="482844" y="4350277"/>
          <a:ext cx="877899" cy="87789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0A92A-24F4-4708-A586-D35C391CAAB6}">
      <dsp:nvSpPr>
        <dsp:cNvPr id="0" name=""/>
        <dsp:cNvSpPr/>
      </dsp:nvSpPr>
      <dsp:spPr>
        <a:xfrm>
          <a:off x="1843589" y="3991136"/>
          <a:ext cx="3085597" cy="1596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29" tIns="168929" rIns="168929" bIns="168929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Tailor AI awareness programs based on industry risk levels.</a:t>
          </a:r>
        </a:p>
      </dsp:txBody>
      <dsp:txXfrm>
        <a:off x="1843589" y="3991136"/>
        <a:ext cx="3085597" cy="15961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79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967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999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53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4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271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12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1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51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33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9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99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2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8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8.xml"/><Relationship Id="rId5" Type="http://schemas.openxmlformats.org/officeDocument/2006/relationships/diagramData" Target="../diagrams/data8.xml"/><Relationship Id="rId4" Type="http://schemas.openxmlformats.org/officeDocument/2006/relationships/image" Target="../media/image2.png"/><Relationship Id="rId9" Type="http://schemas.microsoft.com/office/2007/relationships/diagramDrawing" Target="../diagrams/drawing8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9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9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9.xml"/><Relationship Id="rId5" Type="http://schemas.openxmlformats.org/officeDocument/2006/relationships/diagramData" Target="../diagrams/data9.xml"/><Relationship Id="rId4" Type="http://schemas.openxmlformats.org/officeDocument/2006/relationships/image" Target="../media/image2.png"/><Relationship Id="rId9" Type="http://schemas.microsoft.com/office/2007/relationships/diagramDrawing" Target="../diagrams/drawing9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microsoft.com/office/2007/relationships/hdphoto" Target="../media/hdphoto2.wdp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2.png"/><Relationship Id="rId9" Type="http://schemas.microsoft.com/office/2007/relationships/diagramDrawing" Target="../diagrams/drawing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microsoft.com/office/2007/relationships/hdphoto" Target="../media/hdphoto2.wdp"/><Relationship Id="rId7" Type="http://schemas.openxmlformats.org/officeDocument/2006/relationships/diagramColors" Target="../diagrams/colors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2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28659E-412C-4600-B45E-BAE370BC2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400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8D819746-00EC-C334-9B94-75DDFC2ECAE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999" b="-1"/>
          <a:stretch>
            <a:fillRect/>
          </a:stretch>
        </p:blipFill>
        <p:spPr>
          <a:xfrm>
            <a:off x="20" y="10"/>
            <a:ext cx="9143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E95896B-6905-4618-A7DF-DED8A61FB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6857999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48BD8C-4984-4138-94CA-2DC5F39DC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" y="2590799"/>
            <a:ext cx="8600989" cy="1877231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solidFill>
                  <a:srgbClr val="FFFFFF"/>
                </a:solidFill>
              </a:rPr>
              <a:t>employment data analysis and skill gap identification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A Data Analytics Major Project</a:t>
            </a:r>
          </a:p>
          <a:p>
            <a:r>
              <a:rPr lang="en-US" dirty="0">
                <a:solidFill>
                  <a:srgbClr val="FFFFFF"/>
                </a:solidFill>
              </a:rPr>
              <a:t>Tools Used: Excel, SQL, Power BI,EDA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16870D-5CDE-DB66-5857-1308A8BDFE2A}"/>
              </a:ext>
            </a:extLst>
          </p:cNvPr>
          <p:cNvSpPr txBox="1"/>
          <p:nvPr/>
        </p:nvSpPr>
        <p:spPr>
          <a:xfrm>
            <a:off x="5363506" y="5103664"/>
            <a:ext cx="37930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Presented by: Abhijay Das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 Shivani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 Sneha</a:t>
            </a:r>
          </a:p>
          <a:p>
            <a:r>
              <a:rPr lang="en-IN" dirty="0">
                <a:solidFill>
                  <a:schemeClr val="bg1"/>
                </a:solidFill>
              </a:rPr>
              <a:t>                             </a:t>
            </a:r>
            <a:r>
              <a:rPr lang="en-IN" dirty="0" err="1">
                <a:solidFill>
                  <a:schemeClr val="bg1"/>
                </a:solidFill>
              </a:rPr>
              <a:t>sutharsanan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                             Jhansi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B32D7-8C85-56F1-6AD1-1E1AABF9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SQL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3F78-811E-2D6B-0FF8-B92F8F686A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3F6AD8-86CD-CF6D-567A-FBAFB038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21408"/>
            <a:ext cx="7848599" cy="414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774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Exploratory Data Analysis (EDA)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20A76E-44AB-D989-F017-3CEA94B16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3749968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Regression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Monthly Salary vs Years of Experience → Not Significant (p=0.1868).</a:t>
            </a:r>
          </a:p>
          <a:p>
            <a:r>
              <a:rPr dirty="0"/>
              <a:t>Monthly Salary vs Education → Not Significant (p=0.7526).</a:t>
            </a:r>
          </a:p>
          <a:p>
            <a:r>
              <a:rPr dirty="0"/>
              <a:t>Interpretation: Experience and Education do not significantly affect salary.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ANOVA &amp; Chi-Square Tests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430B87-E661-9BD7-E5B5-EC262322D97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5800" y="2121408"/>
          <a:ext cx="7772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500"/>
              <a:t>Key Insights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87F3478-F4A7-07FB-D633-D42807AAA6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684094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2500"/>
              <a:t>Professional Recommendations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9A451F-5E41-6DE6-C7CF-A8EB3ADA9D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9575802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009DD9B-5EE2-4C0D-8B2B-351C8C10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20DB99-7745-4E75-9D96-AAB6D55C5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464119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68803C4-E159-4360-B7BB-74205C8F78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601952"/>
            <a:ext cx="7667244" cy="1385874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4B0465-3B07-49BF-BEA7-D81476246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78" y="2038655"/>
            <a:ext cx="7667244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IN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2386" y="2320412"/>
            <a:ext cx="7543800" cy="3851787"/>
          </a:xfrm>
        </p:spPr>
        <p:txBody>
          <a:bodyPr>
            <a:normAutofit/>
          </a:bodyPr>
          <a:lstStyle/>
          <a:p>
            <a:endParaRPr/>
          </a:p>
          <a:p>
            <a:r>
              <a:t>Education = Key driver of employability.</a:t>
            </a:r>
          </a:p>
          <a:p>
            <a:r>
              <a:t>Salary influenced more by job role &amp; industry.</a:t>
            </a:r>
          </a:p>
          <a:p>
            <a:r>
              <a:t>Supports data-driven workforce and policy decisions.</a:t>
            </a:r>
          </a:p>
          <a:p>
            <a:r>
              <a:t>Future Scope: Use ML models and expand dataset for deeper insights.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9B7FFA5-14CB-4A4F-9BCC-CA3AA5D9D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51293" y="6229681"/>
            <a:ext cx="342900" cy="457200"/>
          </a:xfrm>
          <a:prstGeom prst="ellipse">
            <a:avLst/>
          </a:prstGeom>
          <a:blipFill dpi="0" rotWithShape="1"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4E48745-7512-4EC2-9E20-9092D121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73188" y="6258874"/>
            <a:ext cx="299110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Project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2E6479E7-C41A-0085-4287-BCDE91662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0250934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CFFB95F-D901-4937-8084-8A7BAA84F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77232" y="0"/>
            <a:ext cx="3266767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9832" y="639763"/>
            <a:ext cx="2284555" cy="5177377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500"/>
              <a:t>Objectives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0F473BD-3FD3-4548-A8F5-11D3C9CB8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51293" y="6229681"/>
            <a:ext cx="342900" cy="457200"/>
            <a:chOff x="11361456" y="6195813"/>
            <a:chExt cx="548640" cy="5486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91E02ED-3E2E-4396-B6DE-5F93F2F11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28F088F5-B4E7-43B9-88F4-8667026E4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5CAA5D9F-C25F-920F-B068-5AA769933D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862095"/>
              </p:ext>
            </p:extLst>
          </p:nvPr>
        </p:nvGraphicFramePr>
        <p:xfrm>
          <a:off x="466725" y="639763"/>
          <a:ext cx="4929187" cy="558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rPr lang="en-IN"/>
              <a:t>Dataset Description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09E982-1BEC-B04B-6B25-7C25B03E4F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710021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Tools &amp; Techniques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AD807D9-1BE8-8F5C-DDF8-6C011870DA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9698810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Visual Representation: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399BCA-A30D-E4DE-3E19-5872EE762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812" y="2339848"/>
            <a:ext cx="5756910" cy="360172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9BB7-B39C-AEDA-AB1F-D74AFB904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49692"/>
            <a:ext cx="3826932" cy="744283"/>
          </a:xfrm>
        </p:spPr>
        <p:txBody>
          <a:bodyPr>
            <a:normAutofit/>
          </a:bodyPr>
          <a:lstStyle/>
          <a:p>
            <a:r>
              <a:rPr lang="en-IN" dirty="0"/>
              <a:t>JOB ROLE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32F5F1-8FBE-BF4F-1377-7D6597D2EF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069" y="2319867"/>
            <a:ext cx="7935149" cy="3366240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20166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8AB88-D450-7894-B421-82431280D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LOCATION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53B87F-4B11-6684-926D-A2A93C3B05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802" y="2238992"/>
            <a:ext cx="8226465" cy="3509873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201135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386" y="484632"/>
            <a:ext cx="7543800" cy="1609344"/>
          </a:xfrm>
        </p:spPr>
        <p:txBody>
          <a:bodyPr>
            <a:normAutofit/>
          </a:bodyPr>
          <a:lstStyle/>
          <a:p>
            <a:r>
              <a:t>SQL Analysis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0100" y="2013293"/>
            <a:ext cx="75438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85ECD5-EED6-9876-0D59-4513742C39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4415198"/>
              </p:ext>
            </p:extLst>
          </p:nvPr>
        </p:nvGraphicFramePr>
        <p:xfrm>
          <a:off x="802481" y="2385390"/>
          <a:ext cx="75438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23</TotalTime>
  <Words>438</Words>
  <Application>Microsoft Office PowerPoint</Application>
  <PresentationFormat>On-screen Show (4:3)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Rockwell</vt:lpstr>
      <vt:lpstr>Rockwell Condensed</vt:lpstr>
      <vt:lpstr>Rockwell Extra Bold</vt:lpstr>
      <vt:lpstr>Wingdings</vt:lpstr>
      <vt:lpstr>Wood Type</vt:lpstr>
      <vt:lpstr>employment data analysis and skill gap identification</vt:lpstr>
      <vt:lpstr>Project Overview</vt:lpstr>
      <vt:lpstr>Objectives</vt:lpstr>
      <vt:lpstr>Dataset Description</vt:lpstr>
      <vt:lpstr>Tools &amp; Techniques</vt:lpstr>
      <vt:lpstr>Visual Representation:</vt:lpstr>
      <vt:lpstr>JOB ROLE INSIGHTS</vt:lpstr>
      <vt:lpstr>LOCATION INSIGHTS</vt:lpstr>
      <vt:lpstr>SQL Analysis</vt:lpstr>
      <vt:lpstr>SQL OUTPUT</vt:lpstr>
      <vt:lpstr>Exploratory Data Analysis (EDA)</vt:lpstr>
      <vt:lpstr>Regression Analysis Results</vt:lpstr>
      <vt:lpstr>ANOVA &amp; Chi-Square Tests</vt:lpstr>
      <vt:lpstr>Key Insights</vt:lpstr>
      <vt:lpstr>Professional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Ecommerce Koraretail</dc:creator>
  <cp:keywords/>
  <dc:description>generated using python-pptx</dc:description>
  <cp:lastModifiedBy>Ecommerce Koraretail</cp:lastModifiedBy>
  <cp:revision>3</cp:revision>
  <dcterms:created xsi:type="dcterms:W3CDTF">2013-01-27T09:14:16Z</dcterms:created>
  <dcterms:modified xsi:type="dcterms:W3CDTF">2025-10-22T11:53:47Z</dcterms:modified>
  <cp:category/>
</cp:coreProperties>
</file>