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68" r:id="rId2"/>
    <p:sldId id="258" r:id="rId3"/>
    <p:sldId id="259" r:id="rId4"/>
    <p:sldId id="260" r:id="rId5"/>
    <p:sldId id="262" r:id="rId6"/>
    <p:sldId id="274" r:id="rId7"/>
    <p:sldId id="270" r:id="rId8"/>
    <p:sldId id="278" r:id="rId9"/>
    <p:sldId id="271" r:id="rId10"/>
    <p:sldId id="273" r:id="rId11"/>
    <p:sldId id="272" r:id="rId12"/>
    <p:sldId id="261" r:id="rId13"/>
    <p:sldId id="265" r:id="rId14"/>
    <p:sldId id="266" r:id="rId15"/>
    <p:sldId id="267" r:id="rId16"/>
    <p:sldId id="280" r:id="rId17"/>
    <p:sldId id="279" r:id="rId18"/>
    <p:sldId id="269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EAE848-D530-4E35-A624-768B891CA8E6}" type="datetimeFigureOut">
              <a:rPr lang="en-IN" smtClean="0"/>
              <a:t>30-03-2014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5E0533-68D1-4524-92BB-D330823FD2BB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ELL\Desktop\f%20ii" TargetMode="External"/><Relationship Id="rId2" Type="http://schemas.openxmlformats.org/officeDocument/2006/relationships/hyperlink" Target="http://www.datasheetcatalog.org/SGSThomsonMicroelec/mXtyyv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wedetrack.com/obstact.htm" TargetMode="External"/><Relationship Id="rId4" Type="http://schemas.openxmlformats.org/officeDocument/2006/relationships/hyperlink" Target="http://www.8051projects.info/exp9.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6995120" cy="1728192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Algerian" pitchFamily="82" charset="0"/>
              </a:rPr>
              <a:t>ALCOHOL DETECTION WITH VEHICLE CONTROLLING</a:t>
            </a:r>
            <a:endParaRPr lang="en-IN" sz="4400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79912" y="4005064"/>
            <a:ext cx="4906888" cy="2319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BY</a:t>
            </a:r>
          </a:p>
          <a:p>
            <a:pPr marL="0" indent="0">
              <a:buNone/>
            </a:pPr>
            <a:r>
              <a:rPr lang="en-IN" dirty="0" smtClean="0"/>
              <a:t>       SNEHA  BHAMBURE(121)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SONALI BORKAR(126)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KISHOR MITTAL(137)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980728"/>
            <a:ext cx="74168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Three 16-bit Timer/Counters</a:t>
            </a:r>
            <a:endParaRPr lang="en-IN" sz="2800" dirty="0"/>
          </a:p>
          <a:p>
            <a:r>
              <a:rPr lang="en-US" sz="2800" dirty="0"/>
              <a:t>• Eight Interrupt Sources</a:t>
            </a:r>
            <a:endParaRPr lang="en-IN" sz="2800" dirty="0"/>
          </a:p>
          <a:p>
            <a:r>
              <a:rPr lang="en-US" sz="2800" dirty="0"/>
              <a:t>• Full Duplex UART Serial Channel</a:t>
            </a:r>
            <a:endParaRPr lang="en-IN" sz="2800" dirty="0"/>
          </a:p>
          <a:p>
            <a:r>
              <a:rPr lang="en-US" sz="2800" dirty="0"/>
              <a:t>• Low-power Idle and Power-down Modes</a:t>
            </a:r>
            <a:endParaRPr lang="en-IN" sz="2800" dirty="0"/>
          </a:p>
          <a:p>
            <a:r>
              <a:rPr lang="en-US" sz="2800" dirty="0"/>
              <a:t>• Interrupt Recovery from Power-down Mode</a:t>
            </a:r>
            <a:endParaRPr lang="en-IN" sz="2800" dirty="0"/>
          </a:p>
          <a:p>
            <a:r>
              <a:rPr lang="en-US" sz="2800" dirty="0"/>
              <a:t>• Watchdog Timer</a:t>
            </a:r>
            <a:endParaRPr lang="en-IN" sz="2800" dirty="0"/>
          </a:p>
          <a:p>
            <a:r>
              <a:rPr lang="en-US" sz="2800" dirty="0"/>
              <a:t>• Dual Data Pointer</a:t>
            </a:r>
            <a:endParaRPr lang="en-IN" sz="2800" dirty="0"/>
          </a:p>
          <a:p>
            <a:r>
              <a:rPr lang="en-US" sz="2800" dirty="0"/>
              <a:t>• Power-off Flag</a:t>
            </a:r>
            <a:endParaRPr lang="en-IN" sz="2800" dirty="0"/>
          </a:p>
          <a:p>
            <a:r>
              <a:rPr lang="en-US" sz="2800" dirty="0"/>
              <a:t>• Fast Programming Time</a:t>
            </a:r>
            <a:endParaRPr lang="en-IN" sz="2800" dirty="0"/>
          </a:p>
          <a:p>
            <a:r>
              <a:rPr lang="en-US" sz="2800" dirty="0"/>
              <a:t>• Flexible ISP Programming (Byte and Page </a:t>
            </a:r>
            <a:r>
              <a:rPr lang="en-US" sz="2800" dirty="0" smtClean="0"/>
              <a:t>                      Mode</a:t>
            </a:r>
            <a:r>
              <a:rPr lang="en-US" sz="2800" dirty="0"/>
              <a:t>)</a:t>
            </a:r>
            <a:endParaRPr lang="en-IN" sz="2800" dirty="0"/>
          </a:p>
          <a:p>
            <a:r>
              <a:rPr lang="en-US" sz="2800" dirty="0"/>
              <a:t>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4340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373616" cy="119675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 </a:t>
            </a:r>
            <a:r>
              <a:rPr lang="en-US" sz="4400" b="1" dirty="0" smtClean="0"/>
              <a:t>HOW </a:t>
            </a:r>
            <a:r>
              <a:rPr lang="en-US" sz="4400" b="1" dirty="0"/>
              <a:t>MQ3 SENSOR WORK’s:</a:t>
            </a:r>
            <a:r>
              <a:rPr lang="en-IN" sz="4400" dirty="0"/>
              <a:t/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pPr lvl="0"/>
            <a:r>
              <a:rPr lang="en-US" sz="2400" dirty="0"/>
              <a:t>MQ3 sensor is an analog sensor and the output is in analog form. </a:t>
            </a:r>
            <a:endParaRPr lang="en-IN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So </a:t>
            </a:r>
            <a:r>
              <a:rPr lang="en-US" sz="2400" dirty="0"/>
              <a:t>the output of this sensor is provided to the input of the ADC which will convert this analog output in digital input to the </a:t>
            </a:r>
            <a:r>
              <a:rPr lang="en-US" sz="2400" dirty="0" smtClean="0"/>
              <a:t>microcontroller . Sensitive </a:t>
            </a:r>
            <a:r>
              <a:rPr lang="en-US" sz="2400" dirty="0"/>
              <a:t>material of MQ-3 gas sensor is SnO2, which with lower conductivity in clean air.</a:t>
            </a:r>
            <a:endParaRPr lang="en-IN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 </a:t>
            </a:r>
            <a:r>
              <a:rPr lang="en-US" sz="2400" dirty="0"/>
              <a:t>When the target alcohol gas exist, The sensor’s conductivity is more higher along with the gas concentration rising.</a:t>
            </a:r>
            <a:endParaRPr lang="en-IN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MQ-3 </a:t>
            </a:r>
            <a:r>
              <a:rPr lang="en-US" sz="2400" dirty="0"/>
              <a:t>gas sensor has high sensitivity to Alcohol, and has good resistance to disturb of gasoline, smoke and </a:t>
            </a:r>
            <a:r>
              <a:rPr lang="en-US" sz="2400" dirty="0" err="1" smtClean="0"/>
              <a:t>vapour</a:t>
            </a:r>
            <a:r>
              <a:rPr lang="en-US" sz="2400" dirty="0" smtClean="0"/>
              <a:t> .</a:t>
            </a:r>
            <a:endParaRPr lang="en-IN" sz="2400" dirty="0"/>
          </a:p>
          <a:p>
            <a:pPr marL="0" lv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689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  <a:ln w="28575">
            <a:noFill/>
          </a:ln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Algerian" pitchFamily="82" charset="0"/>
              </a:rPr>
              <a:t>FLOWCHART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923928" y="908720"/>
            <a:ext cx="151216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35896" y="1607128"/>
            <a:ext cx="2232248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Initialize LCD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19872" y="2276872"/>
            <a:ext cx="2520280" cy="42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Display project Name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419872" y="2937164"/>
            <a:ext cx="2520280" cy="34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Select channel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51920" y="3519056"/>
            <a:ext cx="1800200" cy="3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Read ADC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131840" y="4149080"/>
            <a:ext cx="351834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 &amp;Display alcohol on LCD</a:t>
            </a:r>
            <a:endParaRPr lang="en-IN" dirty="0"/>
          </a:p>
        </p:txBody>
      </p:sp>
      <p:sp>
        <p:nvSpPr>
          <p:cNvPr id="10" name="Diamond 9"/>
          <p:cNvSpPr/>
          <p:nvPr/>
        </p:nvSpPr>
        <p:spPr>
          <a:xfrm>
            <a:off x="3635896" y="4872265"/>
            <a:ext cx="2736304" cy="8496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</a:t>
            </a:r>
          </a:p>
          <a:p>
            <a:pPr algn="ctr"/>
            <a:r>
              <a:rPr lang="en-IN" dirty="0" smtClean="0"/>
              <a:t>Alcohol&gt;90 </a:t>
            </a:r>
          </a:p>
          <a:p>
            <a:pPr algn="ctr"/>
            <a:r>
              <a:rPr lang="en-IN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4248" y="4941168"/>
            <a:ext cx="1512168" cy="78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Relay OFF</a:t>
            </a:r>
          </a:p>
          <a:p>
            <a:pPr algn="ctr"/>
            <a:r>
              <a:rPr lang="en-IN" dirty="0" smtClean="0"/>
              <a:t>Buzzer ON</a:t>
            </a:r>
          </a:p>
          <a:p>
            <a:pPr algn="ctr"/>
            <a:r>
              <a:rPr lang="en-IN" dirty="0" smtClean="0"/>
              <a:t>Wait for 4 sec.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619672" y="4941168"/>
            <a:ext cx="1512168" cy="78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Relay ON</a:t>
            </a:r>
          </a:p>
          <a:p>
            <a:pPr algn="ctr"/>
            <a:r>
              <a:rPr lang="en-IN" dirty="0" smtClean="0"/>
              <a:t>Buzzer OFF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52020" y="1268760"/>
            <a:ext cx="0" cy="3383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79640" y="1923501"/>
            <a:ext cx="0" cy="3533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4680012" y="2701636"/>
            <a:ext cx="0" cy="235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>
            <a:off x="4932040" y="4512226"/>
            <a:ext cx="72008" cy="360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79640" y="3284984"/>
            <a:ext cx="0" cy="234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79640" y="3861048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11" idx="1"/>
          </p:cNvCxnSpPr>
          <p:nvPr/>
        </p:nvCxnSpPr>
        <p:spPr>
          <a:xfrm>
            <a:off x="6372200" y="5297096"/>
            <a:ext cx="432048" cy="34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1"/>
          </p:cNvCxnSpPr>
          <p:nvPr/>
        </p:nvCxnSpPr>
        <p:spPr>
          <a:xfrm flipH="1">
            <a:off x="3131840" y="5297096"/>
            <a:ext cx="504056" cy="15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16416" y="5315098"/>
            <a:ext cx="288032" cy="164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04448" y="3690052"/>
            <a:ext cx="0" cy="1641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652120" y="3690052"/>
            <a:ext cx="29523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31840" y="49411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6156176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71" name="Straight Arrow Connector 70"/>
          <p:cNvCxnSpPr>
            <a:stCxn id="12" idx="1"/>
          </p:cNvCxnSpPr>
          <p:nvPr/>
        </p:nvCxnSpPr>
        <p:spPr>
          <a:xfrm flipH="1">
            <a:off x="1115616" y="5331547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115616" y="3690052"/>
            <a:ext cx="0" cy="163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115616" y="3690052"/>
            <a:ext cx="27363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0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ADVANTAGES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474"/>
            <a:ext cx="8229600" cy="483769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It </a:t>
            </a:r>
            <a:r>
              <a:rPr lang="en-US" sz="2800" dirty="0"/>
              <a:t>can provide an automatic safety system for cars and other vehicles.</a:t>
            </a:r>
            <a:endParaRPr lang="en-IN" sz="2800" dirty="0"/>
          </a:p>
          <a:p>
            <a:pPr lvl="0"/>
            <a:r>
              <a:rPr lang="en-US" sz="2800" dirty="0" smtClean="0"/>
              <a:t>Fully </a:t>
            </a:r>
            <a:r>
              <a:rPr lang="en-US" sz="2800" dirty="0"/>
              <a:t>automate </a:t>
            </a:r>
            <a:r>
              <a:rPr lang="en-US" sz="2800" dirty="0" smtClean="0"/>
              <a:t>system</a:t>
            </a:r>
            <a:endParaRPr lang="en-IN" sz="2800" dirty="0"/>
          </a:p>
          <a:p>
            <a:pPr lvl="0"/>
            <a:r>
              <a:rPr lang="en-US" sz="2800" dirty="0"/>
              <a:t>Low power requirement</a:t>
            </a:r>
            <a:r>
              <a:rPr lang="en-US" sz="2800" b="1" dirty="0"/>
              <a:t>   </a:t>
            </a:r>
            <a:endParaRPr lang="en-IN" sz="2800" dirty="0"/>
          </a:p>
          <a:p>
            <a:pPr lvl="0"/>
            <a:r>
              <a:rPr lang="en-US" sz="2800" dirty="0"/>
              <a:t>Efficient</a:t>
            </a:r>
            <a:endParaRPr lang="en-IN" sz="2800" dirty="0"/>
          </a:p>
          <a:p>
            <a:pPr lvl="0"/>
            <a:r>
              <a:rPr lang="en-US" sz="2800" dirty="0"/>
              <a:t>Economical</a:t>
            </a:r>
            <a:endParaRPr lang="en-IN" sz="2800" dirty="0"/>
          </a:p>
          <a:p>
            <a:pPr lvl="0"/>
            <a:r>
              <a:rPr lang="en-US" sz="2800" dirty="0"/>
              <a:t>Time saving kit</a:t>
            </a:r>
            <a:endParaRPr lang="en-IN" sz="2800" dirty="0"/>
          </a:p>
          <a:p>
            <a:pPr lvl="0"/>
            <a:r>
              <a:rPr lang="en-US" sz="2800" dirty="0"/>
              <a:t>Portable</a:t>
            </a:r>
            <a:endParaRPr lang="en-IN" sz="2800" dirty="0"/>
          </a:p>
          <a:p>
            <a:pPr lvl="0"/>
            <a:r>
              <a:rPr lang="en-US" sz="2800" dirty="0"/>
              <a:t>It requires less </a:t>
            </a:r>
            <a:r>
              <a:rPr lang="en-US" sz="2800" dirty="0" smtClean="0"/>
              <a:t>space.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054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DISADVANTAGES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lvl="0"/>
            <a:r>
              <a:rPr lang="en-US" sz="2800" dirty="0" smtClean="0"/>
              <a:t>Limited range.</a:t>
            </a:r>
            <a:endParaRPr lang="en-IN" sz="2800" dirty="0" smtClean="0"/>
          </a:p>
          <a:p>
            <a:pPr lvl="0"/>
            <a:r>
              <a:rPr lang="en-US" sz="2800" dirty="0" smtClean="0"/>
              <a:t>If any person other than the driver has consumed alcohol and if the system detects it even then it will not allow the car to start.</a:t>
            </a:r>
            <a:endParaRPr lang="en-IN" sz="2800" dirty="0" smtClean="0"/>
          </a:p>
          <a:p>
            <a:pPr lvl="0"/>
            <a:r>
              <a:rPr lang="en-US" sz="2800" dirty="0" smtClean="0"/>
              <a:t>Due to heating of coil in the sensor , the sensor takes time to initialize.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7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APPLICATIONS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92500" lnSpcReduction="20000"/>
          </a:bodyPr>
          <a:lstStyle/>
          <a:p>
            <a:pPr marL="342900" lvl="2" indent="-342900"/>
            <a:r>
              <a:rPr lang="en-IN" sz="3000" dirty="0"/>
              <a:t>Drunk driving detection system is incorporated in vehicles.</a:t>
            </a:r>
          </a:p>
          <a:p>
            <a:pPr marL="342900" lvl="2" indent="-342900"/>
            <a:r>
              <a:rPr lang="en-IN" sz="3000" dirty="0"/>
              <a:t>Alcohol detector project  can be used in various vehicles for detecting whether the driver has consumed alcohol or </a:t>
            </a:r>
            <a:r>
              <a:rPr lang="en-IN" sz="3000" dirty="0" smtClean="0"/>
              <a:t>not.</a:t>
            </a:r>
          </a:p>
          <a:p>
            <a:pPr marL="342900" lvl="2" indent="-342900"/>
            <a:r>
              <a:rPr lang="en-US" sz="3000" dirty="0"/>
              <a:t>This project can also be used in various companies or organization to detect alcohol consumption of employees.</a:t>
            </a:r>
            <a:endParaRPr lang="en-IN" sz="3000" dirty="0"/>
          </a:p>
          <a:p>
            <a:pPr marL="342900" lvl="2" indent="-342900"/>
            <a:r>
              <a:rPr lang="en-US" sz="3000" dirty="0" smtClean="0"/>
              <a:t>It </a:t>
            </a:r>
            <a:r>
              <a:rPr lang="en-US" sz="3000" dirty="0"/>
              <a:t>can implement GSM technology to inform the relatives or owners of the vehicle about the alcohol </a:t>
            </a:r>
            <a:r>
              <a:rPr lang="en-US" sz="3000" dirty="0" smtClean="0"/>
              <a:t>consumption.</a:t>
            </a:r>
          </a:p>
          <a:p>
            <a:pPr marL="342900" lvl="2" indent="-342900"/>
            <a:r>
              <a:rPr lang="en-US" sz="3000" dirty="0" smtClean="0"/>
              <a:t>We </a:t>
            </a:r>
            <a:r>
              <a:rPr lang="en-US" sz="3000" dirty="0"/>
              <a:t>can implement GPS technology to find the location of </a:t>
            </a:r>
            <a:r>
              <a:rPr lang="en-US" sz="3000" dirty="0" smtClean="0"/>
              <a:t>the</a:t>
            </a:r>
            <a:r>
              <a:rPr lang="en-IN" sz="3000" dirty="0"/>
              <a:t> </a:t>
            </a:r>
            <a:r>
              <a:rPr lang="en-US" sz="3000" dirty="0" smtClean="0"/>
              <a:t>vehicle</a:t>
            </a:r>
            <a:endParaRPr lang="en-IN" sz="30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672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lgerian" pitchFamily="82" charset="0"/>
              </a:rPr>
              <a:t>PCB LAYOUT</a:t>
            </a:r>
            <a:endParaRPr lang="en-IN" sz="4400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323833"/>
            <a:ext cx="7272808" cy="505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50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lgerian" pitchFamily="82" charset="0"/>
              </a:rPr>
              <a:t>FINAL PROJECT SNAPSHOT</a:t>
            </a:r>
            <a:endParaRPr lang="en-IN" sz="4400" dirty="0">
              <a:latin typeface="Algerian" pitchFamily="82" charset="0"/>
            </a:endParaRPr>
          </a:p>
        </p:txBody>
      </p:sp>
      <p:pic>
        <p:nvPicPr>
          <p:cNvPr id="4" name="Content Placeholder 3" descr="C:\Users\Vaishnavi-1\Desktop\20140319_223819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5760639" cy="407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841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REFERENCES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924800" cy="4330824"/>
          </a:xfrm>
        </p:spPr>
        <p:txBody>
          <a:bodyPr/>
          <a:lstStyle/>
          <a:p>
            <a:pPr lvl="0"/>
            <a:r>
              <a:rPr lang="en-US" sz="2800" dirty="0">
                <a:hlinkClick r:id="rId2"/>
              </a:rPr>
              <a:t>http://www.datasheetcatalog.org/SGSThomsonMicroelec/mXtyyvx.pd</a:t>
            </a:r>
            <a:r>
              <a:rPr lang="en-US" sz="2800" u="sng" dirty="0">
                <a:hlinkClick r:id="rId3"/>
              </a:rPr>
              <a:t>f </a:t>
            </a:r>
            <a:endParaRPr lang="en-IN" sz="2800" dirty="0"/>
          </a:p>
          <a:p>
            <a:pPr lvl="0"/>
            <a:r>
              <a:rPr lang="en-US" sz="2800" dirty="0">
                <a:hlinkClick r:id="rId4"/>
              </a:rPr>
              <a:t>http://www.8051projects.info/exp9.a</a:t>
            </a:r>
            <a:r>
              <a:rPr lang="en-US" sz="2800" u="sng" dirty="0"/>
              <a:t>sp</a:t>
            </a:r>
            <a:endParaRPr lang="en-IN" sz="2800" dirty="0"/>
          </a:p>
          <a:p>
            <a:pPr lvl="0"/>
            <a:r>
              <a:rPr lang="en-US" sz="2800" dirty="0">
                <a:hlinkClick r:id="rId5"/>
              </a:rPr>
              <a:t>http://www.swedetrack.com/obstact.htm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8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350100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2348880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7030A0"/>
                </a:solidFill>
              </a:rPr>
              <a:t>       </a:t>
            </a:r>
            <a:r>
              <a:rPr lang="en-IN" sz="8000" dirty="0" smtClean="0">
                <a:solidFill>
                  <a:srgbClr val="7030A0"/>
                </a:solidFill>
              </a:rPr>
              <a:t>THANK YOU</a:t>
            </a:r>
            <a:endParaRPr lang="en-IN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Contents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Objectives</a:t>
            </a:r>
          </a:p>
          <a:p>
            <a:r>
              <a:rPr lang="en-IN" sz="2800" b="1" dirty="0" smtClean="0"/>
              <a:t>Abstract</a:t>
            </a:r>
          </a:p>
          <a:p>
            <a:r>
              <a:rPr lang="en-IN" sz="2800" b="1" dirty="0" smtClean="0"/>
              <a:t>Literature Survey</a:t>
            </a:r>
          </a:p>
          <a:p>
            <a:r>
              <a:rPr lang="en-IN" sz="2800" b="1" dirty="0" smtClean="0"/>
              <a:t>Specifications</a:t>
            </a:r>
          </a:p>
          <a:p>
            <a:r>
              <a:rPr lang="en-IN" sz="2800" b="1" dirty="0" smtClean="0"/>
              <a:t>Design Aspect</a:t>
            </a:r>
            <a:endParaRPr lang="en-IN" sz="2800" b="1" dirty="0"/>
          </a:p>
          <a:p>
            <a:r>
              <a:rPr lang="en-IN" sz="2800" b="1" dirty="0" smtClean="0"/>
              <a:t>Advantages &amp; Disadvantages</a:t>
            </a:r>
          </a:p>
          <a:p>
            <a:r>
              <a:rPr lang="en-IN" sz="2800" b="1" dirty="0" smtClean="0"/>
              <a:t>Applications</a:t>
            </a:r>
          </a:p>
          <a:p>
            <a:r>
              <a:rPr lang="en-IN" sz="2800" b="1" dirty="0" smtClean="0"/>
              <a:t>Conclusion</a:t>
            </a:r>
          </a:p>
          <a:p>
            <a:r>
              <a:rPr lang="en-IN" sz="2800" b="1" dirty="0" smtClean="0"/>
              <a:t>References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232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200" y="2348880"/>
            <a:ext cx="8938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 smtClean="0">
                <a:solidFill>
                  <a:srgbClr val="7030A0"/>
                </a:solidFill>
              </a:rPr>
              <a:t>ANY QUESTIONS?</a:t>
            </a:r>
            <a:endParaRPr lang="en-IN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3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Objectives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main purpose behind this project is “Drunk driving detection</a:t>
            </a:r>
            <a:r>
              <a:rPr lang="en-IN" sz="2800" dirty="0" smtClean="0"/>
              <a:t>”.</a:t>
            </a:r>
          </a:p>
          <a:p>
            <a:r>
              <a:rPr lang="en-IN" sz="2800" dirty="0"/>
              <a:t>Now a days, many accidents are happening because of the alcohol consumption of the driver or the person who is driving the vehicle. </a:t>
            </a:r>
            <a:endParaRPr lang="en-IN" sz="2800" dirty="0" smtClean="0"/>
          </a:p>
          <a:p>
            <a:r>
              <a:rPr lang="en-US" sz="2800" dirty="0"/>
              <a:t>Another objective </a:t>
            </a:r>
            <a:r>
              <a:rPr lang="en-US" sz="2800" dirty="0" smtClean="0"/>
              <a:t>behind </a:t>
            </a:r>
            <a:r>
              <a:rPr lang="en-US" sz="2800" dirty="0"/>
              <a:t>this project is to provide a economical solution in the field of alcohol detection.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465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ABSTRACT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r>
              <a:rPr lang="en-IN" sz="3300" dirty="0"/>
              <a:t>The number of drunken drivers </a:t>
            </a:r>
            <a:r>
              <a:rPr lang="en-IN" sz="3300" dirty="0" smtClean="0"/>
              <a:t>have </a:t>
            </a:r>
            <a:r>
              <a:rPr lang="en-IN" sz="3300" dirty="0"/>
              <a:t>increased and the deaths due to drunken drivers is increasing day by day</a:t>
            </a:r>
            <a:r>
              <a:rPr lang="en-IN" sz="3300" dirty="0" smtClean="0"/>
              <a:t>.</a:t>
            </a:r>
          </a:p>
          <a:p>
            <a:r>
              <a:rPr lang="en-IN" sz="3300" dirty="0" smtClean="0"/>
              <a:t> </a:t>
            </a:r>
            <a:r>
              <a:rPr lang="en-IN" sz="3300" dirty="0"/>
              <a:t>The main reason is that the police cannot check each and every vehicle. So this system is a remedy for this problem. </a:t>
            </a:r>
            <a:endParaRPr lang="en-IN" sz="3300" dirty="0" smtClean="0"/>
          </a:p>
          <a:p>
            <a:r>
              <a:rPr lang="en-IN" sz="3300" dirty="0" smtClean="0"/>
              <a:t>In </a:t>
            </a:r>
            <a:r>
              <a:rPr lang="en-IN" sz="3300" dirty="0"/>
              <a:t>this alcohol detection system the engine’s ignition system is controlled by a circuit, with alcohol sensor. </a:t>
            </a:r>
            <a:endParaRPr lang="en-IN" sz="3300" dirty="0" smtClean="0"/>
          </a:p>
          <a:p>
            <a:r>
              <a:rPr lang="en-IN" sz="3300" dirty="0" smtClean="0"/>
              <a:t>The </a:t>
            </a:r>
            <a:r>
              <a:rPr lang="en-IN" sz="3300" dirty="0"/>
              <a:t>sensor circuit is used to detect whether alcohol was consumed by the driver recently.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4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LITERATURE SURVEY</a:t>
            </a:r>
            <a:endParaRPr lang="en-IN" sz="4000" dirty="0">
              <a:latin typeface="Algerian" pitchFamily="82" charset="0"/>
            </a:endParaRPr>
          </a:p>
        </p:txBody>
      </p:sp>
      <p:pic>
        <p:nvPicPr>
          <p:cNvPr id="1026" name="Picture 2" descr="C:\Users\DELL\Desktop\downloa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03350"/>
            <a:ext cx="3528392" cy="43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esktop\new-alcohol-detection-tech-in-the-works-29741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03350"/>
            <a:ext cx="3816424" cy="43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4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52600" y="3658394"/>
            <a:ext cx="1371600" cy="8382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ALCOHOL SENSOR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124200" y="3810793"/>
            <a:ext cx="393700" cy="533400"/>
          </a:xfrm>
          <a:prstGeom prst="rightArrow">
            <a:avLst>
              <a:gd name="adj1" fmla="val 50000"/>
              <a:gd name="adj2" fmla="val 39744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1039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1039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5400" y="3124993"/>
            <a:ext cx="593725" cy="247650"/>
          </a:xfrm>
          <a:prstGeom prst="rightArrow">
            <a:avLst>
              <a:gd name="adj1" fmla="val 50000"/>
              <a:gd name="adj2" fmla="val 59936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200" y="2210593"/>
            <a:ext cx="1630362" cy="4037013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89s52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135562" y="5520531"/>
            <a:ext cx="593725" cy="247650"/>
          </a:xfrm>
          <a:prstGeom prst="rightArrow">
            <a:avLst>
              <a:gd name="adj1" fmla="val 50000"/>
              <a:gd name="adj2" fmla="val 59936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135562" y="4388643"/>
            <a:ext cx="593725" cy="247650"/>
          </a:xfrm>
          <a:prstGeom prst="rightArrow">
            <a:avLst>
              <a:gd name="adj1" fmla="val 50000"/>
              <a:gd name="adj2" fmla="val 59936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15000" y="2972593"/>
            <a:ext cx="1476375" cy="5302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LCD 16*2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15000" y="4115593"/>
            <a:ext cx="1158875" cy="7461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BUZZER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15000" y="5258593"/>
            <a:ext cx="1311275" cy="7905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RELAY</a:t>
            </a: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914400" y="1219993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/>
              <a:t>BLOCK DIAGRAM 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836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DESCRIPTION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main unit of this project is an “Alcohol sensor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 </a:t>
            </a:r>
            <a:r>
              <a:rPr lang="en-IN" dirty="0"/>
              <a:t>If the person inside car has consumed </a:t>
            </a:r>
            <a:r>
              <a:rPr lang="en-IN" dirty="0" smtClean="0"/>
              <a:t>alcohol </a:t>
            </a:r>
            <a:r>
              <a:rPr lang="en-IN" dirty="0"/>
              <a:t>then it is detected by the sensor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Sensor gives this signal to </a:t>
            </a:r>
            <a:r>
              <a:rPr lang="en-IN" dirty="0" err="1" smtClean="0"/>
              <a:t>adc</a:t>
            </a:r>
            <a:r>
              <a:rPr lang="en-IN" dirty="0"/>
              <a:t>.</a:t>
            </a:r>
            <a:r>
              <a:rPr lang="en-IN" dirty="0" smtClean="0"/>
              <a:t> </a:t>
            </a:r>
            <a:r>
              <a:rPr lang="en-IN" dirty="0"/>
              <a:t>The output of </a:t>
            </a:r>
            <a:r>
              <a:rPr lang="en-IN" dirty="0" err="1" smtClean="0"/>
              <a:t>adc</a:t>
            </a:r>
            <a:r>
              <a:rPr lang="en-IN" dirty="0" smtClean="0"/>
              <a:t> </a:t>
            </a:r>
            <a:r>
              <a:rPr lang="en-IN" dirty="0"/>
              <a:t>is connected to the microcontroller. </a:t>
            </a:r>
            <a:endParaRPr lang="en-IN" dirty="0" smtClean="0"/>
          </a:p>
          <a:p>
            <a:r>
              <a:rPr lang="en-IN" dirty="0" smtClean="0"/>
              <a:t>Microcontroller </a:t>
            </a:r>
            <a:r>
              <a:rPr lang="en-IN" dirty="0"/>
              <a:t>is the heart of this project. It is the CPU of the complete circuit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Microcontroller gives high pulse to the buzzer circuit and the buzzer is turned on.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same time a relay is turned off. Due to this the ignition of the car is deactivated.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0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936104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Algerian" pitchFamily="82" charset="0"/>
              </a:rPr>
              <a:t>CIRCUIT DIAGRAM</a:t>
            </a:r>
            <a:endParaRPr lang="en-IN" sz="4400" dirty="0">
              <a:latin typeface="Algerian" pitchFamily="82" charset="0"/>
            </a:endParaRPr>
          </a:p>
        </p:txBody>
      </p:sp>
      <p:pic>
        <p:nvPicPr>
          <p:cNvPr id="1026" name="Picture 2" descr="C:\Users\DELL\Desktop\prj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29600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2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Algerian" pitchFamily="82" charset="0"/>
              </a:rPr>
              <a:t>SPECIFICATIONS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89S52 </a:t>
            </a:r>
            <a:r>
              <a:rPr lang="en-US" dirty="0" smtClean="0"/>
              <a:t>Features: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Compatible </a:t>
            </a:r>
            <a:r>
              <a:rPr lang="en-US" dirty="0"/>
              <a:t>with MCS-51® Products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8K </a:t>
            </a:r>
            <a:r>
              <a:rPr lang="en-US" dirty="0"/>
              <a:t>Bytes of In-System Programmable (ISP) Flash Memory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Endurance: 1000 Write/Erase Cycles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4.0V </a:t>
            </a:r>
            <a:r>
              <a:rPr lang="en-US" dirty="0"/>
              <a:t>to 5.5V Operating Range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Fully </a:t>
            </a:r>
            <a:r>
              <a:rPr lang="en-US" dirty="0"/>
              <a:t>Static Operation: 0 Hz to 33 MHz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Three-level </a:t>
            </a:r>
            <a:r>
              <a:rPr lang="en-US" dirty="0"/>
              <a:t>Program Memory Lock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256 </a:t>
            </a:r>
            <a:r>
              <a:rPr lang="en-US" dirty="0"/>
              <a:t>x 8-bit Internal RAM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32 </a:t>
            </a:r>
            <a:r>
              <a:rPr lang="en-US" dirty="0"/>
              <a:t>Programmable I/O Lines</a:t>
            </a: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741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336</TotalTime>
  <Words>521</Words>
  <Application>Microsoft Office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ALCOHOL DETECTION WITH VEHICLE CONTROLLING</vt:lpstr>
      <vt:lpstr>Contents</vt:lpstr>
      <vt:lpstr>Objectives</vt:lpstr>
      <vt:lpstr>ABSTRACT</vt:lpstr>
      <vt:lpstr>LITERATURE SURVEY</vt:lpstr>
      <vt:lpstr>PowerPoint Presentation</vt:lpstr>
      <vt:lpstr>DESCRIPTION</vt:lpstr>
      <vt:lpstr>CIRCUIT DIAGRAM</vt:lpstr>
      <vt:lpstr>SPECIFICATIONS</vt:lpstr>
      <vt:lpstr>PowerPoint Presentation</vt:lpstr>
      <vt:lpstr>      HOW MQ3 SENSOR WORK’s: </vt:lpstr>
      <vt:lpstr>FLOWCHART</vt:lpstr>
      <vt:lpstr>ADVANTAGES</vt:lpstr>
      <vt:lpstr>DISADVANTAGES</vt:lpstr>
      <vt:lpstr>APPLICATIONS</vt:lpstr>
      <vt:lpstr>PCB LAYOUT</vt:lpstr>
      <vt:lpstr>FINAL PROJECT SNAPSHOT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</dc:creator>
  <cp:lastModifiedBy>sonali</cp:lastModifiedBy>
  <cp:revision>29</cp:revision>
  <dcterms:created xsi:type="dcterms:W3CDTF">2014-03-20T15:37:13Z</dcterms:created>
  <dcterms:modified xsi:type="dcterms:W3CDTF">2014-03-30T06:30:31Z</dcterms:modified>
</cp:coreProperties>
</file>