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65" r:id="rId2"/>
    <p:sldId id="267" r:id="rId3"/>
    <p:sldId id="270" r:id="rId4"/>
    <p:sldId id="276" r:id="rId5"/>
    <p:sldId id="272" r:id="rId6"/>
    <p:sldId id="273" r:id="rId7"/>
    <p:sldId id="277" r:id="rId8"/>
    <p:sldId id="269" r:id="rId9"/>
    <p:sldId id="271" r:id="rId10"/>
    <p:sldId id="275" r:id="rId11"/>
    <p:sldId id="279" r:id="rId12"/>
    <p:sldId id="278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0860" autoAdjust="0"/>
  </p:normalViewPr>
  <p:slideViewPr>
    <p:cSldViewPr>
      <p:cViewPr varScale="1">
        <p:scale>
          <a:sx n="68" d="100"/>
          <a:sy n="68" d="100"/>
        </p:scale>
        <p:origin x="14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7DF6C-DC70-4C05-9621-242C90AF9BFD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A97E7-C62B-4058-930B-D99420FD6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4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A97E7-C62B-4058-930B-D99420FD632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9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arminmontanagpsr.wikispaces.com/Features+-+Data+Field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imepiec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ystal_oscillator" TargetMode="External"/><Relationship Id="rId2" Type="http://schemas.openxmlformats.org/officeDocument/2006/relationships/hyperlink" Target="http://en.wikipedia.org/wiki/Mainspr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Integrated_circu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scorner.blogspot.in/2010/04/simple-digital-stopwatch-using-at89s51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2743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</a:rPr>
              <a:t>Generic turn based games service on Android platform using Google App Engine</a:t>
            </a:r>
            <a:endParaRPr lang="en-US" sz="24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105400"/>
            <a:ext cx="1981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JAGDALE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219200"/>
            <a:ext cx="1752600" cy="13144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/>
          <p:cNvSpPr txBox="1"/>
          <p:nvPr/>
        </p:nvSpPr>
        <p:spPr>
          <a:xfrm>
            <a:off x="3657600" y="28956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</a:rPr>
              <a:t>Generic turn based games service on Android platform using Google App Engine</a:t>
            </a:r>
            <a:endParaRPr lang="en-US" sz="24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2819400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Project On:-  STOPWATCH</a:t>
            </a:r>
          </a:p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USING MICROCONTROLLER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1400" y="2971800"/>
            <a:ext cx="2133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62000" y="762000"/>
            <a:ext cx="7772400" cy="762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SMT. KASHIBAI NAVALE COLLEGE OF ENGINEERING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8800" y="38862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Submitted by: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1)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Sneha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Bhambure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2)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Shivanjali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Jadhav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3)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Swati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Ambekar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4)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Ankita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Jadhav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encrypted-tbn0.gstatic.com/images?q=tbn:ANd9GcTXJ8vS6uKz4ZxRsN_BWQ6Oi1ObBRk3Y5to2PdDmu9eMdtpEE2RZ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" y="2560320"/>
            <a:ext cx="3581400" cy="2514600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9812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1 ) The primary Stopwatch display screen with user configurable </a:t>
            </a:r>
            <a:r>
              <a:rPr lang="en-US" dirty="0" smtClean="0">
                <a:hlinkClick r:id="rId2"/>
              </a:rPr>
              <a:t>data fields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990600"/>
            <a:ext cx="35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APPLICATIONS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048000"/>
            <a:ext cx="648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A stopwatch is very commonly used in racing competitions and  other gaming activities.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4191000"/>
            <a:ext cx="754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 A large digital version of a stopwatch designed for viewing at a distance,</a:t>
            </a:r>
          </a:p>
          <a:p>
            <a:r>
              <a:rPr lang="en-US" dirty="0" smtClean="0"/>
              <a:t> is used in a </a:t>
            </a:r>
            <a:r>
              <a:rPr lang="en-US" smtClean="0"/>
              <a:t>sports stadium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05200" y="990600"/>
            <a:ext cx="1905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676400"/>
            <a:ext cx="3429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 INITIALISATION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209800"/>
            <a:ext cx="3810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 COMMAND INITIALISATION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2743200"/>
            <a:ext cx="403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STRING ‘STOP WATCH’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3276600"/>
            <a:ext cx="403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THE TIMER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62200" y="38100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CONVERSION TO ASCII CODE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0" y="4343400"/>
            <a:ext cx="396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ON LCD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3200400" y="4953000"/>
            <a:ext cx="18288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switch is open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60960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43600" y="51816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 stop watch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" y="5029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the stop watch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191000" y="13716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191000" y="1905000"/>
            <a:ext cx="381000" cy="381000"/>
          </a:xfrm>
          <a:prstGeom prst="downArrow">
            <a:avLst>
              <a:gd name="adj1" fmla="val 50000"/>
              <a:gd name="adj2" fmla="val 4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191000" y="2514600"/>
            <a:ext cx="332232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191000" y="30480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191000" y="3581400"/>
            <a:ext cx="304800" cy="228600"/>
          </a:xfrm>
          <a:prstGeom prst="downArrow">
            <a:avLst>
              <a:gd name="adj1" fmla="val 50000"/>
              <a:gd name="adj2" fmla="val 4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267200" y="41148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886200" y="4648200"/>
            <a:ext cx="484632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438400" y="5105400"/>
            <a:ext cx="838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886200" y="57912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5029200" y="5181600"/>
            <a:ext cx="9144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flipH="1">
            <a:off x="4800600" y="480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flipH="1">
            <a:off x="2666999" y="4800599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24200" y="228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Flow  chart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828800"/>
            <a:ext cx="260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667000"/>
            <a:ext cx="76056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2800" dirty="0" smtClean="0"/>
              <a:t>From this case study we have learned the </a:t>
            </a:r>
          </a:p>
          <a:p>
            <a:r>
              <a:rPr lang="en-US" sz="2800" dirty="0" smtClean="0"/>
              <a:t>   circuit diagram and working of stopwatch</a:t>
            </a:r>
          </a:p>
          <a:p>
            <a:r>
              <a:rPr lang="en-US" sz="2800" dirty="0" smtClean="0"/>
              <a:t>   using microcontroller  AT89S51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895600" y="12954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Jokerman" pitchFamily="82" charset="0"/>
              </a:rPr>
              <a:t>                                      THANK  YOU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Jokerman" pitchFamily="82" charset="0"/>
            </a:endParaRPr>
          </a:p>
        </p:txBody>
      </p:sp>
      <p:pic>
        <p:nvPicPr>
          <p:cNvPr id="1026" name="Picture 2" descr="https://encrypted-tbn0.gstatic.com/images?q=tbn:ANd9GcTPYd_eeRKj6bndwtNVwVrwcTe4v1ScHO83O_LqfEL0FSN_H4X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05000"/>
            <a:ext cx="5638800" cy="495300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  <a:scene3d>
            <a:camera prst="isometricOffAxis1Top"/>
            <a:lightRig rig="threePt" dir="t"/>
          </a:scene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gerian" pitchFamily="82" charset="0"/>
                <a:ea typeface="宋体" charset="-122"/>
                <a:cs typeface="+mj-cs"/>
              </a:rPr>
              <a:t>Contents</a:t>
            </a:r>
            <a:endParaRPr kumimoji="0" lang="en-US" altLang="zh-CN" sz="5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lgerian" pitchFamily="82" charset="0"/>
              <a:ea typeface="宋体" charset="-122"/>
              <a:cs typeface="+mj-cs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ea typeface="宋体" charset="-122"/>
            </a:endParaRP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057400" y="5181600"/>
            <a:ext cx="5105400" cy="685800"/>
            <a:chOff x="1296" y="1824"/>
            <a:chExt cx="2976" cy="432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en-US" altLang="zh-CN" b="1" dirty="0" smtClean="0">
                  <a:ea typeface="宋体" charset="-122"/>
                </a:rPr>
                <a:t>A       APPLICATIONS</a:t>
              </a:r>
              <a:endParaRPr lang="zh-CN" altLang="en-US" b="1" dirty="0">
                <a:ea typeface="宋体" charset="-122"/>
              </a:endParaRPr>
            </a:p>
          </p:txBody>
        </p:sp>
        <p:sp>
          <p:nvSpPr>
            <p:cNvPr id="6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endParaRPr lang="en-US" altLang="zh-CN" b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5</a:t>
              </a:r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1981200" y="2362198"/>
            <a:ext cx="5105400" cy="535869"/>
            <a:chOff x="1296" y="1824"/>
            <a:chExt cx="2976" cy="434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en-US" altLang="zh-CN" b="1" dirty="0" smtClean="0">
                  <a:ea typeface="宋体" charset="-122"/>
                </a:rPr>
                <a:t>C              DIAGRAM</a:t>
              </a:r>
              <a:endParaRPr lang="zh-CN" altLang="en-US" b="1" dirty="0">
                <a:ea typeface="宋体" charset="-122"/>
              </a:endParaRPr>
            </a:p>
          </p:txBody>
        </p:sp>
        <p:sp>
          <p:nvSpPr>
            <p:cNvPr id="11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endPara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19" name="Group 61"/>
          <p:cNvGrpSpPr>
            <a:grpSpLocks/>
          </p:cNvGrpSpPr>
          <p:nvPr/>
        </p:nvGrpSpPr>
        <p:grpSpPr bwMode="auto">
          <a:xfrm>
            <a:off x="1981200" y="4191000"/>
            <a:ext cx="5105400" cy="685800"/>
            <a:chOff x="1296" y="1824"/>
            <a:chExt cx="2976" cy="432"/>
          </a:xfrm>
        </p:grpSpPr>
        <p:sp>
          <p:nvSpPr>
            <p:cNvPr id="20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2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321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  PIN DIAGRAM OF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AT89S51 </a:t>
              </a:r>
              <a:endPara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3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  <p:sp>
        <p:nvSpPr>
          <p:cNvPr id="24" name="Text Box 54"/>
          <p:cNvSpPr txBox="1">
            <a:spLocks noChangeArrowheads="1"/>
          </p:cNvSpPr>
          <p:nvPr/>
        </p:nvSpPr>
        <p:spPr bwMode="gray">
          <a:xfrm>
            <a:off x="2819400" y="1600200"/>
            <a:ext cx="33528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Introduction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gerian" pitchFamily="82" charset="0"/>
                <a:ea typeface="宋体" charset="-122"/>
                <a:cs typeface="+mj-cs"/>
              </a:rPr>
              <a:t>Contents</a:t>
            </a:r>
            <a:endParaRPr kumimoji="0" lang="en-US" altLang="zh-CN" sz="5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lgerian" pitchFamily="82" charset="0"/>
              <a:ea typeface="宋体" charset="-122"/>
              <a:cs typeface="+mj-cs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ea typeface="宋体" charset="-122"/>
            </a:endParaRPr>
          </a:p>
        </p:txBody>
      </p:sp>
      <p:grpSp>
        <p:nvGrpSpPr>
          <p:cNvPr id="71" name="Group 56"/>
          <p:cNvGrpSpPr>
            <a:grpSpLocks/>
          </p:cNvGrpSpPr>
          <p:nvPr/>
        </p:nvGrpSpPr>
        <p:grpSpPr bwMode="auto">
          <a:xfrm>
            <a:off x="1981200" y="3276600"/>
            <a:ext cx="5105400" cy="685800"/>
            <a:chOff x="1296" y="1824"/>
            <a:chExt cx="2976" cy="432"/>
          </a:xfrm>
        </p:grpSpPr>
        <p:sp>
          <p:nvSpPr>
            <p:cNvPr id="72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/>
                <a:t>COMPONENTS</a:t>
              </a:r>
              <a:endParaRPr lang="en-US" altLang="zh-CN" b="1" dirty="0"/>
            </a:p>
          </p:txBody>
        </p:sp>
        <p:sp>
          <p:nvSpPr>
            <p:cNvPr id="75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183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/>
                <a:t>3</a:t>
              </a:r>
            </a:p>
          </p:txBody>
        </p:sp>
      </p:grpSp>
      <p:grpSp>
        <p:nvGrpSpPr>
          <p:cNvPr id="34" name="Group 46"/>
          <p:cNvGrpSpPr>
            <a:grpSpLocks/>
          </p:cNvGrpSpPr>
          <p:nvPr/>
        </p:nvGrpSpPr>
        <p:grpSpPr bwMode="auto">
          <a:xfrm>
            <a:off x="1981200" y="1524000"/>
            <a:ext cx="5105400" cy="685800"/>
            <a:chOff x="1296" y="1824"/>
            <a:chExt cx="2976" cy="432"/>
          </a:xfrm>
        </p:grpSpPr>
        <p:sp>
          <p:nvSpPr>
            <p:cNvPr id="35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en-US" altLang="zh-CN" b="1" dirty="0" smtClean="0">
                  <a:ea typeface="宋体" charset="-122"/>
                </a:rPr>
                <a:t>            INTRODUCTION</a:t>
              </a:r>
              <a:endParaRPr lang="zh-CN" altLang="en-US" b="1" dirty="0">
                <a:ea typeface="宋体" charset="-122"/>
              </a:endParaRPr>
            </a:p>
          </p:txBody>
        </p:sp>
        <p:sp>
          <p:nvSpPr>
            <p:cNvPr id="36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7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endParaRPr lang="en-US" altLang="zh-CN" b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8915400" cy="40934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&gt; A 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stopwatch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 is a handheld 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2" tooltip="Timepiece"/>
              </a:rPr>
              <a:t>timepiece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 designed to measure the amount of 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time elapsed from a particular time when activated to when the piece is 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 deactivated. </a:t>
            </a: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 The timing functions are traditionally controlled by two buttons on the case.</a:t>
            </a:r>
          </a:p>
          <a:p>
            <a:pPr>
              <a:buFont typeface="Wingdings"/>
              <a:buChar char="Ø"/>
            </a:pP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&gt; Pressing the top button starts the timer running, and pressing the button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a second time stops it, leaving the elapsed time displayed. </a:t>
            </a: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 A press of the second button then resets the stopwatch to zero.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&gt; The second  button is also used to record </a:t>
            </a:r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</a:rPr>
              <a:t>split times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 or </a:t>
            </a:r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</a:rPr>
              <a:t>lap times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1295400"/>
            <a:ext cx="309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048001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&gt;  Pressing the split button a second time allows the watch to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   resume display of total time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&gt;   When the split time button is pressed while the watch is running,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the  display freezes, allowing the elapsed time to that point to be read,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 but the  watch mechanism continues running to record total elapsed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 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6172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2000" y="762000"/>
            <a:ext cx="816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DIAGRAM OF STOPWATCH USING MICROCONTROLLER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166842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&gt; Mechanical stopwatches are powered by a 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hlinkClick r:id="rId2" tooltip="Mainspring"/>
              </a:rPr>
              <a:t>mainspring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which must be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periodically wound up by turning the knurled knob at the top of the watch.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&gt; Digital electronic stopwatches are available which, due to their 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hlinkClick r:id="rId3" tooltip="Crystal oscillator"/>
              </a:rPr>
              <a:t>crystal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hlinkClick r:id="rId3" tooltip="Crystal oscillator"/>
              </a:rPr>
              <a:t>     oscillator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 timing element, are much more accurate than mechanical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 timepieces. 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&gt; Because they contain a 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hlinkClick r:id="rId4" tooltip="Integrated circuit"/>
              </a:rPr>
              <a:t>microchip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they often include date and time-of-day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functions as well. 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&gt; Some may have a connector for external sensors, allowing the stopwatch to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be triggered by external events, thus measuring elapsed time far more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 accurately than is possible by pressing the buttons with one's finger. 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0668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COMPONENTS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5000"/>
            <a:ext cx="75300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&gt;  Now  here we have used components  like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    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   1)  microcontroller  AT89S51 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    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   2)  crystal oscillator 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     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    3)  Potentiometer 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      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    4)   switch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     5)LCD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362200"/>
            <a:ext cx="762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Simple digital stopwatch using at89s51 Microcontroller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Operation: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display will show 00 at the startup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Press the  switch  to get the watch to run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Press the  2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switch  to stop the watch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To reset the watch press the  switch again.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371600"/>
            <a:ext cx="2713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WORKING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ircuits.datasheetdir.com/17/AT89S51-pinou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89841"/>
            <a:ext cx="4876800" cy="567941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67000" y="685800"/>
            <a:ext cx="309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DIAGRAM FOR AT89S51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457</TotalTime>
  <Words>300</Words>
  <Application>Microsoft Office PowerPoint</Application>
  <PresentationFormat>On-screen Show (4:3)</PresentationFormat>
  <Paragraphs>112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宋体</vt:lpstr>
      <vt:lpstr>Algerian</vt:lpstr>
      <vt:lpstr>Calibri</vt:lpstr>
      <vt:lpstr>Constantia</vt:lpstr>
      <vt:lpstr>Jokerman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sneha</dc:creator>
  <cp:lastModifiedBy>sneha</cp:lastModifiedBy>
  <cp:revision>61</cp:revision>
  <dcterms:created xsi:type="dcterms:W3CDTF">2006-08-16T00:00:00Z</dcterms:created>
  <dcterms:modified xsi:type="dcterms:W3CDTF">2017-01-05T00:56:58Z</dcterms:modified>
</cp:coreProperties>
</file>