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8"/>
  </p:notesMasterIdLst>
  <p:sldIdLst>
    <p:sldId id="263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61" r:id="rId16"/>
    <p:sldId id="26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B Garamond" panose="00000500000000000000" pitchFamily="2" charset="0"/>
      <p:regular r:id="rId23"/>
      <p:bold r:id="rId24"/>
      <p:italic r:id="rId25"/>
      <p:boldItalic r:id="rId26"/>
    </p:embeddedFont>
    <p:embeddedFont>
      <p:font typeface="EB Garamond ExtraBold" panose="00000900000000000000" pitchFamily="2" charset="0"/>
      <p:bold r:id="rId27"/>
      <p:boldItalic r:id="rId28"/>
    </p:embeddedFont>
    <p:embeddedFont>
      <p:font typeface="EB Garamond Medium" panose="00000600000000000000" pitchFamily="2" charset="0"/>
      <p:regular r:id="rId29"/>
      <p:bold r:id="rId30"/>
      <p:italic r:id="rId31"/>
      <p:boldItalic r:id="rId32"/>
    </p:embeddedFont>
    <p:embeddedFont>
      <p:font typeface="EB Garamond SemiBold" panose="00000700000000000000" pitchFamily="2" charset="0"/>
      <p:regular r:id="rId33"/>
      <p:bold r:id="rId34"/>
      <p:italic r:id="rId35"/>
      <p:boldItalic r:id="rId36"/>
    </p:embeddedFont>
    <p:embeddedFont>
      <p:font typeface="Public Sans" panose="020B0604020202020204" charset="0"/>
      <p:regular r:id="rId37"/>
      <p:bold r:id="rId38"/>
      <p:italic r:id="rId39"/>
      <p:boldItalic r:id="rId40"/>
    </p:embeddedFont>
    <p:embeddedFont>
      <p:font typeface="Public Sa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6KULBpVTvChdcVZgh6kyOJTD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BC87CF-A05D-4223-A3B3-9C00D10DC14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604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2.xml"/><Relationship Id="rId117" Type="http://schemas.openxmlformats.org/officeDocument/2006/relationships/slideLayout" Target="../slideLayouts/slideLayout233.xml"/><Relationship Id="rId21" Type="http://schemas.openxmlformats.org/officeDocument/2006/relationships/slideLayout" Target="../slideLayouts/slideLayout137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63" Type="http://schemas.openxmlformats.org/officeDocument/2006/relationships/slideLayout" Target="../slideLayouts/slideLayout179.xml"/><Relationship Id="rId68" Type="http://schemas.openxmlformats.org/officeDocument/2006/relationships/slideLayout" Target="../slideLayouts/slideLayout184.xml"/><Relationship Id="rId84" Type="http://schemas.openxmlformats.org/officeDocument/2006/relationships/slideLayout" Target="../slideLayouts/slideLayout200.xml"/><Relationship Id="rId89" Type="http://schemas.openxmlformats.org/officeDocument/2006/relationships/slideLayout" Target="../slideLayouts/slideLayout205.xml"/><Relationship Id="rId11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132.xml"/><Relationship Id="rId107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74" Type="http://schemas.openxmlformats.org/officeDocument/2006/relationships/slideLayout" Target="../slideLayouts/slideLayout190.xml"/><Relationship Id="rId79" Type="http://schemas.openxmlformats.org/officeDocument/2006/relationships/slideLayout" Target="../slideLayouts/slideLayout195.xml"/><Relationship Id="rId102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121.xml"/><Relationship Id="rId90" Type="http://schemas.openxmlformats.org/officeDocument/2006/relationships/slideLayout" Target="../slideLayouts/slideLayout206.xml"/><Relationship Id="rId95" Type="http://schemas.openxmlformats.org/officeDocument/2006/relationships/slideLayout" Target="../slideLayouts/slideLayout211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64" Type="http://schemas.openxmlformats.org/officeDocument/2006/relationships/slideLayout" Target="../slideLayouts/slideLayout180.xml"/><Relationship Id="rId69" Type="http://schemas.openxmlformats.org/officeDocument/2006/relationships/slideLayout" Target="../slideLayouts/slideLayout185.xml"/><Relationship Id="rId113" Type="http://schemas.openxmlformats.org/officeDocument/2006/relationships/slideLayout" Target="../slideLayouts/slideLayout229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6.xml"/><Relationship Id="rId85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59" Type="http://schemas.openxmlformats.org/officeDocument/2006/relationships/slideLayout" Target="../slideLayouts/slideLayout175.xml"/><Relationship Id="rId103" Type="http://schemas.openxmlformats.org/officeDocument/2006/relationships/slideLayout" Target="../slideLayouts/slideLayout219.xml"/><Relationship Id="rId108" Type="http://schemas.openxmlformats.org/officeDocument/2006/relationships/slideLayout" Target="../slideLayouts/slideLayout224.xml"/><Relationship Id="rId54" Type="http://schemas.openxmlformats.org/officeDocument/2006/relationships/slideLayout" Target="../slideLayouts/slideLayout170.xml"/><Relationship Id="rId70" Type="http://schemas.openxmlformats.org/officeDocument/2006/relationships/slideLayout" Target="../slideLayouts/slideLayout186.xml"/><Relationship Id="rId75" Type="http://schemas.openxmlformats.org/officeDocument/2006/relationships/slideLayout" Target="../slideLayouts/slideLayout191.xml"/><Relationship Id="rId91" Type="http://schemas.openxmlformats.org/officeDocument/2006/relationships/slideLayout" Target="../slideLayouts/slideLayout207.xml"/><Relationship Id="rId96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49" Type="http://schemas.openxmlformats.org/officeDocument/2006/relationships/slideLayout" Target="../slideLayouts/slideLayout165.xml"/><Relationship Id="rId114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60" Type="http://schemas.openxmlformats.org/officeDocument/2006/relationships/slideLayout" Target="../slideLayouts/slideLayout176.xml"/><Relationship Id="rId65" Type="http://schemas.openxmlformats.org/officeDocument/2006/relationships/slideLayout" Target="../slideLayouts/slideLayout181.xml"/><Relationship Id="rId73" Type="http://schemas.openxmlformats.org/officeDocument/2006/relationships/slideLayout" Target="../slideLayouts/slideLayout189.xml"/><Relationship Id="rId78" Type="http://schemas.openxmlformats.org/officeDocument/2006/relationships/slideLayout" Target="../slideLayouts/slideLayout194.xml"/><Relationship Id="rId81" Type="http://schemas.openxmlformats.org/officeDocument/2006/relationships/slideLayout" Target="../slideLayouts/slideLayout197.xml"/><Relationship Id="rId86" Type="http://schemas.openxmlformats.org/officeDocument/2006/relationships/slideLayout" Target="../slideLayouts/slideLayout202.xml"/><Relationship Id="rId94" Type="http://schemas.openxmlformats.org/officeDocument/2006/relationships/slideLayout" Target="../slideLayouts/slideLayout210.xml"/><Relationship Id="rId99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9" Type="http://schemas.openxmlformats.org/officeDocument/2006/relationships/slideLayout" Target="../slideLayouts/slideLayout155.xml"/><Relationship Id="rId109" Type="http://schemas.openxmlformats.org/officeDocument/2006/relationships/slideLayout" Target="../slideLayouts/slideLayout225.xml"/><Relationship Id="rId34" Type="http://schemas.openxmlformats.org/officeDocument/2006/relationships/slideLayout" Target="../slideLayouts/slideLayout150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6" Type="http://schemas.openxmlformats.org/officeDocument/2006/relationships/slideLayout" Target="../slideLayouts/slideLayout192.xml"/><Relationship Id="rId97" Type="http://schemas.openxmlformats.org/officeDocument/2006/relationships/slideLayout" Target="../slideLayouts/slideLayout213.xml"/><Relationship Id="rId104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123.xml"/><Relationship Id="rId71" Type="http://schemas.openxmlformats.org/officeDocument/2006/relationships/slideLayout" Target="../slideLayouts/slideLayout187.xml"/><Relationship Id="rId9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5.xml"/><Relationship Id="rId24" Type="http://schemas.openxmlformats.org/officeDocument/2006/relationships/slideLayout" Target="../slideLayouts/slideLayout140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66" Type="http://schemas.openxmlformats.org/officeDocument/2006/relationships/slideLayout" Target="../slideLayouts/slideLayout182.xml"/><Relationship Id="rId87" Type="http://schemas.openxmlformats.org/officeDocument/2006/relationships/slideLayout" Target="../slideLayouts/slideLayout203.xml"/><Relationship Id="rId110" Type="http://schemas.openxmlformats.org/officeDocument/2006/relationships/slideLayout" Target="../slideLayouts/slideLayout226.xml"/><Relationship Id="rId115" Type="http://schemas.openxmlformats.org/officeDocument/2006/relationships/slideLayout" Target="../slideLayouts/slideLayout231.xml"/><Relationship Id="rId61" Type="http://schemas.openxmlformats.org/officeDocument/2006/relationships/slideLayout" Target="../slideLayouts/slideLayout177.xml"/><Relationship Id="rId82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56" Type="http://schemas.openxmlformats.org/officeDocument/2006/relationships/slideLayout" Target="../slideLayouts/slideLayout172.xml"/><Relationship Id="rId77" Type="http://schemas.openxmlformats.org/officeDocument/2006/relationships/slideLayout" Target="../slideLayouts/slideLayout193.xml"/><Relationship Id="rId100" Type="http://schemas.openxmlformats.org/officeDocument/2006/relationships/slideLayout" Target="../slideLayouts/slideLayout216.xml"/><Relationship Id="rId105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72" Type="http://schemas.openxmlformats.org/officeDocument/2006/relationships/slideLayout" Target="../slideLayouts/slideLayout188.xml"/><Relationship Id="rId93" Type="http://schemas.openxmlformats.org/officeDocument/2006/relationships/slideLayout" Target="../slideLayouts/slideLayout209.xml"/><Relationship Id="rId9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41.xml"/><Relationship Id="rId46" Type="http://schemas.openxmlformats.org/officeDocument/2006/relationships/slideLayout" Target="../slideLayouts/slideLayout162.xml"/><Relationship Id="rId67" Type="http://schemas.openxmlformats.org/officeDocument/2006/relationships/slideLayout" Target="../slideLayouts/slideLayout183.xml"/><Relationship Id="rId116" Type="http://schemas.openxmlformats.org/officeDocument/2006/relationships/slideLayout" Target="../slideLayouts/slideLayout232.xml"/><Relationship Id="rId20" Type="http://schemas.openxmlformats.org/officeDocument/2006/relationships/slideLayout" Target="../slideLayouts/slideLayout136.xml"/><Relationship Id="rId41" Type="http://schemas.openxmlformats.org/officeDocument/2006/relationships/slideLayout" Target="../slideLayouts/slideLayout157.xml"/><Relationship Id="rId62" Type="http://schemas.openxmlformats.org/officeDocument/2006/relationships/slideLayout" Target="../slideLayouts/slideLayout178.xml"/><Relationship Id="rId83" Type="http://schemas.openxmlformats.org/officeDocument/2006/relationships/slideLayout" Target="../slideLayouts/slideLayout199.xml"/><Relationship Id="rId88" Type="http://schemas.openxmlformats.org/officeDocument/2006/relationships/slideLayout" Target="../slideLayouts/slideLayout204.xml"/><Relationship Id="rId111" Type="http://schemas.openxmlformats.org/officeDocument/2006/relationships/slideLayout" Target="../slideLayouts/slideLayout227.xml"/><Relationship Id="rId15" Type="http://schemas.openxmlformats.org/officeDocument/2006/relationships/slideLayout" Target="../slideLayouts/slideLayout131.xml"/><Relationship Id="rId36" Type="http://schemas.openxmlformats.org/officeDocument/2006/relationships/slideLayout" Target="../slideLayouts/slideLayout152.xml"/><Relationship Id="rId57" Type="http://schemas.openxmlformats.org/officeDocument/2006/relationships/slideLayout" Target="../slideLayouts/slideLayout173.xml"/><Relationship Id="rId106" Type="http://schemas.openxmlformats.org/officeDocument/2006/relationships/slideLayout" Target="../slideLayouts/slideLayout2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1032702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TO DO PALNNER</a:t>
            </a:r>
            <a:endParaRPr sz="2397" dirty="0">
              <a:latin typeface="PUBLIC SANS" panose="020B0604020202020204" charset="0"/>
              <a:cs typeface="Arial Black"/>
            </a:endParaRPr>
          </a:p>
          <a:p>
            <a:pPr marL="12685">
              <a:spcBef>
                <a:spcPts val="2177"/>
              </a:spcBef>
            </a:pPr>
            <a:r>
              <a:rPr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</a:t>
            </a:r>
            <a:r>
              <a:rPr sz="2397" spc="-85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-</a:t>
            </a:r>
            <a:r>
              <a:rPr sz="2397" spc="-65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lang="en-US" sz="2397" spc="-50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4" y="224444"/>
            <a:ext cx="6359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init() {</a:t>
            </a:r>
          </a:p>
          <a:p>
            <a:r>
              <a:rPr lang="en-US" dirty="0"/>
              <a:t>    // check if local storage has been used else get data from local storage</a:t>
            </a:r>
          </a:p>
          <a:p>
            <a:r>
              <a:rPr lang="en-US" dirty="0"/>
              <a:t>    if(</a:t>
            </a:r>
            <a:r>
              <a:rPr lang="en-US" dirty="0" err="1"/>
              <a:t>storageKey</a:t>
            </a:r>
            <a:r>
              <a:rPr lang="en-US" dirty="0"/>
              <a:t>===null){</a:t>
            </a:r>
          </a:p>
          <a:p>
            <a:r>
              <a:rPr lang="en-US" dirty="0"/>
              <a:t>        console.log("nothing in storage");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blocks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Render event text</a:t>
            </a:r>
          </a:p>
          <a:p>
            <a:r>
              <a:rPr lang="en-US" dirty="0"/>
              <a:t>    </a:t>
            </a:r>
            <a:r>
              <a:rPr lang="en-US" dirty="0" err="1"/>
              <a:t>renderBlocks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storeBlocks</a:t>
            </a:r>
            <a:r>
              <a:rPr lang="en-US" dirty="0"/>
              <a:t>() {</a:t>
            </a:r>
          </a:p>
          <a:p>
            <a:r>
              <a:rPr lang="en-US" dirty="0"/>
              <a:t>    // store </a:t>
            </a:r>
            <a:r>
              <a:rPr lang="en-US" dirty="0" err="1"/>
              <a:t>timeblock</a:t>
            </a:r>
            <a:r>
              <a:rPr lang="en-US" dirty="0"/>
              <a:t> objects in local storage</a:t>
            </a:r>
          </a:p>
          <a:p>
            <a:r>
              <a:rPr lang="en-US" dirty="0"/>
              <a:t>    </a:t>
            </a:r>
            <a:r>
              <a:rPr lang="en-US" dirty="0" err="1"/>
              <a:t>localStorage.setItem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", </a:t>
            </a:r>
            <a:r>
              <a:rPr lang="en-US" dirty="0" err="1"/>
              <a:t>JSON.stringify</a:t>
            </a:r>
            <a:r>
              <a:rPr lang="en-US" dirty="0"/>
              <a:t>(blocks));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6829" y="274320"/>
            <a:ext cx="6251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declare variables for functions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blockNum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display form and info for selected time block</a:t>
            </a:r>
          </a:p>
          <a:p>
            <a:r>
              <a:rPr lang="en-US" dirty="0"/>
              <a:t>function </a:t>
            </a:r>
            <a:r>
              <a:rPr lang="en-US" dirty="0" err="1"/>
              <a:t>addText</a:t>
            </a:r>
            <a:r>
              <a:rPr lang="en-US" dirty="0"/>
              <a:t>(</a:t>
            </a:r>
            <a:r>
              <a:rPr lang="en-US" dirty="0" err="1"/>
              <a:t>timeblockdiv</a:t>
            </a:r>
            <a:r>
              <a:rPr lang="en-US" dirty="0"/>
              <a:t>){</a:t>
            </a:r>
          </a:p>
          <a:p>
            <a:r>
              <a:rPr lang="en-US" dirty="0"/>
              <a:t>    // get the selected time block number from the </a:t>
            </a:r>
            <a:r>
              <a:rPr lang="en-US" dirty="0" err="1"/>
              <a:t>div.time</a:t>
            </a:r>
            <a:r>
              <a:rPr lang="en-US" dirty="0"/>
              <a:t>-block data-value</a:t>
            </a:r>
          </a:p>
          <a:p>
            <a:r>
              <a:rPr lang="en-US" dirty="0"/>
              <a:t>    </a:t>
            </a:r>
            <a:r>
              <a:rPr lang="en-US" dirty="0" err="1"/>
              <a:t>blockNum</a:t>
            </a:r>
            <a:r>
              <a:rPr lang="en-US" dirty="0"/>
              <a:t> = ( $( </a:t>
            </a:r>
            <a:r>
              <a:rPr lang="en-US" dirty="0" err="1"/>
              <a:t>timeblockdiv</a:t>
            </a:r>
            <a:r>
              <a:rPr lang="en-US" dirty="0"/>
              <a:t> ).</a:t>
            </a:r>
            <a:r>
              <a:rPr lang="en-US" dirty="0" err="1"/>
              <a:t>attr</a:t>
            </a:r>
            <a:r>
              <a:rPr lang="en-US" dirty="0"/>
              <a:t>("data-value")).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// display values for selected </a:t>
            </a:r>
            <a:r>
              <a:rPr lang="en-US" dirty="0" err="1"/>
              <a:t>timeblock</a:t>
            </a:r>
            <a:r>
              <a:rPr lang="en-US" dirty="0"/>
              <a:t> in form</a:t>
            </a:r>
          </a:p>
          <a:p>
            <a:r>
              <a:rPr lang="en-US" dirty="0"/>
              <a:t>    $('#form-time').text(blocks["block"+</a:t>
            </a:r>
            <a:r>
              <a:rPr lang="en-US" dirty="0" err="1"/>
              <a:t>blockNum</a:t>
            </a:r>
            <a:r>
              <a:rPr lang="en-US" dirty="0"/>
              <a:t>].time);</a:t>
            </a:r>
          </a:p>
          <a:p>
            <a:r>
              <a:rPr lang="en-US" dirty="0"/>
              <a:t>    $('#title').</a:t>
            </a:r>
            <a:r>
              <a:rPr lang="en-US" dirty="0" err="1"/>
              <a:t>val</a:t>
            </a:r>
            <a:r>
              <a:rPr lang="en-US" dirty="0"/>
              <a:t>(blocks["block"+</a:t>
            </a:r>
            <a:r>
              <a:rPr lang="en-US" dirty="0" err="1"/>
              <a:t>blockNum</a:t>
            </a:r>
            <a:r>
              <a:rPr lang="en-US" dirty="0"/>
              <a:t>].title);</a:t>
            </a:r>
          </a:p>
          <a:p>
            <a:r>
              <a:rPr lang="en-US" dirty="0"/>
              <a:t>    $('#description').</a:t>
            </a:r>
            <a:r>
              <a:rPr lang="en-US" dirty="0" err="1"/>
              <a:t>val</a:t>
            </a:r>
            <a:r>
              <a:rPr lang="en-US" dirty="0"/>
              <a:t>(blocks["block"+</a:t>
            </a:r>
            <a:r>
              <a:rPr lang="en-US" dirty="0" err="1"/>
              <a:t>blockNum</a:t>
            </a:r>
            <a:r>
              <a:rPr lang="en-US" dirty="0"/>
              <a:t>].description) ;       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953" y="149629"/>
            <a:ext cx="63010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EVENTS// </a:t>
            </a:r>
            <a:r>
              <a:rPr lang="en-US" dirty="0" err="1"/>
              <a:t>timeblock</a:t>
            </a:r>
            <a:r>
              <a:rPr lang="en-US" dirty="0"/>
              <a:t> on click display form</a:t>
            </a:r>
          </a:p>
          <a:p>
            <a:r>
              <a:rPr lang="en-US" dirty="0"/>
              <a:t>$('.time-block').on("click", function(){</a:t>
            </a:r>
          </a:p>
          <a:p>
            <a:r>
              <a:rPr lang="en-US" dirty="0"/>
              <a:t>    // display form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'block');</a:t>
            </a:r>
          </a:p>
          <a:p>
            <a:r>
              <a:rPr lang="en-US" dirty="0"/>
              <a:t>    </a:t>
            </a:r>
            <a:r>
              <a:rPr lang="en-US" dirty="0" err="1"/>
              <a:t>addText</a:t>
            </a:r>
            <a:r>
              <a:rPr lang="en-US" dirty="0"/>
              <a:t>(this);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// close button</a:t>
            </a:r>
          </a:p>
          <a:p>
            <a:r>
              <a:rPr lang="en-US" dirty="0"/>
              <a:t>$('#close').on("click", function(){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'none');</a:t>
            </a:r>
          </a:p>
          <a:p>
            <a:r>
              <a:rPr lang="en-US" dirty="0"/>
              <a:t>});// save button</a:t>
            </a:r>
          </a:p>
          <a:p>
            <a:r>
              <a:rPr lang="en-US" dirty="0"/>
              <a:t>$('#save').on("click", function(event){</a:t>
            </a:r>
          </a:p>
          <a:p>
            <a:r>
              <a:rPr lang="en-US" dirty="0"/>
              <a:t>  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</a:p>
          <a:p>
            <a:r>
              <a:rPr lang="en-US" dirty="0"/>
              <a:t>    // get values from form and add to blocks object</a:t>
            </a:r>
          </a:p>
          <a:p>
            <a:r>
              <a:rPr lang="en-US" dirty="0"/>
              <a:t>    blocks["block"+</a:t>
            </a:r>
            <a:r>
              <a:rPr lang="en-US" dirty="0" err="1"/>
              <a:t>blockNum</a:t>
            </a:r>
            <a:r>
              <a:rPr lang="en-US" dirty="0"/>
              <a:t>].title = $('#title').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blocks["block"+</a:t>
            </a:r>
            <a:r>
              <a:rPr lang="en-US" dirty="0" err="1"/>
              <a:t>blockNum</a:t>
            </a:r>
            <a:r>
              <a:rPr lang="en-US" dirty="0"/>
              <a:t>].description = $('#description').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storeBlocks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renderBlocks</a:t>
            </a:r>
            <a:r>
              <a:rPr lang="en-US" dirty="0"/>
              <a:t>();</a:t>
            </a:r>
          </a:p>
          <a:p>
            <a:r>
              <a:rPr lang="en-US" dirty="0"/>
              <a:t>     // close form pop up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'none');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}); // end document ready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65756" y="2093908"/>
            <a:ext cx="284169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b="0" i="0" dirty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https://github.com/Sneha-Bala/Naan-mudhalvan-full-stack-development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3544298751"/>
              </p:ext>
            </p:extLst>
          </p:nvPr>
        </p:nvGraphicFramePr>
        <p:xfrm>
          <a:off x="150171" y="1955580"/>
          <a:ext cx="4421830" cy="2193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2113a54274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SNEHA B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2113a54261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SAI SUSHMITHA J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2113a54284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VEDA VARSHINI 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2113a54252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PENUMALLI JITHYA REDDY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A54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6582" y="174567"/>
            <a:ext cx="71572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hour;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timeInterval</a:t>
            </a:r>
            <a:r>
              <a:rPr lang="en-US" dirty="0"/>
              <a:t>;</a:t>
            </a:r>
          </a:p>
          <a:p>
            <a:r>
              <a:rPr lang="en-US" dirty="0"/>
              <a:t>    // header section</a:t>
            </a:r>
          </a:p>
          <a:p>
            <a:r>
              <a:rPr lang="en-US" dirty="0"/>
              <a:t>    // display time and update every second</a:t>
            </a:r>
          </a:p>
          <a:p>
            <a:r>
              <a:rPr lang="en-US" dirty="0"/>
              <a:t>    </a:t>
            </a:r>
            <a:r>
              <a:rPr lang="en-US" dirty="0" err="1"/>
              <a:t>timeInterval</a:t>
            </a:r>
            <a:r>
              <a:rPr lang="en-US" dirty="0"/>
              <a:t> = </a:t>
            </a:r>
            <a:r>
              <a:rPr lang="en-US" dirty="0" err="1"/>
              <a:t>setInterval</a:t>
            </a:r>
            <a:r>
              <a:rPr lang="en-US" dirty="0"/>
              <a:t>(function(){</a:t>
            </a:r>
          </a:p>
          <a:p>
            <a:r>
              <a:rPr lang="en-US" dirty="0"/>
              <a:t>        // display day of week</a:t>
            </a:r>
          </a:p>
          <a:p>
            <a:r>
              <a:rPr lang="en-US" dirty="0"/>
              <a:t>    $('#day-display').text(moment().format('</a:t>
            </a:r>
            <a:r>
              <a:rPr lang="en-US" dirty="0" err="1"/>
              <a:t>dddd</a:t>
            </a:r>
            <a:r>
              <a:rPr lang="en-US" dirty="0"/>
              <a:t>'));</a:t>
            </a:r>
          </a:p>
          <a:p>
            <a:r>
              <a:rPr lang="en-US" dirty="0"/>
              <a:t>    // display time of day</a:t>
            </a:r>
          </a:p>
          <a:p>
            <a:r>
              <a:rPr lang="en-US" dirty="0"/>
              <a:t>    $('#time-digits').text(moment().format('h:mm'));</a:t>
            </a:r>
          </a:p>
          <a:p>
            <a:r>
              <a:rPr lang="en-US" dirty="0"/>
              <a:t>    // display am / pm for style purposes</a:t>
            </a:r>
          </a:p>
          <a:p>
            <a:r>
              <a:rPr lang="en-US" dirty="0"/>
              <a:t>    $('#time-period').text(moment().format('a'));</a:t>
            </a:r>
          </a:p>
          <a:p>
            <a:endParaRPr lang="en-US" dirty="0"/>
          </a:p>
          <a:p>
            <a:r>
              <a:rPr lang="en-US" dirty="0"/>
              <a:t>    // save time to variable</a:t>
            </a:r>
          </a:p>
          <a:p>
            <a:r>
              <a:rPr lang="en-US" dirty="0"/>
              <a:t>    hour = </a:t>
            </a:r>
            <a:r>
              <a:rPr lang="en-US" dirty="0" err="1"/>
              <a:t>parseInt</a:t>
            </a:r>
            <a:r>
              <a:rPr lang="en-US" dirty="0"/>
              <a:t>(moment().format('H'));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minutes = </a:t>
            </a:r>
            <a:r>
              <a:rPr lang="en-US" dirty="0" err="1"/>
              <a:t>parseInt</a:t>
            </a:r>
            <a:r>
              <a:rPr lang="en-US" dirty="0"/>
              <a:t>(moment().format('mm'));</a:t>
            </a:r>
          </a:p>
          <a:p>
            <a:endParaRPr lang="en-US" dirty="0"/>
          </a:p>
          <a:p>
            <a:r>
              <a:rPr lang="en-US" dirty="0"/>
              <a:t>    // </a:t>
            </a:r>
            <a:r>
              <a:rPr lang="en-US" dirty="0" err="1"/>
              <a:t>timeblocks</a:t>
            </a:r>
            <a:endParaRPr lang="en-US" dirty="0"/>
          </a:p>
          <a:p>
            <a:r>
              <a:rPr lang="en-US" dirty="0"/>
              <a:t>    if (hour &lt; 9){</a:t>
            </a:r>
          </a:p>
          <a:p>
            <a:r>
              <a:rPr lang="en-US" dirty="0"/>
              <a:t>        $('.time-block').</a:t>
            </a:r>
            <a:r>
              <a:rPr lang="en-US" dirty="0" err="1"/>
              <a:t>removeClass</a:t>
            </a:r>
            <a:r>
              <a:rPr lang="en-US" dirty="0"/>
              <a:t>("present past").</a:t>
            </a:r>
            <a:r>
              <a:rPr lang="en-US" dirty="0" err="1"/>
              <a:t>addClass</a:t>
            </a:r>
            <a:r>
              <a:rPr lang="en-US" dirty="0"/>
              <a:t>("future");</a:t>
            </a:r>
          </a:p>
          <a:p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516" y="191192"/>
            <a:ext cx="7855528" cy="371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if (hour &gt; 16){</a:t>
            </a:r>
          </a:p>
          <a:p>
            <a:r>
              <a:rPr lang="en-US" dirty="0"/>
              <a:t>        $('.time-block').</a:t>
            </a:r>
            <a:r>
              <a:rPr lang="en-US" dirty="0" err="1"/>
              <a:t>removeClass</a:t>
            </a:r>
            <a:r>
              <a:rPr lang="en-US" dirty="0"/>
              <a:t>("present future").</a:t>
            </a:r>
            <a:r>
              <a:rPr lang="en-US" dirty="0" err="1"/>
              <a:t>addClass</a:t>
            </a:r>
            <a:r>
              <a:rPr lang="en-US" dirty="0"/>
              <a:t>("past");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$( "</a:t>
            </a:r>
            <a:r>
              <a:rPr lang="en-US" dirty="0" err="1"/>
              <a:t>div.time</a:t>
            </a:r>
            <a:r>
              <a:rPr lang="en-US" dirty="0"/>
              <a:t>-block" ).each(function()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timeblockNum</a:t>
            </a:r>
            <a:r>
              <a:rPr lang="en-US" dirty="0"/>
              <a:t> = </a:t>
            </a:r>
            <a:r>
              <a:rPr lang="en-US" dirty="0" err="1"/>
              <a:t>parseInt</a:t>
            </a:r>
            <a:r>
              <a:rPr lang="en-US" dirty="0"/>
              <a:t>($( this ).data("value"));</a:t>
            </a:r>
          </a:p>
          <a:p>
            <a:r>
              <a:rPr lang="en-US" dirty="0"/>
              <a:t>        if (hour &lt;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("past present").</a:t>
            </a:r>
            <a:r>
              <a:rPr lang="en-US" dirty="0" err="1"/>
              <a:t>addClass</a:t>
            </a:r>
            <a:r>
              <a:rPr lang="en-US" dirty="0"/>
              <a:t>("future");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(hour ==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("past future").</a:t>
            </a:r>
            <a:r>
              <a:rPr lang="en-US" dirty="0" err="1"/>
              <a:t>addClass</a:t>
            </a:r>
            <a:r>
              <a:rPr lang="en-US" dirty="0"/>
              <a:t>("present");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(hour &gt;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("present future").</a:t>
            </a:r>
            <a:r>
              <a:rPr lang="en-US" dirty="0" err="1"/>
              <a:t>addClass</a:t>
            </a:r>
            <a:r>
              <a:rPr lang="en-US" dirty="0"/>
              <a:t>("past");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current time display</a:t>
            </a:r>
          </a:p>
          <a:p>
            <a:r>
              <a:rPr lang="en-US" dirty="0"/>
              <a:t>    if (hour &gt; 17 || hour &lt; 9){</a:t>
            </a:r>
          </a:p>
          <a:p>
            <a:r>
              <a:rPr lang="en-US" dirty="0"/>
              <a:t>        $('#current-time').</a:t>
            </a:r>
            <a:r>
              <a:rPr lang="en-US" dirty="0" err="1"/>
              <a:t>css</a:t>
            </a:r>
            <a:r>
              <a:rPr lang="en-US" dirty="0"/>
              <a:t>("display", "none");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$('#current-time').</a:t>
            </a:r>
            <a:r>
              <a:rPr lang="en-US" dirty="0" err="1"/>
              <a:t>css</a:t>
            </a:r>
            <a:r>
              <a:rPr lang="en-US" dirty="0"/>
              <a:t>("display", "grid");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current time line position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position = ((hour * 100) - 802) + (minutes * 1.65);</a:t>
            </a:r>
          </a:p>
          <a:p>
            <a:r>
              <a:rPr lang="en-US" dirty="0"/>
              <a:t>    $('#current-time').</a:t>
            </a:r>
            <a:r>
              <a:rPr lang="en-US" dirty="0" err="1"/>
              <a:t>css</a:t>
            </a:r>
            <a:r>
              <a:rPr lang="en-US" dirty="0"/>
              <a:t>('top', </a:t>
            </a:r>
            <a:r>
              <a:rPr lang="en-US" dirty="0" err="1"/>
              <a:t>position+'px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}, 100);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timeblocks</a:t>
            </a:r>
            <a:r>
              <a:rPr lang="en-US" dirty="0"/>
              <a:t> object</a:t>
            </a:r>
          </a:p>
          <a:p>
            <a:r>
              <a:rPr lang="en-US" dirty="0" err="1"/>
              <a:t>var</a:t>
            </a:r>
            <a:r>
              <a:rPr lang="en-US" dirty="0"/>
              <a:t> blocks = {</a:t>
            </a:r>
          </a:p>
          <a:p>
            <a:r>
              <a:rPr lang="en-US" dirty="0"/>
              <a:t>    block9: {</a:t>
            </a:r>
          </a:p>
          <a:p>
            <a:r>
              <a:rPr lang="en-US" dirty="0"/>
              <a:t>        time: "9AM - 10AM",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389" y="108065"/>
            <a:ext cx="66668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},</a:t>
            </a:r>
          </a:p>
          <a:p>
            <a:r>
              <a:rPr lang="en-US" dirty="0"/>
              <a:t>    block10: {</a:t>
            </a:r>
          </a:p>
          <a:p>
            <a:r>
              <a:rPr lang="en-US" dirty="0"/>
              <a:t>        time: "10AM - 11AM",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block11: {</a:t>
            </a:r>
          </a:p>
          <a:p>
            <a:r>
              <a:rPr lang="en-US" dirty="0"/>
              <a:t>        time: "11AM - 12PM",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block12: {</a:t>
            </a:r>
          </a:p>
          <a:p>
            <a:r>
              <a:rPr lang="en-US" dirty="0"/>
              <a:t>        time: "12PM - 1PM",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block13: {</a:t>
            </a:r>
          </a:p>
          <a:p>
            <a:r>
              <a:rPr lang="en-US" dirty="0"/>
              <a:t>        time: "1PM - 2PM",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895" y="478870"/>
            <a:ext cx="614310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},</a:t>
            </a:r>
          </a:p>
          <a:p>
            <a:r>
              <a:rPr lang="en-US" dirty="0"/>
              <a:t>    block15: {</a:t>
            </a:r>
          </a:p>
          <a:p>
            <a:r>
              <a:rPr lang="en-US" dirty="0"/>
              <a:t>        time: "3PM - 4PM",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block16: {</a:t>
            </a:r>
          </a:p>
          <a:p>
            <a:r>
              <a:rPr lang="en-US" dirty="0"/>
              <a:t>        time: "4PM - 5PM",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LOCAL STORAGE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storageKey</a:t>
            </a:r>
            <a:r>
              <a:rPr lang="en-US" dirty="0"/>
              <a:t> 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");</a:t>
            </a:r>
          </a:p>
          <a:p>
            <a:r>
              <a:rPr lang="en-US" dirty="0"/>
              <a:t>init();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644" y="263425"/>
            <a:ext cx="61763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renderBlocks</a:t>
            </a:r>
            <a:r>
              <a:rPr lang="en-US" dirty="0"/>
              <a:t>(){</a:t>
            </a:r>
          </a:p>
          <a:p>
            <a:r>
              <a:rPr lang="en-US" dirty="0"/>
              <a:t>    $( "</a:t>
            </a:r>
            <a:r>
              <a:rPr lang="en-US" dirty="0" err="1"/>
              <a:t>div.time</a:t>
            </a:r>
            <a:r>
              <a:rPr lang="en-US" dirty="0"/>
              <a:t>-block" ).each(function()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timeblockNum</a:t>
            </a:r>
            <a:r>
              <a:rPr lang="en-US" dirty="0"/>
              <a:t> = $( this ).</a:t>
            </a:r>
            <a:r>
              <a:rPr lang="en-US" dirty="0" err="1"/>
              <a:t>attr</a:t>
            </a:r>
            <a:r>
              <a:rPr lang="en-US" dirty="0"/>
              <a:t>("data-value");</a:t>
            </a:r>
          </a:p>
          <a:p>
            <a:r>
              <a:rPr lang="en-US" dirty="0"/>
              <a:t>        console.log(</a:t>
            </a:r>
            <a:r>
              <a:rPr lang="en-US" dirty="0" err="1"/>
              <a:t>timeblockNum</a:t>
            </a:r>
            <a:r>
              <a:rPr lang="en-US" dirty="0"/>
              <a:t>);</a:t>
            </a:r>
          </a:p>
          <a:p>
            <a:r>
              <a:rPr lang="en-US" dirty="0"/>
              <a:t>        console.log(this);</a:t>
            </a:r>
          </a:p>
          <a:p>
            <a:r>
              <a:rPr lang="en-US" dirty="0"/>
              <a:t>        // clear old text (need when saving)</a:t>
            </a:r>
          </a:p>
          <a:p>
            <a:r>
              <a:rPr lang="en-US" dirty="0"/>
              <a:t>        $( this ).empty();</a:t>
            </a:r>
          </a:p>
          <a:p>
            <a:r>
              <a:rPr lang="en-US" dirty="0"/>
              <a:t>        // add text to </a:t>
            </a:r>
            <a:r>
              <a:rPr lang="en-US" dirty="0" err="1"/>
              <a:t>timeblocks</a:t>
            </a:r>
            <a:endParaRPr lang="en-US" dirty="0"/>
          </a:p>
          <a:p>
            <a:r>
              <a:rPr lang="en-US" dirty="0"/>
              <a:t>        $( this ).append($("&lt;h4 class='title'&gt;"+blocks["block"+</a:t>
            </a:r>
            <a:r>
              <a:rPr lang="en-US" dirty="0" err="1"/>
              <a:t>timeblockNum</a:t>
            </a:r>
            <a:r>
              <a:rPr lang="en-US" dirty="0"/>
              <a:t>].title+"&lt;/h4&gt;"));</a:t>
            </a:r>
          </a:p>
          <a:p>
            <a:r>
              <a:rPr lang="en-US" dirty="0"/>
              <a:t>        $( this ).append($("&lt;p class='description'&gt;"+blocks["block"+</a:t>
            </a:r>
            <a:r>
              <a:rPr lang="en-US" dirty="0" err="1"/>
              <a:t>timeblockNum</a:t>
            </a:r>
            <a:r>
              <a:rPr lang="en-US" dirty="0"/>
              <a:t>].description+"&lt;/p&gt;"));</a:t>
            </a:r>
          </a:p>
          <a:p>
            <a:r>
              <a:rPr lang="en-US" dirty="0"/>
              <a:t>        if (blocks["block"+</a:t>
            </a:r>
            <a:r>
              <a:rPr lang="en-US" dirty="0" err="1"/>
              <a:t>timeblockNum</a:t>
            </a:r>
            <a:r>
              <a:rPr lang="en-US" dirty="0"/>
              <a:t>].title!==""||blocks["block"+</a:t>
            </a:r>
            <a:r>
              <a:rPr lang="en-US" dirty="0" err="1"/>
              <a:t>timeblockNum</a:t>
            </a:r>
            <a:r>
              <a:rPr lang="en-US" dirty="0"/>
              <a:t>].description!==""){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("empty");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1241</Words>
  <Application>Microsoft Office PowerPoint</Application>
  <PresentationFormat>On-screen Show (16:9)</PresentationFormat>
  <Paragraphs>212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EB Garamond ExtraBold</vt:lpstr>
      <vt:lpstr>Public Sans</vt:lpstr>
      <vt:lpstr>Noto Sans Symbols</vt:lpstr>
      <vt:lpstr>EB Garamond Medium</vt:lpstr>
      <vt:lpstr>Public Sans</vt:lpstr>
      <vt:lpstr>Calibri</vt:lpstr>
      <vt:lpstr>EB Garamond SemiBold</vt:lpstr>
      <vt:lpstr>EB Garamond</vt:lpstr>
      <vt:lpstr>Arial</vt:lpstr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Ilaya bharathi</cp:lastModifiedBy>
  <cp:revision>6</cp:revision>
  <dcterms:created xsi:type="dcterms:W3CDTF">2020-08-13T11:21:46Z</dcterms:created>
  <dcterms:modified xsi:type="dcterms:W3CDTF">2023-05-06T16:00:58Z</dcterms:modified>
</cp:coreProperties>
</file>