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7" r:id="rId3"/>
    <p:sldId id="268" r:id="rId4"/>
    <p:sldId id="269" r:id="rId5"/>
    <p:sldId id="266" r:id="rId6"/>
    <p:sldId id="270" r:id="rId7"/>
    <p:sldId id="271" r:id="rId8"/>
    <p:sldId id="256" r:id="rId9"/>
    <p:sldId id="257" r:id="rId10"/>
    <p:sldId id="258" r:id="rId11"/>
    <p:sldId id="261" r:id="rId12"/>
    <p:sldId id="262" r:id="rId13"/>
    <p:sldId id="263" r:id="rId14"/>
    <p:sldId id="264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DBFA-3603-645A-9EB2-BF18E33B1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B8327-55E4-1536-B4F6-FBD74A175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BB0C-9460-BD86-EFB3-AB6659C2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60DD-6F9A-8C55-2C9B-5C4E70AD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434C2-C539-549B-C05C-B98518A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4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7D78-8517-28DA-A27A-D8FFDBD2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457C4-E215-0637-C3AF-8C3D1FCB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2C78-9EFE-DF28-A614-944782AD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52D1-928F-44A9-D700-AA5F4C04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B83E-DE60-62A4-DDC6-0166638E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4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510F1-7BC3-31D7-0266-19EAE7F79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19C68-55AF-AAF3-C65B-31A5C1D0E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E636-CB51-D73D-DDB9-04342DEB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DAD9-6500-E41D-1CBB-7FC9126F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68266-F247-C64C-3559-6A0C2444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1F88-B833-1200-D3CF-EE837B08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CB8E-71BD-E0B3-64CF-7417B33BC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A232-E33E-8A21-389D-F57473CF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C86FC-555E-1772-0A31-2E81D8C8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3072-3545-FC11-E0FE-8FC24CF2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5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C800-8FF8-1209-480E-6D31FB4B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770BE-4704-DD13-E41C-FDF47C5A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303D-4232-4156-EED1-1723C75B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EFFC-4535-7746-363E-449CCC41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1815-6E61-12F0-67C6-5391B7A7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73CA-2221-B6BA-247A-67888D17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6AE0-2950-2E07-2ADF-40ECF430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02A0-C2B1-90B6-E2F4-4DA17A2E1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C01AE-CCB7-63D9-CBBB-F645B0F4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62A61-4168-26CC-93B3-683820DD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4E477-B40D-8D3E-6DC2-1AC9B036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8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5982-7856-A120-897F-D7047306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D52EB-C6C9-14DB-C39F-05A13FAA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39C4-C3A8-5DC6-5A03-4E06E5BD6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51D85-6826-075A-E2DD-716FBE57B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66085-DC5D-ED87-50D6-6609036B9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002D5-A8B9-4663-693D-13244095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C1A38-7DB7-27B3-EE2B-0FA8A1EA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0E241-9EDE-42DD-B32D-8D7A2595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C722-C2C3-AD81-3B33-25237842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C2B20-69F1-93CB-4468-49A7AC79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5AEDF-21FC-20A9-A97C-010FF736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905B7-E5B8-FCA6-C612-AD126D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2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F24FB-A0D9-0867-6BDA-FAA10E8A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FC46-75DF-0D30-C8E5-88F2C536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C571C-B718-3EBF-2B95-85CEF876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4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56D2-DEB1-30AE-51E1-EE91F66C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AE68-FA8B-41E2-E3FB-36A46A15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4BCD-7C3D-22E6-24BE-7467A7592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3662B-AE05-9268-0E56-CD679C6B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6A849-17CD-A798-9990-6220B27F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D7318-CA5C-54BF-3E83-9C376735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056-573E-5E0D-778E-4DE41CB9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09817-F19E-6A4F-5FF8-2F3D3AAF1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0419C-229C-2594-B804-6EA90088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8213C-4F0F-7E55-13F1-BAAD4095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548F3-EEE0-2CB0-0510-48D1CC2F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A5B8-D47F-A235-0038-FCFC9CC9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16DC5-6480-E0BC-F1F7-D7E605F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A303-F574-AA86-3F6C-B592CDEE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5D02-92E6-CE42-BFE8-8029C2A4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A4AE-F6D4-1200-163D-1FE1D2E81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569D-EF3A-0E41-7F3B-0EDD07E67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5" name="Picture 12" descr="Sql server - Free logo icons">
            <a:extLst>
              <a:ext uri="{FF2B5EF4-FFF2-40B4-BE49-F238E27FC236}">
                <a16:creationId xmlns:a16="http://schemas.microsoft.com/office/drawing/2014/main" id="{F41865F3-DE1B-AB07-633A-FDEB072AE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406" y="4765145"/>
            <a:ext cx="1935214" cy="193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A1D7C9D-9E08-9075-9F65-42DE06B42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026" y="4938527"/>
            <a:ext cx="1679450" cy="176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4990697" y="2194695"/>
            <a:ext cx="2209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92D050"/>
                </a:solidFill>
                <a:latin typeface="Lato Black" panose="020F0A02020204030203" pitchFamily="34" charset="0"/>
              </a:rPr>
              <a:t>PART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</p:spTree>
    <p:extLst>
      <p:ext uri="{BB962C8B-B14F-4D97-AF65-F5344CB8AC3E}">
        <p14:creationId xmlns:p14="http://schemas.microsoft.com/office/powerpoint/2010/main" val="4288530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1F1EEB4-F248-CC0A-8D38-FEB7D6CD37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591" y="941838"/>
            <a:ext cx="10082134" cy="560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95337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</p:txBody>
      </p:sp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08552" y="1381840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7001874" y="1966615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40642-52BE-80AC-4C5E-F8F223F9BB8F}"/>
              </a:ext>
            </a:extLst>
          </p:cNvPr>
          <p:cNvSpPr txBox="1"/>
          <p:nvPr/>
        </p:nvSpPr>
        <p:spPr>
          <a:xfrm>
            <a:off x="228599" y="4159439"/>
            <a:ext cx="11572876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9533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3: DETAILS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000" b="1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2000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97694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SOFTWARE USED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777C5A-2770-C97F-8953-E1F5A24DD560}"/>
              </a:ext>
            </a:extLst>
          </p:cNvPr>
          <p:cNvSpPr txBox="1"/>
          <p:nvPr/>
        </p:nvSpPr>
        <p:spPr>
          <a:xfrm>
            <a:off x="327804" y="1366935"/>
            <a:ext cx="86487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OFFICE/ EXCEL: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VERSION 2021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SQL SERVER: 19.0</a:t>
            </a: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SQL SERVER MANAGEMENT STUDIO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– 19.0.20209.0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POWER BI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: JUNE 2023 Version </a:t>
            </a:r>
          </a:p>
        </p:txBody>
      </p:sp>
    </p:spTree>
    <p:extLst>
      <p:ext uri="{BB962C8B-B14F-4D97-AF65-F5344CB8AC3E}">
        <p14:creationId xmlns:p14="http://schemas.microsoft.com/office/powerpoint/2010/main" val="2444031829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29DCE-4F9B-3E06-25A9-49C99130379C}"/>
              </a:ext>
            </a:extLst>
          </p:cNvPr>
          <p:cNvSpPr txBox="1"/>
          <p:nvPr/>
        </p:nvSpPr>
        <p:spPr>
          <a:xfrm>
            <a:off x="436352" y="1310135"/>
            <a:ext cx="189098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IMPORT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EE5224-59D0-0CB4-D868-7B2A980DA320}"/>
              </a:ext>
            </a:extLst>
          </p:cNvPr>
          <p:cNvSpPr txBox="1"/>
          <p:nvPr/>
        </p:nvSpPr>
        <p:spPr>
          <a:xfrm>
            <a:off x="2327698" y="1310135"/>
            <a:ext cx="1226385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F6A62-6D9A-3528-4276-57102C0BF48F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6" name="Picture 12" descr="Sql server - Free logo icons">
            <a:extLst>
              <a:ext uri="{FF2B5EF4-FFF2-40B4-BE49-F238E27FC236}">
                <a16:creationId xmlns:a16="http://schemas.microsoft.com/office/drawing/2014/main" id="{419E3FF8-C6F1-BC7D-0F6C-3907E21F0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B2ECD20-9715-9840-D011-C5E6334BE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646651-4D07-638D-94AF-12C3ADD27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9" name="Picture 18" descr="Data Import / Export through files — CMDBuild">
            <a:extLst>
              <a:ext uri="{FF2B5EF4-FFF2-40B4-BE49-F238E27FC236}">
                <a16:creationId xmlns:a16="http://schemas.microsoft.com/office/drawing/2014/main" id="{9851E5A0-2C71-1CF7-360D-B0C080A49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3" y="2108610"/>
            <a:ext cx="4050649" cy="405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028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577A3C-8BDB-56BA-633E-16205B278E35}"/>
              </a:ext>
            </a:extLst>
          </p:cNvPr>
          <p:cNvSpPr txBox="1"/>
          <p:nvPr/>
        </p:nvSpPr>
        <p:spPr>
          <a:xfrm>
            <a:off x="436352" y="1310135"/>
            <a:ext cx="2237836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CREATING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05D65C-FEF3-B4EA-EBB1-061EF5E4281C}"/>
              </a:ext>
            </a:extLst>
          </p:cNvPr>
          <p:cNvSpPr txBox="1"/>
          <p:nvPr/>
        </p:nvSpPr>
        <p:spPr>
          <a:xfrm>
            <a:off x="2674189" y="1310135"/>
            <a:ext cx="87989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2C5993-1A7E-2257-A719-633485B11CEA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4" name="Picture 12" descr="Sql server - Free logo icons">
            <a:extLst>
              <a:ext uri="{FF2B5EF4-FFF2-40B4-BE49-F238E27FC236}">
                <a16:creationId xmlns:a16="http://schemas.microsoft.com/office/drawing/2014/main" id="{A1C7A778-2966-2051-25A1-AA6A09DF3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20D987B5-B900-B9DD-C73E-1C07E5E44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1ADDCE-0998-425D-9A58-EE016290B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17" name="Picture 2" descr="Add, create, database, hd, new, plus, server icon - Download on Iconfinder">
            <a:extLst>
              <a:ext uri="{FF2B5EF4-FFF2-40B4-BE49-F238E27FC236}">
                <a16:creationId xmlns:a16="http://schemas.microsoft.com/office/drawing/2014/main" id="{088B7569-922A-9A8F-8B55-FBDCEF0A7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27" y="2708337"/>
            <a:ext cx="2839528" cy="283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01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2A3D0D-DDF0-B75E-2E66-13E023613410}"/>
              </a:ext>
            </a:extLst>
          </p:cNvPr>
          <p:cNvSpPr txBox="1"/>
          <p:nvPr/>
        </p:nvSpPr>
        <p:spPr>
          <a:xfrm>
            <a:off x="603850" y="1310135"/>
            <a:ext cx="194094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WRITING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F014E-E113-E267-1E2F-E2465BD5AC91}"/>
              </a:ext>
            </a:extLst>
          </p:cNvPr>
          <p:cNvSpPr txBox="1"/>
          <p:nvPr/>
        </p:nvSpPr>
        <p:spPr>
          <a:xfrm>
            <a:off x="2544794" y="1310135"/>
            <a:ext cx="1858993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6BBC7-AD07-89BE-CDAF-EF8C8ED20231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5" name="Picture 12" descr="Sql server - Free logo icons">
            <a:extLst>
              <a:ext uri="{FF2B5EF4-FFF2-40B4-BE49-F238E27FC236}">
                <a16:creationId xmlns:a16="http://schemas.microsoft.com/office/drawing/2014/main" id="{A5FA9380-85A3-5EB1-2C9B-1C4ABB8EF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3E80D00F-6EA5-9A4C-EC8A-63F38E357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A6FD57-88FE-9417-94A8-05E1D5F38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02" y="2194639"/>
            <a:ext cx="11600196" cy="421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2538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B21A84-16ED-E315-0365-C99EA56D3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40" y="2042239"/>
            <a:ext cx="11600196" cy="42124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B2E6D4-5C36-6630-22D9-2DE480A57460}"/>
              </a:ext>
            </a:extLst>
          </p:cNvPr>
          <p:cNvSpPr txBox="1"/>
          <p:nvPr/>
        </p:nvSpPr>
        <p:spPr>
          <a:xfrm>
            <a:off x="219966" y="123823"/>
            <a:ext cx="1943416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FF00"/>
                </a:solidFill>
              </a:rPr>
              <a:t>SQL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6798A0-186C-3BE6-84AB-0BA49EB10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131" y="123823"/>
            <a:ext cx="434013" cy="584775"/>
          </a:xfrm>
          <a:prstGeom prst="rect">
            <a:avLst/>
          </a:prstGeom>
          <a:effectLst>
            <a:glow rad="63500">
              <a:schemeClr val="bg1">
                <a:alpha val="23000"/>
              </a:scheme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857CFF-1124-05A4-7DD1-784492F973DC}"/>
              </a:ext>
            </a:extLst>
          </p:cNvPr>
          <p:cNvSpPr txBox="1"/>
          <p:nvPr/>
        </p:nvSpPr>
        <p:spPr>
          <a:xfrm>
            <a:off x="552451" y="818455"/>
            <a:ext cx="1100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FIRING SQL QUERIES TO SOLVE THE BUSINESS PROBLEMS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230D0-E6A4-BA14-A14A-48AC7409EDA1}"/>
              </a:ext>
            </a:extLst>
          </p:cNvPr>
          <p:cNvSpPr txBox="1"/>
          <p:nvPr/>
        </p:nvSpPr>
        <p:spPr>
          <a:xfrm>
            <a:off x="552451" y="1445736"/>
            <a:ext cx="110013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400" b="1" dirty="0">
                <a:solidFill>
                  <a:srgbClr val="FFFF00"/>
                </a:solidFill>
              </a:rPr>
              <a:t>COMPARING RESULTS WITH POWER BI, TABLEAU and EXCEL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EEA4A0-4AF0-B634-EFAA-19F25C170AAC}"/>
              </a:ext>
            </a:extLst>
          </p:cNvPr>
          <p:cNvSpPr txBox="1"/>
          <p:nvPr/>
        </p:nvSpPr>
        <p:spPr>
          <a:xfrm>
            <a:off x="0" y="6228840"/>
            <a:ext cx="12192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900" b="1" i="1" dirty="0">
                <a:solidFill>
                  <a:srgbClr val="92D050"/>
                </a:solidFill>
              </a:rPr>
              <a:t>You can use the data in any DB to fire queries. Queries used will remain same</a:t>
            </a:r>
          </a:p>
        </p:txBody>
      </p:sp>
    </p:spTree>
    <p:extLst>
      <p:ext uri="{BB962C8B-B14F-4D97-AF65-F5344CB8AC3E}">
        <p14:creationId xmlns:p14="http://schemas.microsoft.com/office/powerpoint/2010/main" val="354873791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bg1"/>
                </a:solidFill>
                <a:latin typeface="Lato Black" panose="020F0A02020204030203" pitchFamily="34" charset="0"/>
              </a:rPr>
              <a:t>POWER BI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4990697" y="2194695"/>
            <a:ext cx="2209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00B0F0"/>
                </a:solidFill>
                <a:latin typeface="Lato Black" panose="020F0A02020204030203" pitchFamily="34" charset="0"/>
              </a:rPr>
              <a:t>PART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00B0F0"/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65E50B-F93A-78F0-AFD4-036E6BED0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69" y="4399579"/>
            <a:ext cx="3619260" cy="203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8253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5492AE-9AD7-DEAB-9741-FFEB9D5B71D4}"/>
              </a:ext>
            </a:extLst>
          </p:cNvPr>
          <p:cNvSpPr txBox="1"/>
          <p:nvPr/>
        </p:nvSpPr>
        <p:spPr>
          <a:xfrm>
            <a:off x="436352" y="1232497"/>
            <a:ext cx="3471414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CONNECTING 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B21082-DB76-800E-F7F3-8336A6EA7FD6}"/>
              </a:ext>
            </a:extLst>
          </p:cNvPr>
          <p:cNvSpPr txBox="1"/>
          <p:nvPr/>
        </p:nvSpPr>
        <p:spPr>
          <a:xfrm>
            <a:off x="3914583" y="1235891"/>
            <a:ext cx="320418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MS SQL SERVER</a:t>
            </a:r>
          </a:p>
        </p:txBody>
      </p:sp>
      <p:pic>
        <p:nvPicPr>
          <p:cNvPr id="4" name="Picture 12" descr="Sql server - Free logo icons">
            <a:extLst>
              <a:ext uri="{FF2B5EF4-FFF2-40B4-BE49-F238E27FC236}">
                <a16:creationId xmlns:a16="http://schemas.microsoft.com/office/drawing/2014/main" id="{530262F7-0CF1-8814-2372-D74F015AA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409" y="2494495"/>
            <a:ext cx="2513849" cy="301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D843DAAA-B6CB-2BDC-8B67-6C86E9DBE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57"/>
          <a:stretch/>
        </p:blipFill>
        <p:spPr bwMode="auto">
          <a:xfrm>
            <a:off x="4675950" y="2246966"/>
            <a:ext cx="1631368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E6AE5A0C-BEA4-521E-FE4C-84F4DDA317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7"/>
          <a:stretch/>
        </p:blipFill>
        <p:spPr bwMode="auto">
          <a:xfrm>
            <a:off x="5961956" y="2246966"/>
            <a:ext cx="1327880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1A663B-B474-C93D-79E3-4C1BA09D56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866" y="2863504"/>
            <a:ext cx="4095498" cy="230371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D6708C9-92D4-A8AB-D92C-7739A128687A}"/>
              </a:ext>
            </a:extLst>
          </p:cNvPr>
          <p:cNvGrpSpPr/>
          <p:nvPr/>
        </p:nvGrpSpPr>
        <p:grpSpPr>
          <a:xfrm>
            <a:off x="373261" y="119959"/>
            <a:ext cx="5164897" cy="830997"/>
            <a:chOff x="373261" y="119959"/>
            <a:chExt cx="5164897" cy="8309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5B791A-4265-ACD2-ED42-7D2A386E758E}"/>
                </a:ext>
              </a:extLst>
            </p:cNvPr>
            <p:cNvSpPr txBox="1"/>
            <p:nvPr/>
          </p:nvSpPr>
          <p:spPr>
            <a:xfrm>
              <a:off x="1508184" y="119959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FFFF00"/>
                  </a:solidFill>
                  <a:latin typeface="Lato Black" panose="020F0A02020204030203" pitchFamily="34" charset="0"/>
                </a:rPr>
                <a:t>POWER BI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691991-C41B-CFEF-7AEE-431CB4C11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261" y="185235"/>
              <a:ext cx="1245234" cy="7004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9948971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57C35A0-3075-1F77-D614-26AE3A38E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364" y="941842"/>
            <a:ext cx="10089754" cy="566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26839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087691-A85F-3458-A460-DB7609C4E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992" y="1017732"/>
            <a:ext cx="10074513" cy="565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1971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744</Words>
  <Application>Microsoft Office PowerPoint</Application>
  <PresentationFormat>Widescreen</PresentationFormat>
  <Paragraphs>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Century Gothic</vt:lpstr>
      <vt:lpstr>Lato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Shreyas C r</cp:lastModifiedBy>
  <cp:revision>14</cp:revision>
  <dcterms:created xsi:type="dcterms:W3CDTF">2023-10-07T01:44:58Z</dcterms:created>
  <dcterms:modified xsi:type="dcterms:W3CDTF">2025-07-15T17:42:38Z</dcterms:modified>
</cp:coreProperties>
</file>