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winiKumar55/Nutrion_agen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Sneha Kabra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MIT Academy of Engineering &amp; Electronics and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Telecommunicaton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D8986-918F-F412-AB7D-F92A096A9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1329458"/>
            <a:ext cx="12192000" cy="50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05274-8DC4-EBA7-1EA0-412500FD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68" y="2082603"/>
            <a:ext cx="9339809" cy="430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The AI Nutrition Assistant offers </a:t>
            </a:r>
            <a:r>
              <a:rPr lang="en-US" sz="2800" b="1" dirty="0"/>
              <a:t>personalized, real-time meal planning</a:t>
            </a:r>
            <a:r>
              <a:rPr lang="en-US" sz="2800" dirty="0"/>
              <a:t> based on user health data, goals, and preferences.</a:t>
            </a:r>
          </a:p>
          <a:p>
            <a:r>
              <a:rPr lang="en-US" sz="2800" dirty="0"/>
              <a:t>It uses </a:t>
            </a:r>
            <a:r>
              <a:rPr lang="en-US" sz="2800" b="1" dirty="0"/>
              <a:t>IBM </a:t>
            </a:r>
            <a:r>
              <a:rPr lang="en-US" sz="2800" b="1" dirty="0" err="1"/>
              <a:t>Watsonx</a:t>
            </a:r>
            <a:r>
              <a:rPr lang="en-US" sz="2800" b="1" dirty="0"/>
              <a:t> technologies</a:t>
            </a:r>
            <a:r>
              <a:rPr lang="en-US" sz="2800" dirty="0"/>
              <a:t> like NLP, slot-filling, and generative AI for adaptive and intelligent conversations.</a:t>
            </a:r>
          </a:p>
          <a:p>
            <a:r>
              <a:rPr lang="en-US" sz="2800" dirty="0"/>
              <a:t>Supports </a:t>
            </a:r>
            <a:r>
              <a:rPr lang="en-US" sz="2800" b="1" dirty="0"/>
              <a:t>multimodal input</a:t>
            </a:r>
            <a:r>
              <a:rPr lang="en-US" sz="2800" dirty="0"/>
              <a:t> (text, voice, image) for flexible and intuitive interaction.</a:t>
            </a:r>
          </a:p>
          <a:p>
            <a:r>
              <a:rPr lang="en-US" sz="2800" dirty="0"/>
              <a:t>Delivers </a:t>
            </a:r>
            <a:r>
              <a:rPr lang="en-US" sz="2800" b="1" dirty="0"/>
              <a:t>explainable and contextual recommendations</a:t>
            </a:r>
            <a:r>
              <a:rPr lang="en-US" sz="2800" dirty="0"/>
              <a:t>, helping users understand their food choices.</a:t>
            </a:r>
          </a:p>
          <a:p>
            <a:r>
              <a:rPr lang="en-US" sz="2800" dirty="0"/>
              <a:t>Bridges the gap between </a:t>
            </a:r>
            <a:r>
              <a:rPr lang="en-US" sz="2800" b="1" dirty="0"/>
              <a:t>static diet apps and expert counseling</a:t>
            </a:r>
            <a:r>
              <a:rPr lang="en-US" sz="2800" dirty="0"/>
              <a:t>, making nutrition guidance scalable and accessible.</a:t>
            </a:r>
          </a:p>
          <a:p>
            <a:r>
              <a:rPr lang="en-US" sz="2800" dirty="0"/>
              <a:t>Demonstrates how AI can drive </a:t>
            </a:r>
            <a:r>
              <a:rPr lang="en-US" sz="2800" b="1" dirty="0"/>
              <a:t>healthier lifestyle habits</a:t>
            </a:r>
            <a:r>
              <a:rPr lang="en-US" sz="2800" dirty="0"/>
              <a:t> and improve digital health experiences.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Integration with Wearables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Voice-Activated Assistant </a:t>
            </a:r>
          </a:p>
          <a:p>
            <a:pPr marL="305435" indent="-305435"/>
            <a:r>
              <a:rPr lang="en-IN" sz="2800" dirty="0"/>
              <a:t>Multi-language Support</a:t>
            </a:r>
          </a:p>
          <a:p>
            <a:pPr marL="305435" indent="-305435"/>
            <a:r>
              <a:rPr lang="en-IN" sz="2800" dirty="0"/>
              <a:t>AI-Driven Recipe Generation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918660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6A37A-C409-37F0-0B12-759E743E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28" y="1876465"/>
            <a:ext cx="6496682" cy="498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1491343"/>
            <a:ext cx="55810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Attach your  RAG LAB certificate here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03F5A-2CF8-6071-75EA-ADECBF274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885" y="1761370"/>
            <a:ext cx="6549043" cy="490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6313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Git hub </a:t>
            </a:r>
            <a:r>
              <a:rPr lang="en-IN" dirty="0" err="1"/>
              <a:t>lik</a:t>
            </a:r>
            <a:r>
              <a:rPr lang="en-IN" dirty="0"/>
              <a:t> : https://</a:t>
            </a:r>
            <a:r>
              <a:rPr lang="en-IN" dirty="0">
                <a:hlinkClick r:id="rId2"/>
              </a:rPr>
              <a:t>github.com/AswiniKumar55/Nutrion_agent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77830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4" y="1237631"/>
            <a:ext cx="10520396" cy="542442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br>
              <a:rPr lang="en-US" sz="2800" dirty="0"/>
            </a:br>
            <a:r>
              <a:rPr lang="en-US" sz="2800" dirty="0"/>
              <a:t>In today’s health-conscious world, people are increasingly looking for </a:t>
            </a:r>
            <a:r>
              <a:rPr lang="en-US" sz="2800" b="1" dirty="0"/>
              <a:t>personalized nutrition guidance</a:t>
            </a:r>
            <a:r>
              <a:rPr lang="en-US" sz="2800" dirty="0"/>
              <a:t>. However, current diet apps offer </a:t>
            </a:r>
            <a:r>
              <a:rPr lang="en-US" sz="2800" b="1" dirty="0"/>
              <a:t>generic recommendations</a:t>
            </a:r>
            <a:r>
              <a:rPr lang="en-US" sz="2800" dirty="0"/>
              <a:t>, ignoring critical factors like:</a:t>
            </a:r>
          </a:p>
          <a:p>
            <a:r>
              <a:rPr lang="en-US" sz="2800" dirty="0"/>
              <a:t>Individual health goals (e.g., weight loss, diabetes)</a:t>
            </a:r>
          </a:p>
          <a:p>
            <a:r>
              <a:rPr lang="en-US" sz="2800" dirty="0"/>
              <a:t>Allergies, cultural preferences, and lifestyle</a:t>
            </a:r>
          </a:p>
          <a:p>
            <a:r>
              <a:rPr lang="en-US" sz="2800" dirty="0"/>
              <a:t>Real-time adaptability to changing routines and feedback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45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US" sz="4500" dirty="0"/>
          </a:p>
          <a:p>
            <a:r>
              <a:rPr lang="en-US" sz="2800" dirty="0"/>
              <a:t>We propose </a:t>
            </a:r>
            <a:r>
              <a:rPr lang="en-US" sz="2800" b="1" dirty="0"/>
              <a:t>“The Smartest AI Nutrition Assistant”</a:t>
            </a:r>
            <a:r>
              <a:rPr lang="en-US" sz="2800" dirty="0"/>
              <a:t>—a virtual agent powered by </a:t>
            </a:r>
            <a:r>
              <a:rPr lang="en-US" sz="2800" b="1" dirty="0"/>
              <a:t>Generative AI</a:t>
            </a:r>
            <a:r>
              <a:rPr lang="en-US" sz="2800" dirty="0"/>
              <a:t>, capable of:</a:t>
            </a:r>
          </a:p>
          <a:p>
            <a:r>
              <a:rPr lang="en-US" sz="2800" dirty="0"/>
              <a:t>Understanding inputs via </a:t>
            </a:r>
            <a:r>
              <a:rPr lang="en-US" sz="2800" b="1" dirty="0"/>
              <a:t>text or image</a:t>
            </a:r>
            <a:r>
              <a:rPr lang="en-US" sz="2800" dirty="0"/>
              <a:t> (e.g., food photos, grocery labels)</a:t>
            </a:r>
          </a:p>
          <a:p>
            <a:r>
              <a:rPr lang="en-US" sz="2800" dirty="0"/>
              <a:t>Creating </a:t>
            </a:r>
            <a:r>
              <a:rPr lang="en-US" sz="2800" b="1" dirty="0"/>
              <a:t>dynamic meal plans</a:t>
            </a:r>
            <a:r>
              <a:rPr lang="en-US" sz="2800" dirty="0"/>
              <a:t> based on health data, fitness routines, medical conditions, and personal preferences</a:t>
            </a:r>
          </a:p>
          <a:p>
            <a:r>
              <a:rPr lang="en-US" sz="2800" dirty="0"/>
              <a:t>Offering </a:t>
            </a:r>
            <a:r>
              <a:rPr lang="en-US" sz="2800" b="1" dirty="0"/>
              <a:t>smart food swaps</a:t>
            </a:r>
            <a:r>
              <a:rPr lang="en-US" sz="2800" dirty="0"/>
              <a:t>, nutritional explanations, and </a:t>
            </a:r>
            <a:r>
              <a:rPr lang="en-US" sz="2800" b="1" dirty="0"/>
              <a:t>real-time adaptability</a:t>
            </a:r>
            <a:endParaRPr lang="en-US" sz="2800" dirty="0"/>
          </a:p>
          <a:p>
            <a:r>
              <a:rPr lang="en-US" sz="2800" dirty="0"/>
              <a:t>Continuously learning through user feedback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2982686"/>
            <a:ext cx="11284237" cy="1839685"/>
          </a:xfrm>
        </p:spPr>
        <p:txBody>
          <a:bodyPr>
            <a:noAutofit/>
          </a:bodyPr>
          <a:lstStyle/>
          <a:p>
            <a:r>
              <a:rPr lang="en-US" sz="1600" dirty="0"/>
              <a:t>The Smartest AI Nutrition Assistant offers a revolutionary leap in personalized nutrition through the following standout features:</a:t>
            </a:r>
          </a:p>
          <a:p>
            <a:r>
              <a:rPr lang="en-US" sz="1600" b="1" dirty="0"/>
              <a:t>Multimodal Understanding</a:t>
            </a:r>
            <a:br>
              <a:rPr lang="en-US" sz="1600" dirty="0"/>
            </a:br>
            <a:r>
              <a:rPr lang="en-US" sz="1600" dirty="0"/>
              <a:t>Accepts inputs via text, voice, and images—such as food photos or grocery labels—for instant analysis and recommendations.</a:t>
            </a:r>
          </a:p>
          <a:p>
            <a:r>
              <a:rPr lang="en-US" sz="1600" b="1" dirty="0"/>
              <a:t>Dynamic &amp; Personalized Meal Planning</a:t>
            </a:r>
            <a:br>
              <a:rPr lang="en-US" sz="1600" dirty="0"/>
            </a:br>
            <a:r>
              <a:rPr lang="en-US" sz="1600" dirty="0"/>
              <a:t>Creates meal plans tailored to individual health goals, medical conditions, fitness levels, preferences, and evolving feedback.</a:t>
            </a:r>
          </a:p>
          <a:p>
            <a:r>
              <a:rPr lang="en-US" sz="1600" b="1" dirty="0"/>
              <a:t>Real-Time Smart Food Swaps</a:t>
            </a:r>
            <a:br>
              <a:rPr lang="en-US" sz="1600" dirty="0"/>
            </a:br>
            <a:r>
              <a:rPr lang="en-US" sz="1600" dirty="0"/>
              <a:t>Instantly suggests healthier, culturally appropriate alternatives while maintaining nutritional balance and taste preferences.</a:t>
            </a:r>
          </a:p>
          <a:p>
            <a:r>
              <a:rPr lang="en-US" sz="1600" b="1" dirty="0"/>
              <a:t>Explainable AI Recommendations</a:t>
            </a:r>
            <a:br>
              <a:rPr lang="en-US" sz="1600" dirty="0"/>
            </a:br>
            <a:r>
              <a:rPr lang="en-US" sz="1600" dirty="0"/>
              <a:t>Provides clear explanations for each suggestion, helping users understand why a certain food or choice is better for them.</a:t>
            </a:r>
          </a:p>
          <a:p>
            <a:r>
              <a:rPr lang="en-US" sz="1600" b="1" dirty="0"/>
              <a:t>Culturally Sensitive &amp; Inclusive</a:t>
            </a:r>
            <a:br>
              <a:rPr lang="en-US" sz="1600" dirty="0"/>
            </a:br>
            <a:r>
              <a:rPr lang="en-US" sz="1600" dirty="0"/>
              <a:t>Takes into account traditional cuisines, religious dietary restrictions, and regional food practices.</a:t>
            </a:r>
          </a:p>
          <a:p>
            <a:r>
              <a:rPr lang="en-US" sz="1600" b="1" dirty="0"/>
              <a:t>Continuous Learning &amp; Adaptability</a:t>
            </a:r>
            <a:br>
              <a:rPr lang="en-US" sz="1600" dirty="0"/>
            </a:br>
            <a:r>
              <a:rPr lang="en-US" sz="1600" dirty="0"/>
              <a:t>Learns and improves over time based on user behavior, feedback, and health data, delivering a truly evolving virtual nutrition coach.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F124517-8681-7842-3130-B7C24B2B0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92554"/>
            <a:ext cx="811649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Health-Conscious Individuals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Patients with Medical Conditions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Fitness Enthusiasts and Athletes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Busy Professionals and Students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Vegetarians, Vegans, and Cultural Diet Followers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Nutritionists and Dieticians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7C24E-CD2F-2F99-0CA8-A06010B09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9" y="1352143"/>
            <a:ext cx="10809514" cy="49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D98CB6-A92F-543B-07A2-9257B66D3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344481"/>
            <a:ext cx="11029950" cy="4588137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1266</TotalTime>
  <Words>567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NUTRITION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SNEHA KABRA</cp:lastModifiedBy>
  <cp:revision>146</cp:revision>
  <dcterms:created xsi:type="dcterms:W3CDTF">2021-05-26T16:50:10Z</dcterms:created>
  <dcterms:modified xsi:type="dcterms:W3CDTF">2025-08-04T12:41:57Z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