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D19BD-81D0-40E7-A5B6-BF2DAA96198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4BDA-865B-40A6-9256-D4E6AE2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" b="4905"/>
          <a:stretch/>
        </p:blipFill>
        <p:spPr>
          <a:xfrm>
            <a:off x="2121408" y="64008"/>
            <a:ext cx="7680960" cy="6793992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72" y="4749672"/>
            <a:ext cx="1221359" cy="9525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17" y="4822825"/>
            <a:ext cx="1257365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88" y="0"/>
            <a:ext cx="7571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8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137160"/>
            <a:ext cx="7744968" cy="6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6" y="448056"/>
            <a:ext cx="8714232" cy="58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71" r="768" b="1"/>
          <a:stretch/>
        </p:blipFill>
        <p:spPr bwMode="auto">
          <a:xfrm>
            <a:off x="2075688" y="0"/>
            <a:ext cx="7763256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324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557784"/>
            <a:ext cx="8732520" cy="58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0"/>
            <a:ext cx="785469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5776" y="4965192"/>
            <a:ext cx="2231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460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2022-02-01T05:20:20Z</dcterms:created>
  <dcterms:modified xsi:type="dcterms:W3CDTF">2022-02-01T05:22:10Z</dcterms:modified>
</cp:coreProperties>
</file>