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7" r:id="rId3"/>
    <p:sldId id="258" r:id="rId4"/>
    <p:sldId id="268" r:id="rId5"/>
    <p:sldId id="266" r:id="rId6"/>
    <p:sldId id="262" r:id="rId7"/>
    <p:sldId id="259" r:id="rId8"/>
    <p:sldId id="269" r:id="rId9"/>
    <p:sldId id="270" r:id="rId10"/>
    <p:sldId id="272" r:id="rId11"/>
    <p:sldId id="263" r:id="rId12"/>
    <p:sldId id="260" r:id="rId13"/>
    <p:sldId id="261" r:id="rId14"/>
    <p:sldId id="271"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3AEA69-1BB9-4370-A84E-48757E23F2D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272AA-5192-4396-9631-35BA29DC8A17}" type="slidenum">
              <a:rPr lang="en-US" smtClean="0"/>
              <a:t>‹#›</a:t>
            </a:fld>
            <a:endParaRPr lang="en-US"/>
          </a:p>
        </p:txBody>
      </p:sp>
    </p:spTree>
    <p:extLst>
      <p:ext uri="{BB962C8B-B14F-4D97-AF65-F5344CB8AC3E}">
        <p14:creationId xmlns:p14="http://schemas.microsoft.com/office/powerpoint/2010/main" val="516441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3AEA69-1BB9-4370-A84E-48757E23F2D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272AA-5192-4396-9631-35BA29DC8A17}" type="slidenum">
              <a:rPr lang="en-US" smtClean="0"/>
              <a:t>‹#›</a:t>
            </a:fld>
            <a:endParaRPr lang="en-US"/>
          </a:p>
        </p:txBody>
      </p:sp>
    </p:spTree>
    <p:extLst>
      <p:ext uri="{BB962C8B-B14F-4D97-AF65-F5344CB8AC3E}">
        <p14:creationId xmlns:p14="http://schemas.microsoft.com/office/powerpoint/2010/main" val="154480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3AEA69-1BB9-4370-A84E-48757E23F2D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272AA-5192-4396-9631-35BA29DC8A17}" type="slidenum">
              <a:rPr lang="en-US" smtClean="0"/>
              <a:t>‹#›</a:t>
            </a:fld>
            <a:endParaRPr lang="en-US"/>
          </a:p>
        </p:txBody>
      </p:sp>
    </p:spTree>
    <p:extLst>
      <p:ext uri="{BB962C8B-B14F-4D97-AF65-F5344CB8AC3E}">
        <p14:creationId xmlns:p14="http://schemas.microsoft.com/office/powerpoint/2010/main" val="722902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3AEA69-1BB9-4370-A84E-48757E23F2D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272AA-5192-4396-9631-35BA29DC8A17}" type="slidenum">
              <a:rPr lang="en-US" smtClean="0"/>
              <a:t>‹#›</a:t>
            </a:fld>
            <a:endParaRPr lang="en-US"/>
          </a:p>
        </p:txBody>
      </p:sp>
    </p:spTree>
    <p:extLst>
      <p:ext uri="{BB962C8B-B14F-4D97-AF65-F5344CB8AC3E}">
        <p14:creationId xmlns:p14="http://schemas.microsoft.com/office/powerpoint/2010/main" val="79869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3AEA69-1BB9-4370-A84E-48757E23F2D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272AA-5192-4396-9631-35BA29DC8A17}" type="slidenum">
              <a:rPr lang="en-US" smtClean="0"/>
              <a:t>‹#›</a:t>
            </a:fld>
            <a:endParaRPr lang="en-US"/>
          </a:p>
        </p:txBody>
      </p:sp>
    </p:spTree>
    <p:extLst>
      <p:ext uri="{BB962C8B-B14F-4D97-AF65-F5344CB8AC3E}">
        <p14:creationId xmlns:p14="http://schemas.microsoft.com/office/powerpoint/2010/main" val="20778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3AEA69-1BB9-4370-A84E-48757E23F2D9}"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272AA-5192-4396-9631-35BA29DC8A17}" type="slidenum">
              <a:rPr lang="en-US" smtClean="0"/>
              <a:t>‹#›</a:t>
            </a:fld>
            <a:endParaRPr lang="en-US"/>
          </a:p>
        </p:txBody>
      </p:sp>
    </p:spTree>
    <p:extLst>
      <p:ext uri="{BB962C8B-B14F-4D97-AF65-F5344CB8AC3E}">
        <p14:creationId xmlns:p14="http://schemas.microsoft.com/office/powerpoint/2010/main" val="9266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3AEA69-1BB9-4370-A84E-48757E23F2D9}"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272AA-5192-4396-9631-35BA29DC8A17}" type="slidenum">
              <a:rPr lang="en-US" smtClean="0"/>
              <a:t>‹#›</a:t>
            </a:fld>
            <a:endParaRPr lang="en-US"/>
          </a:p>
        </p:txBody>
      </p:sp>
    </p:spTree>
    <p:extLst>
      <p:ext uri="{BB962C8B-B14F-4D97-AF65-F5344CB8AC3E}">
        <p14:creationId xmlns:p14="http://schemas.microsoft.com/office/powerpoint/2010/main" val="329016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3AEA69-1BB9-4370-A84E-48757E23F2D9}"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272AA-5192-4396-9631-35BA29DC8A17}" type="slidenum">
              <a:rPr lang="en-US" smtClean="0"/>
              <a:t>‹#›</a:t>
            </a:fld>
            <a:endParaRPr lang="en-US"/>
          </a:p>
        </p:txBody>
      </p:sp>
    </p:spTree>
    <p:extLst>
      <p:ext uri="{BB962C8B-B14F-4D97-AF65-F5344CB8AC3E}">
        <p14:creationId xmlns:p14="http://schemas.microsoft.com/office/powerpoint/2010/main" val="2866665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AEA69-1BB9-4370-A84E-48757E23F2D9}"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272AA-5192-4396-9631-35BA29DC8A17}" type="slidenum">
              <a:rPr lang="en-US" smtClean="0"/>
              <a:t>‹#›</a:t>
            </a:fld>
            <a:endParaRPr lang="en-US"/>
          </a:p>
        </p:txBody>
      </p:sp>
    </p:spTree>
    <p:extLst>
      <p:ext uri="{BB962C8B-B14F-4D97-AF65-F5344CB8AC3E}">
        <p14:creationId xmlns:p14="http://schemas.microsoft.com/office/powerpoint/2010/main" val="302681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3AEA69-1BB9-4370-A84E-48757E23F2D9}"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272AA-5192-4396-9631-35BA29DC8A17}" type="slidenum">
              <a:rPr lang="en-US" smtClean="0"/>
              <a:t>‹#›</a:t>
            </a:fld>
            <a:endParaRPr lang="en-US"/>
          </a:p>
        </p:txBody>
      </p:sp>
    </p:spTree>
    <p:extLst>
      <p:ext uri="{BB962C8B-B14F-4D97-AF65-F5344CB8AC3E}">
        <p14:creationId xmlns:p14="http://schemas.microsoft.com/office/powerpoint/2010/main" val="183770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3AEA69-1BB9-4370-A84E-48757E23F2D9}"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272AA-5192-4396-9631-35BA29DC8A17}" type="slidenum">
              <a:rPr lang="en-US" smtClean="0"/>
              <a:t>‹#›</a:t>
            </a:fld>
            <a:endParaRPr lang="en-US"/>
          </a:p>
        </p:txBody>
      </p:sp>
    </p:spTree>
    <p:extLst>
      <p:ext uri="{BB962C8B-B14F-4D97-AF65-F5344CB8AC3E}">
        <p14:creationId xmlns:p14="http://schemas.microsoft.com/office/powerpoint/2010/main" val="1156706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AEA69-1BB9-4370-A84E-48757E23F2D9}" type="datetimeFigureOut">
              <a:rPr lang="en-US" smtClean="0"/>
              <a:t>1/20/2022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272AA-5192-4396-9631-35BA29DC8A17}" type="slidenum">
              <a:rPr lang="en-US" smtClean="0"/>
              <a:t>‹#›</a:t>
            </a:fld>
            <a:endParaRPr lang="en-US"/>
          </a:p>
        </p:txBody>
      </p:sp>
    </p:spTree>
    <p:extLst>
      <p:ext uri="{BB962C8B-B14F-4D97-AF65-F5344CB8AC3E}">
        <p14:creationId xmlns:p14="http://schemas.microsoft.com/office/powerpoint/2010/main" val="1624294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5032" y="2542032"/>
            <a:ext cx="4224528" cy="707886"/>
          </a:xfrm>
          <a:prstGeom prst="rect">
            <a:avLst/>
          </a:prstGeom>
          <a:noFill/>
        </p:spPr>
        <p:txBody>
          <a:bodyPr wrap="square" rtlCol="0">
            <a:spAutoFit/>
          </a:bodyPr>
          <a:lstStyle/>
          <a:p>
            <a:r>
              <a:rPr lang="en-US" sz="4000" b="1" dirty="0" smtClean="0"/>
              <a:t>202151160_Lab4</a:t>
            </a:r>
            <a:endParaRPr lang="en-US" sz="4000" b="1" dirty="0"/>
          </a:p>
        </p:txBody>
      </p:sp>
    </p:spTree>
    <p:extLst>
      <p:ext uri="{BB962C8B-B14F-4D97-AF65-F5344CB8AC3E}">
        <p14:creationId xmlns:p14="http://schemas.microsoft.com/office/powerpoint/2010/main" val="1187344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28902" b="2099"/>
          <a:stretch/>
        </p:blipFill>
        <p:spPr>
          <a:xfrm>
            <a:off x="1389888" y="1170432"/>
            <a:ext cx="9198864" cy="5358383"/>
          </a:xfrm>
          <a:prstGeom prst="rect">
            <a:avLst/>
          </a:prstGeom>
        </p:spPr>
      </p:pic>
      <p:sp>
        <p:nvSpPr>
          <p:cNvPr id="3" name="TextBox 2"/>
          <p:cNvSpPr txBox="1"/>
          <p:nvPr/>
        </p:nvSpPr>
        <p:spPr>
          <a:xfrm>
            <a:off x="694944" y="502920"/>
            <a:ext cx="1755648" cy="461665"/>
          </a:xfrm>
          <a:prstGeom prst="rect">
            <a:avLst/>
          </a:prstGeom>
          <a:noFill/>
        </p:spPr>
        <p:txBody>
          <a:bodyPr wrap="square" rtlCol="0">
            <a:spAutoFit/>
          </a:bodyPr>
          <a:lstStyle/>
          <a:p>
            <a:r>
              <a:rPr lang="en-US" sz="2400" b="1" dirty="0" smtClean="0"/>
              <a:t>Output :</a:t>
            </a:r>
            <a:endParaRPr lang="en-US" sz="2400" b="1" dirty="0"/>
          </a:p>
        </p:txBody>
      </p:sp>
    </p:spTree>
    <p:extLst>
      <p:ext uri="{BB962C8B-B14F-4D97-AF65-F5344CB8AC3E}">
        <p14:creationId xmlns:p14="http://schemas.microsoft.com/office/powerpoint/2010/main" val="364640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504" y="859536"/>
            <a:ext cx="10744200" cy="4647426"/>
          </a:xfrm>
          <a:prstGeom prst="rect">
            <a:avLst/>
          </a:prstGeom>
          <a:noFill/>
        </p:spPr>
        <p:txBody>
          <a:bodyPr wrap="square" rtlCol="0">
            <a:spAutoFit/>
          </a:bodyPr>
          <a:lstStyle/>
          <a:p>
            <a:r>
              <a:rPr lang="en-US" sz="2000" dirty="0" smtClean="0"/>
              <a:t>3) </a:t>
            </a:r>
            <a:endParaRPr lang="en-US" sz="2000" dirty="0" smtClean="0"/>
          </a:p>
          <a:p>
            <a:r>
              <a:rPr lang="en-US" sz="2400" b="1" dirty="0" smtClean="0"/>
              <a:t>Objective </a:t>
            </a:r>
            <a:r>
              <a:rPr lang="en-US" sz="2400" b="1" dirty="0" smtClean="0"/>
              <a:t>:</a:t>
            </a:r>
            <a:r>
              <a:rPr lang="en-US" sz="2000" dirty="0" smtClean="0"/>
              <a:t> To find the greatest number among the three numbers entered by the user.</a:t>
            </a:r>
          </a:p>
          <a:p>
            <a:endParaRPr lang="en-US" sz="2000" dirty="0"/>
          </a:p>
          <a:p>
            <a:r>
              <a:rPr lang="en-US" sz="2400" b="1" dirty="0" smtClean="0"/>
              <a:t>Software used </a:t>
            </a:r>
            <a:r>
              <a:rPr lang="en-US" sz="2000" dirty="0" smtClean="0"/>
              <a:t>: Online GDB Compiler and Debugger for C (IDE)</a:t>
            </a:r>
          </a:p>
          <a:p>
            <a:endParaRPr lang="en-US" sz="2000" dirty="0"/>
          </a:p>
          <a:p>
            <a:r>
              <a:rPr lang="en-US" sz="2400" b="1" dirty="0" smtClean="0"/>
              <a:t>Methodology </a:t>
            </a:r>
            <a:r>
              <a:rPr lang="en-US" sz="2000" dirty="0" smtClean="0"/>
              <a:t>: the program takes three values as input from the user, finds the greatest one among them by using nested-if statements and then displays the result.</a:t>
            </a:r>
          </a:p>
          <a:p>
            <a:endParaRPr lang="en-US" sz="2000" dirty="0"/>
          </a:p>
          <a:p>
            <a:r>
              <a:rPr lang="en-US" sz="2400" b="1" dirty="0" smtClean="0"/>
              <a:t>Algorithm : </a:t>
            </a:r>
          </a:p>
          <a:p>
            <a:r>
              <a:rPr lang="en-US" sz="2000" dirty="0" smtClean="0"/>
              <a:t>Step 1) Start</a:t>
            </a:r>
          </a:p>
          <a:p>
            <a:r>
              <a:rPr lang="en-US" sz="2000" dirty="0" smtClean="0"/>
              <a:t>Step 2) take three inputs from the user</a:t>
            </a:r>
          </a:p>
          <a:p>
            <a:r>
              <a:rPr lang="en-US" sz="2000" dirty="0" smtClean="0"/>
              <a:t>Step 3) compare their values by using nested-if statements</a:t>
            </a:r>
          </a:p>
          <a:p>
            <a:r>
              <a:rPr lang="en-US" sz="2000" dirty="0" smtClean="0"/>
              <a:t>Step 4) display the greatest value among them</a:t>
            </a:r>
          </a:p>
          <a:p>
            <a:r>
              <a:rPr lang="en-US" sz="2000" dirty="0" smtClean="0"/>
              <a:t>Step 5) Stop</a:t>
            </a:r>
            <a:endParaRPr lang="en-US" sz="2000" dirty="0"/>
          </a:p>
        </p:txBody>
      </p:sp>
    </p:spTree>
    <p:extLst>
      <p:ext uri="{BB962C8B-B14F-4D97-AF65-F5344CB8AC3E}">
        <p14:creationId xmlns:p14="http://schemas.microsoft.com/office/powerpoint/2010/main" val="279374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769" t="630" b="632"/>
          <a:stretch/>
        </p:blipFill>
        <p:spPr>
          <a:xfrm>
            <a:off x="2295144" y="1257193"/>
            <a:ext cx="7159752" cy="5070455"/>
          </a:xfrm>
          <a:prstGeom prst="rect">
            <a:avLst/>
          </a:prstGeom>
        </p:spPr>
      </p:pic>
      <p:sp>
        <p:nvSpPr>
          <p:cNvPr id="3" name="TextBox 2"/>
          <p:cNvSpPr txBox="1"/>
          <p:nvPr/>
        </p:nvSpPr>
        <p:spPr>
          <a:xfrm>
            <a:off x="685800" y="594360"/>
            <a:ext cx="1609344" cy="461665"/>
          </a:xfrm>
          <a:prstGeom prst="rect">
            <a:avLst/>
          </a:prstGeom>
          <a:noFill/>
        </p:spPr>
        <p:txBody>
          <a:bodyPr wrap="square" rtlCol="0">
            <a:spAutoFit/>
          </a:bodyPr>
          <a:lstStyle/>
          <a:p>
            <a:r>
              <a:rPr lang="en-US" sz="2400" b="1" dirty="0" smtClean="0"/>
              <a:t>Flowchart :</a:t>
            </a:r>
            <a:endParaRPr lang="en-US" sz="2400" b="1" dirty="0"/>
          </a:p>
        </p:txBody>
      </p:sp>
    </p:spTree>
    <p:extLst>
      <p:ext uri="{BB962C8B-B14F-4D97-AF65-F5344CB8AC3E}">
        <p14:creationId xmlns:p14="http://schemas.microsoft.com/office/powerpoint/2010/main" val="58984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752" y="856357"/>
            <a:ext cx="10076688" cy="6001643"/>
          </a:xfrm>
          <a:prstGeom prst="rect">
            <a:avLst/>
          </a:prstGeom>
        </p:spPr>
        <p:txBody>
          <a:bodyPr wrap="square">
            <a:spAutoFit/>
          </a:bodyPr>
          <a:lstStyle/>
          <a:p>
            <a:r>
              <a:rPr lang="en-US" b="1" dirty="0" smtClean="0"/>
              <a:t>/*    This C program is prepared by </a:t>
            </a:r>
            <a:r>
              <a:rPr lang="en-US" b="1" dirty="0" err="1" smtClean="0"/>
              <a:t>Snehal</a:t>
            </a:r>
            <a:r>
              <a:rPr lang="en-US" b="1" dirty="0" smtClean="0"/>
              <a:t> </a:t>
            </a:r>
            <a:r>
              <a:rPr lang="en-US" b="1" dirty="0" err="1" smtClean="0"/>
              <a:t>Nalawade</a:t>
            </a:r>
            <a:r>
              <a:rPr lang="en-US" b="1" dirty="0" smtClean="0"/>
              <a:t>  </a:t>
            </a:r>
          </a:p>
          <a:p>
            <a:r>
              <a:rPr lang="en-US" b="1" dirty="0"/>
              <a:t> </a:t>
            </a:r>
            <a:r>
              <a:rPr lang="en-US" b="1" dirty="0" smtClean="0"/>
              <a:t>       Roll no. : 202151160    </a:t>
            </a:r>
          </a:p>
          <a:p>
            <a:r>
              <a:rPr lang="en-US" b="1" dirty="0"/>
              <a:t> </a:t>
            </a:r>
            <a:r>
              <a:rPr lang="en-US" b="1" dirty="0" smtClean="0"/>
              <a:t>       Date of preparation : 18/01/2021    </a:t>
            </a:r>
          </a:p>
          <a:p>
            <a:endParaRPr lang="en-US" b="1" dirty="0"/>
          </a:p>
          <a:p>
            <a:r>
              <a:rPr lang="en-US" b="1" dirty="0"/>
              <a:t> </a:t>
            </a:r>
            <a:r>
              <a:rPr lang="en-US" b="1" dirty="0" smtClean="0"/>
              <a:t>       This program takes three numbers as input from the user and then displays the greatest among </a:t>
            </a:r>
            <a:r>
              <a:rPr lang="en-US" b="1" dirty="0" smtClean="0"/>
              <a:t>  </a:t>
            </a:r>
          </a:p>
          <a:p>
            <a:r>
              <a:rPr lang="en-US" b="1" dirty="0" smtClean="0"/>
              <a:t>         them </a:t>
            </a:r>
            <a:r>
              <a:rPr lang="en-US" b="1" dirty="0" smtClean="0"/>
              <a:t>by using nested if statements.</a:t>
            </a:r>
          </a:p>
          <a:p>
            <a:r>
              <a:rPr lang="en-US" b="1" dirty="0" smtClean="0"/>
              <a:t>*/</a:t>
            </a:r>
          </a:p>
          <a:p>
            <a:endParaRPr lang="en-US" dirty="0"/>
          </a:p>
          <a:p>
            <a:r>
              <a:rPr lang="en-US" sz="2000" dirty="0" smtClean="0"/>
              <a:t>  #</a:t>
            </a:r>
            <a:r>
              <a:rPr lang="en-US" sz="2000" dirty="0" smtClean="0"/>
              <a:t>include &lt;</a:t>
            </a:r>
            <a:r>
              <a:rPr lang="en-US" sz="2000" dirty="0" err="1" smtClean="0"/>
              <a:t>stdio.h</a:t>
            </a:r>
            <a:r>
              <a:rPr lang="en-US" sz="2000" dirty="0" smtClean="0"/>
              <a:t>&gt;</a:t>
            </a:r>
          </a:p>
          <a:p>
            <a:r>
              <a:rPr lang="en-US" sz="2000" dirty="0" smtClean="0"/>
              <a:t>  </a:t>
            </a:r>
            <a:r>
              <a:rPr lang="en-US" sz="2000" dirty="0" err="1" smtClean="0"/>
              <a:t>int</a:t>
            </a:r>
            <a:r>
              <a:rPr lang="en-US" sz="2000" dirty="0" smtClean="0"/>
              <a:t> </a:t>
            </a:r>
            <a:r>
              <a:rPr lang="en-US" sz="2000" dirty="0" smtClean="0"/>
              <a:t>main()</a:t>
            </a:r>
          </a:p>
          <a:p>
            <a:r>
              <a:rPr lang="en-US" sz="2000" dirty="0" smtClean="0"/>
              <a:t>  {                      </a:t>
            </a:r>
            <a:r>
              <a:rPr lang="en-US" sz="2000" b="1" dirty="0" smtClean="0"/>
              <a:t>// opening of the main function   </a:t>
            </a:r>
          </a:p>
          <a:p>
            <a:r>
              <a:rPr lang="en-US" sz="2000" dirty="0"/>
              <a:t> </a:t>
            </a:r>
            <a:r>
              <a:rPr lang="en-US" sz="2000" dirty="0" smtClean="0"/>
              <a:t>   float </a:t>
            </a:r>
            <a:r>
              <a:rPr lang="en-US" sz="2000" dirty="0" err="1" smtClean="0"/>
              <a:t>a,b,c</a:t>
            </a:r>
            <a:r>
              <a:rPr lang="en-US" sz="2000" dirty="0" smtClean="0"/>
              <a:t>;       </a:t>
            </a:r>
            <a:r>
              <a:rPr lang="en-US" sz="2000" b="1" dirty="0" smtClean="0"/>
              <a:t>// declaring variables   </a:t>
            </a:r>
          </a:p>
          <a:p>
            <a:r>
              <a:rPr lang="en-US" sz="2000" dirty="0"/>
              <a:t> </a:t>
            </a:r>
            <a:r>
              <a:rPr lang="en-US" sz="2000" dirty="0" smtClean="0"/>
              <a:t>   </a:t>
            </a:r>
            <a:r>
              <a:rPr lang="en-US" sz="2000" dirty="0" err="1" smtClean="0"/>
              <a:t>printf</a:t>
            </a:r>
            <a:r>
              <a:rPr lang="en-US" sz="2000" dirty="0" smtClean="0"/>
              <a:t>("Enter three numbers :\n"); </a:t>
            </a:r>
          </a:p>
          <a:p>
            <a:r>
              <a:rPr lang="en-US" sz="2000" dirty="0"/>
              <a:t> </a:t>
            </a:r>
            <a:r>
              <a:rPr lang="en-US" sz="2000" dirty="0" smtClean="0"/>
              <a:t>   </a:t>
            </a:r>
            <a:r>
              <a:rPr lang="en-US" sz="2000" dirty="0" err="1" smtClean="0"/>
              <a:t>scanf</a:t>
            </a:r>
            <a:r>
              <a:rPr lang="en-US" sz="2000" dirty="0" smtClean="0"/>
              <a:t>("%</a:t>
            </a:r>
            <a:r>
              <a:rPr lang="en-US" sz="2000" dirty="0" err="1" smtClean="0"/>
              <a:t>f%f%f</a:t>
            </a:r>
            <a:r>
              <a:rPr lang="en-US" sz="2000" dirty="0" smtClean="0"/>
              <a:t>",&amp;</a:t>
            </a:r>
            <a:r>
              <a:rPr lang="en-US" sz="2000" dirty="0" err="1" smtClean="0"/>
              <a:t>a,&amp;b,&amp;c</a:t>
            </a:r>
            <a:r>
              <a:rPr lang="en-US" sz="2000" dirty="0" smtClean="0"/>
              <a:t>);    </a:t>
            </a:r>
            <a:r>
              <a:rPr lang="en-US" sz="2000" b="1" dirty="0" smtClean="0"/>
              <a:t>// taking input from the user     </a:t>
            </a:r>
          </a:p>
          <a:p>
            <a:r>
              <a:rPr lang="en-US" sz="2000" dirty="0"/>
              <a:t> </a:t>
            </a:r>
            <a:r>
              <a:rPr lang="en-US" sz="2000" dirty="0" smtClean="0"/>
              <a:t>   </a:t>
            </a:r>
            <a:r>
              <a:rPr lang="en-US" sz="2000" dirty="0" err="1" smtClean="0"/>
              <a:t>printf</a:t>
            </a:r>
            <a:r>
              <a:rPr lang="en-US" sz="2000" dirty="0" smtClean="0"/>
              <a:t>("The greatest number is :");    </a:t>
            </a:r>
          </a:p>
          <a:p>
            <a:r>
              <a:rPr lang="en-US" sz="2000" dirty="0"/>
              <a:t> </a:t>
            </a:r>
            <a:r>
              <a:rPr lang="en-US" sz="2000" dirty="0" smtClean="0"/>
              <a:t>   if(a&gt;b)              </a:t>
            </a:r>
            <a:r>
              <a:rPr lang="en-US" sz="2000" b="1" dirty="0" smtClean="0"/>
              <a:t>// start of nested-if statements   </a:t>
            </a:r>
          </a:p>
          <a:p>
            <a:r>
              <a:rPr lang="en-US" sz="2000" dirty="0"/>
              <a:t> </a:t>
            </a:r>
            <a:r>
              <a:rPr lang="en-US" sz="2000" dirty="0" smtClean="0"/>
              <a:t>   </a:t>
            </a:r>
            <a:r>
              <a:rPr lang="en-US" sz="2000" dirty="0" smtClean="0"/>
              <a:t>   </a:t>
            </a:r>
            <a:r>
              <a:rPr lang="en-US" sz="2000" dirty="0" smtClean="0"/>
              <a:t>{      </a:t>
            </a:r>
          </a:p>
          <a:p>
            <a:r>
              <a:rPr lang="en-US" sz="2000" dirty="0"/>
              <a:t> </a:t>
            </a:r>
            <a:r>
              <a:rPr lang="en-US" sz="2000" dirty="0" smtClean="0"/>
              <a:t>        </a:t>
            </a:r>
            <a:r>
              <a:rPr lang="en-US" sz="2000" dirty="0" smtClean="0"/>
              <a:t>if(a</a:t>
            </a:r>
            <a:r>
              <a:rPr lang="en-US" sz="2000" dirty="0" smtClean="0"/>
              <a:t>&gt;=c)     </a:t>
            </a:r>
          </a:p>
          <a:p>
            <a:r>
              <a:rPr lang="en-US" sz="2000" dirty="0"/>
              <a:t> </a:t>
            </a:r>
            <a:r>
              <a:rPr lang="en-US" sz="2000" dirty="0" smtClean="0"/>
              <a:t>       </a:t>
            </a:r>
            <a:r>
              <a:rPr lang="en-US" sz="2000" dirty="0" smtClean="0"/>
              <a:t> </a:t>
            </a:r>
            <a:r>
              <a:rPr lang="en-US" sz="2000" dirty="0" err="1" smtClean="0"/>
              <a:t>printf</a:t>
            </a:r>
            <a:r>
              <a:rPr lang="en-US" sz="2000" dirty="0" smtClean="0"/>
              <a:t>("%0.2f",a</a:t>
            </a:r>
            <a:r>
              <a:rPr lang="en-US" sz="2000" dirty="0" smtClean="0"/>
              <a:t>); </a:t>
            </a:r>
            <a:r>
              <a:rPr lang="en-US" sz="2000" b="1" dirty="0" smtClean="0"/>
              <a:t>// </a:t>
            </a:r>
            <a:r>
              <a:rPr lang="en-US" sz="2000" b="1" dirty="0" smtClean="0"/>
              <a:t>field width specifier used to limit the result </a:t>
            </a:r>
            <a:r>
              <a:rPr lang="en-US" sz="2000" b="1" dirty="0" err="1" smtClean="0"/>
              <a:t>upto</a:t>
            </a:r>
            <a:r>
              <a:rPr lang="en-US" sz="2000" b="1" dirty="0" smtClean="0"/>
              <a:t> two decimal values  </a:t>
            </a:r>
          </a:p>
          <a:p>
            <a:r>
              <a:rPr lang="en-US" sz="2000" dirty="0" smtClean="0"/>
              <a:t>        </a:t>
            </a:r>
            <a:endParaRPr lang="en-US" sz="2000" dirty="0"/>
          </a:p>
        </p:txBody>
      </p:sp>
      <p:sp>
        <p:nvSpPr>
          <p:cNvPr id="3" name="TextBox 2"/>
          <p:cNvSpPr txBox="1"/>
          <p:nvPr/>
        </p:nvSpPr>
        <p:spPr>
          <a:xfrm>
            <a:off x="411480" y="192024"/>
            <a:ext cx="2167128" cy="461665"/>
          </a:xfrm>
          <a:prstGeom prst="rect">
            <a:avLst/>
          </a:prstGeom>
          <a:noFill/>
        </p:spPr>
        <p:txBody>
          <a:bodyPr wrap="square" rtlCol="0">
            <a:spAutoFit/>
          </a:bodyPr>
          <a:lstStyle/>
          <a:p>
            <a:r>
              <a:rPr lang="en-US" sz="2400" b="1" dirty="0" smtClean="0"/>
              <a:t>Source code :</a:t>
            </a:r>
            <a:endParaRPr lang="en-US" sz="2400" b="1" dirty="0"/>
          </a:p>
        </p:txBody>
      </p:sp>
    </p:spTree>
    <p:extLst>
      <p:ext uri="{BB962C8B-B14F-4D97-AF65-F5344CB8AC3E}">
        <p14:creationId xmlns:p14="http://schemas.microsoft.com/office/powerpoint/2010/main" val="157995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536" y="324719"/>
            <a:ext cx="6096000" cy="3785652"/>
          </a:xfrm>
          <a:prstGeom prst="rect">
            <a:avLst/>
          </a:prstGeom>
        </p:spPr>
        <p:txBody>
          <a:bodyPr>
            <a:spAutoFit/>
          </a:bodyPr>
          <a:lstStyle/>
          <a:p>
            <a:r>
              <a:rPr lang="en-US" sz="2000" dirty="0"/>
              <a:t> if(a&lt;c)</a:t>
            </a:r>
            <a:r>
              <a:rPr lang="en-US" sz="2000" b="1" dirty="0"/>
              <a:t>      </a:t>
            </a:r>
          </a:p>
          <a:p>
            <a:r>
              <a:rPr lang="en-US" sz="2000" dirty="0"/>
              <a:t>         </a:t>
            </a:r>
            <a:r>
              <a:rPr lang="en-US" sz="2000" dirty="0" err="1"/>
              <a:t>printf</a:t>
            </a:r>
            <a:r>
              <a:rPr lang="en-US" sz="2000" dirty="0"/>
              <a:t>("%0.2f",c);   </a:t>
            </a:r>
          </a:p>
          <a:p>
            <a:r>
              <a:rPr lang="en-US" sz="2000" dirty="0"/>
              <a:t>       </a:t>
            </a:r>
            <a:r>
              <a:rPr lang="en-US" sz="2000" dirty="0" smtClean="0"/>
              <a:t>}</a:t>
            </a:r>
            <a:endParaRPr lang="en-US" sz="2000" dirty="0" smtClean="0"/>
          </a:p>
          <a:p>
            <a:r>
              <a:rPr lang="en-US" sz="2000" dirty="0" smtClean="0"/>
              <a:t>if(a</a:t>
            </a:r>
            <a:r>
              <a:rPr lang="en-US" sz="2000" dirty="0" smtClean="0"/>
              <a:t>&lt;=b)   </a:t>
            </a:r>
          </a:p>
          <a:p>
            <a:r>
              <a:rPr lang="en-US" sz="2000" dirty="0" smtClean="0"/>
              <a:t>   {</a:t>
            </a:r>
          </a:p>
          <a:p>
            <a:r>
              <a:rPr lang="en-US" sz="2000" dirty="0" smtClean="0"/>
              <a:t>      if(c&lt;b)  </a:t>
            </a:r>
          </a:p>
          <a:p>
            <a:r>
              <a:rPr lang="en-US" sz="2000" dirty="0"/>
              <a:t> </a:t>
            </a:r>
            <a:r>
              <a:rPr lang="en-US" sz="2000" dirty="0" smtClean="0"/>
              <a:t>      </a:t>
            </a:r>
            <a:r>
              <a:rPr lang="en-US" sz="2000" dirty="0" err="1" smtClean="0"/>
              <a:t>printf</a:t>
            </a:r>
            <a:r>
              <a:rPr lang="en-US" sz="2000" dirty="0" smtClean="0"/>
              <a:t>("%0.2f",b); </a:t>
            </a:r>
          </a:p>
          <a:p>
            <a:r>
              <a:rPr lang="en-US" sz="2000" dirty="0" smtClean="0"/>
              <a:t>       if(c&gt;b) </a:t>
            </a:r>
          </a:p>
          <a:p>
            <a:r>
              <a:rPr lang="en-US" sz="2000" dirty="0"/>
              <a:t> </a:t>
            </a:r>
            <a:r>
              <a:rPr lang="en-US" sz="2000" dirty="0" smtClean="0"/>
              <a:t>       </a:t>
            </a:r>
            <a:r>
              <a:rPr lang="en-US" sz="2000" dirty="0" err="1" smtClean="0"/>
              <a:t>printf</a:t>
            </a:r>
            <a:r>
              <a:rPr lang="en-US" sz="2000" dirty="0" smtClean="0"/>
              <a:t>("%0.2f",c);</a:t>
            </a:r>
          </a:p>
          <a:p>
            <a:r>
              <a:rPr lang="en-US" sz="2000" dirty="0" smtClean="0"/>
              <a:t>    } </a:t>
            </a:r>
          </a:p>
          <a:p>
            <a:r>
              <a:rPr lang="en-US" sz="2000" dirty="0" smtClean="0"/>
              <a:t>   return 0;</a:t>
            </a:r>
          </a:p>
          <a:p>
            <a:r>
              <a:rPr lang="en-US" sz="2000" dirty="0" smtClean="0"/>
              <a:t>}                    </a:t>
            </a:r>
            <a:r>
              <a:rPr lang="en-US" sz="2000" b="1" dirty="0" smtClean="0"/>
              <a:t>// closing of the main function</a:t>
            </a:r>
            <a:endParaRPr lang="en-US" sz="2000" b="1" dirty="0"/>
          </a:p>
        </p:txBody>
      </p:sp>
    </p:spTree>
    <p:extLst>
      <p:ext uri="{BB962C8B-B14F-4D97-AF65-F5344CB8AC3E}">
        <p14:creationId xmlns:p14="http://schemas.microsoft.com/office/powerpoint/2010/main" val="107046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270" t="-1" r="14033" b="16892"/>
          <a:stretch/>
        </p:blipFill>
        <p:spPr>
          <a:xfrm>
            <a:off x="1078992" y="1115569"/>
            <a:ext cx="10232136" cy="5111495"/>
          </a:xfrm>
          <a:prstGeom prst="rect">
            <a:avLst/>
          </a:prstGeom>
        </p:spPr>
      </p:pic>
      <p:sp>
        <p:nvSpPr>
          <p:cNvPr id="3" name="TextBox 2"/>
          <p:cNvSpPr txBox="1"/>
          <p:nvPr/>
        </p:nvSpPr>
        <p:spPr>
          <a:xfrm>
            <a:off x="530352" y="493776"/>
            <a:ext cx="2029968" cy="461665"/>
          </a:xfrm>
          <a:prstGeom prst="rect">
            <a:avLst/>
          </a:prstGeom>
          <a:noFill/>
        </p:spPr>
        <p:txBody>
          <a:bodyPr wrap="square" rtlCol="0">
            <a:spAutoFit/>
          </a:bodyPr>
          <a:lstStyle/>
          <a:p>
            <a:r>
              <a:rPr lang="en-US" sz="2400" b="1" dirty="0" smtClean="0"/>
              <a:t>Output :</a:t>
            </a:r>
            <a:endParaRPr lang="en-US" sz="2400" b="1" dirty="0"/>
          </a:p>
        </p:txBody>
      </p:sp>
    </p:spTree>
    <p:extLst>
      <p:ext uri="{BB962C8B-B14F-4D97-AF65-F5344CB8AC3E}">
        <p14:creationId xmlns:p14="http://schemas.microsoft.com/office/powerpoint/2010/main" val="2945275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09160" y="2368296"/>
            <a:ext cx="3310128" cy="707886"/>
          </a:xfrm>
          <a:prstGeom prst="rect">
            <a:avLst/>
          </a:prstGeom>
          <a:noFill/>
        </p:spPr>
        <p:txBody>
          <a:bodyPr wrap="square" rtlCol="0">
            <a:spAutoFit/>
          </a:bodyPr>
          <a:lstStyle/>
          <a:p>
            <a:r>
              <a:rPr lang="en-US" sz="4000" b="1" dirty="0" smtClean="0"/>
              <a:t>Thank you</a:t>
            </a:r>
            <a:endParaRPr lang="en-US" sz="4000" b="1" dirty="0"/>
          </a:p>
        </p:txBody>
      </p:sp>
    </p:spTree>
    <p:extLst>
      <p:ext uri="{BB962C8B-B14F-4D97-AF65-F5344CB8AC3E}">
        <p14:creationId xmlns:p14="http://schemas.microsoft.com/office/powerpoint/2010/main" val="206757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4632" y="777240"/>
            <a:ext cx="10433304" cy="5570756"/>
          </a:xfrm>
          <a:prstGeom prst="rect">
            <a:avLst/>
          </a:prstGeom>
          <a:noFill/>
        </p:spPr>
        <p:txBody>
          <a:bodyPr wrap="square" rtlCol="0">
            <a:spAutoFit/>
          </a:bodyPr>
          <a:lstStyle/>
          <a:p>
            <a:r>
              <a:rPr lang="en-US" sz="2000" dirty="0" smtClean="0"/>
              <a:t>1)</a:t>
            </a:r>
          </a:p>
          <a:p>
            <a:r>
              <a:rPr lang="en-US" sz="2400" b="1" dirty="0" smtClean="0"/>
              <a:t>Objective</a:t>
            </a:r>
            <a:r>
              <a:rPr lang="en-US" sz="2000" dirty="0" smtClean="0"/>
              <a:t> </a:t>
            </a:r>
            <a:r>
              <a:rPr lang="en-US" sz="2000" dirty="0" smtClean="0"/>
              <a:t>: To write a program to generate multiplication table of any integer read through the keyboard (using while loop).</a:t>
            </a:r>
          </a:p>
          <a:p>
            <a:endParaRPr lang="en-US" sz="2000" dirty="0" smtClean="0"/>
          </a:p>
          <a:p>
            <a:r>
              <a:rPr lang="en-US" sz="2400" b="1" dirty="0" smtClean="0"/>
              <a:t>Software used </a:t>
            </a:r>
            <a:r>
              <a:rPr lang="en-US" sz="2000" dirty="0" smtClean="0"/>
              <a:t>: Online GDB Compiler and Debugger for C (IDE)</a:t>
            </a:r>
          </a:p>
          <a:p>
            <a:endParaRPr lang="en-US" sz="2000" dirty="0"/>
          </a:p>
          <a:p>
            <a:r>
              <a:rPr lang="en-US" sz="2400" b="1" dirty="0" smtClean="0"/>
              <a:t>Methodology </a:t>
            </a:r>
            <a:r>
              <a:rPr lang="en-US" sz="2000" dirty="0" smtClean="0"/>
              <a:t>: The program uses a counter variable (variable b in the code below) to execute the while loop a finite number of times. It’s a counter-controlled loop and executes the compound statements within while loop ten times thereby calculating and displaying the multiplication table of the integer input by the user.</a:t>
            </a:r>
          </a:p>
          <a:p>
            <a:endParaRPr lang="en-US" sz="2000" dirty="0"/>
          </a:p>
          <a:p>
            <a:r>
              <a:rPr lang="en-US" sz="2400" b="1" dirty="0" smtClean="0"/>
              <a:t>Algorithm :</a:t>
            </a:r>
          </a:p>
          <a:p>
            <a:r>
              <a:rPr lang="en-US" sz="2000" dirty="0" smtClean="0"/>
              <a:t>Step 1) Start</a:t>
            </a:r>
          </a:p>
          <a:p>
            <a:r>
              <a:rPr lang="en-US" sz="2000" dirty="0" smtClean="0"/>
              <a:t>Step 2) take an integer from the user</a:t>
            </a:r>
          </a:p>
          <a:p>
            <a:r>
              <a:rPr lang="en-US" sz="2000" dirty="0" smtClean="0"/>
              <a:t>Step 3) use a counter-controlled while loop to calculate the table of input integer</a:t>
            </a:r>
          </a:p>
          <a:p>
            <a:r>
              <a:rPr lang="en-US" sz="2000" dirty="0" smtClean="0"/>
              <a:t>Step 4) display the multiplication table by using tab spaces and field width specifiers</a:t>
            </a:r>
          </a:p>
          <a:p>
            <a:r>
              <a:rPr lang="en-US" sz="2000" dirty="0" smtClean="0"/>
              <a:t>Step 5) Stop</a:t>
            </a:r>
            <a:endParaRPr lang="en-US" sz="2000" dirty="0"/>
          </a:p>
        </p:txBody>
      </p:sp>
    </p:spTree>
    <p:extLst>
      <p:ext uri="{BB962C8B-B14F-4D97-AF65-F5344CB8AC3E}">
        <p14:creationId xmlns:p14="http://schemas.microsoft.com/office/powerpoint/2010/main" val="175362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11181" t="1" b="194"/>
          <a:stretch/>
        </p:blipFill>
        <p:spPr>
          <a:xfrm>
            <a:off x="3337560" y="813816"/>
            <a:ext cx="3913632" cy="5733287"/>
          </a:xfrm>
          <a:prstGeom prst="rect">
            <a:avLst/>
          </a:prstGeom>
        </p:spPr>
      </p:pic>
      <p:sp>
        <p:nvSpPr>
          <p:cNvPr id="3" name="TextBox 2"/>
          <p:cNvSpPr txBox="1"/>
          <p:nvPr/>
        </p:nvSpPr>
        <p:spPr>
          <a:xfrm>
            <a:off x="1024128" y="635401"/>
            <a:ext cx="1609344" cy="461665"/>
          </a:xfrm>
          <a:prstGeom prst="rect">
            <a:avLst/>
          </a:prstGeom>
          <a:noFill/>
        </p:spPr>
        <p:txBody>
          <a:bodyPr wrap="square" rtlCol="0">
            <a:spAutoFit/>
          </a:bodyPr>
          <a:lstStyle/>
          <a:p>
            <a:r>
              <a:rPr lang="en-US" sz="2400" b="1" dirty="0" smtClean="0"/>
              <a:t>Flowchart :</a:t>
            </a:r>
            <a:endParaRPr lang="en-US" sz="2400" b="1" dirty="0"/>
          </a:p>
        </p:txBody>
      </p:sp>
    </p:spTree>
    <p:extLst>
      <p:ext uri="{BB962C8B-B14F-4D97-AF65-F5344CB8AC3E}">
        <p14:creationId xmlns:p14="http://schemas.microsoft.com/office/powerpoint/2010/main" val="200157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274320"/>
            <a:ext cx="8823960" cy="6186309"/>
          </a:xfrm>
          <a:prstGeom prst="rect">
            <a:avLst/>
          </a:prstGeom>
        </p:spPr>
        <p:txBody>
          <a:bodyPr wrap="square">
            <a:spAutoFit/>
          </a:bodyPr>
          <a:lstStyle/>
          <a:p>
            <a:r>
              <a:rPr lang="en-US" b="1" dirty="0" smtClean="0"/>
              <a:t>/*  This C program is prepared by </a:t>
            </a:r>
            <a:r>
              <a:rPr lang="en-US" b="1" dirty="0" err="1" smtClean="0"/>
              <a:t>Snehal</a:t>
            </a:r>
            <a:r>
              <a:rPr lang="en-US" b="1" dirty="0" smtClean="0"/>
              <a:t> </a:t>
            </a:r>
            <a:r>
              <a:rPr lang="en-US" b="1" dirty="0" err="1" smtClean="0"/>
              <a:t>Nalawade</a:t>
            </a:r>
            <a:r>
              <a:rPr lang="en-US" b="1" dirty="0" smtClean="0"/>
              <a:t>   </a:t>
            </a:r>
          </a:p>
          <a:p>
            <a:r>
              <a:rPr lang="en-US" b="1" dirty="0"/>
              <a:t> </a:t>
            </a:r>
            <a:r>
              <a:rPr lang="en-US" b="1" dirty="0" smtClean="0"/>
              <a:t>     Roll no. : 202151160    </a:t>
            </a:r>
          </a:p>
          <a:p>
            <a:r>
              <a:rPr lang="en-US" b="1" dirty="0"/>
              <a:t> </a:t>
            </a:r>
            <a:r>
              <a:rPr lang="en-US" b="1" dirty="0" smtClean="0"/>
              <a:t>     Date of preparation : 18/01/2021      </a:t>
            </a:r>
          </a:p>
          <a:p>
            <a:r>
              <a:rPr lang="en-US" b="1" dirty="0"/>
              <a:t> </a:t>
            </a:r>
            <a:r>
              <a:rPr lang="en-US" b="1" dirty="0" smtClean="0"/>
              <a:t>   </a:t>
            </a:r>
          </a:p>
          <a:p>
            <a:r>
              <a:rPr lang="en-US" b="1" dirty="0"/>
              <a:t> </a:t>
            </a:r>
            <a:r>
              <a:rPr lang="en-US" b="1" dirty="0" smtClean="0"/>
              <a:t>     This program takes an integer number from the user and prints it's multiplication table using the while loop.</a:t>
            </a:r>
          </a:p>
          <a:p>
            <a:r>
              <a:rPr lang="en-US" b="1" dirty="0" smtClean="0"/>
              <a:t>*/</a:t>
            </a:r>
          </a:p>
          <a:p>
            <a:endParaRPr lang="en-US" dirty="0"/>
          </a:p>
          <a:p>
            <a:r>
              <a:rPr lang="en-US" dirty="0" smtClean="0"/>
              <a:t>#include &lt;</a:t>
            </a:r>
            <a:r>
              <a:rPr lang="en-US" dirty="0" err="1" smtClean="0"/>
              <a:t>stdio.h</a:t>
            </a:r>
            <a:r>
              <a:rPr lang="en-US" dirty="0" smtClean="0"/>
              <a:t>&gt;</a:t>
            </a:r>
          </a:p>
          <a:p>
            <a:r>
              <a:rPr lang="en-US" dirty="0" err="1" smtClean="0"/>
              <a:t>int</a:t>
            </a:r>
            <a:r>
              <a:rPr lang="en-US" dirty="0" smtClean="0"/>
              <a:t> main(void)</a:t>
            </a:r>
          </a:p>
          <a:p>
            <a:r>
              <a:rPr lang="en-US" dirty="0" smtClean="0"/>
              <a:t>{    </a:t>
            </a:r>
          </a:p>
          <a:p>
            <a:r>
              <a:rPr lang="en-US" dirty="0"/>
              <a:t> </a:t>
            </a:r>
            <a:r>
              <a:rPr lang="en-US" dirty="0" smtClean="0"/>
              <a:t>    </a:t>
            </a:r>
            <a:r>
              <a:rPr lang="en-US" dirty="0" err="1" smtClean="0"/>
              <a:t>int</a:t>
            </a:r>
            <a:r>
              <a:rPr lang="en-US" dirty="0" smtClean="0"/>
              <a:t> a, b=1, c;    </a:t>
            </a:r>
            <a:r>
              <a:rPr lang="en-US" b="1" dirty="0" smtClean="0"/>
              <a:t>// declaring variables   </a:t>
            </a:r>
          </a:p>
          <a:p>
            <a:r>
              <a:rPr lang="en-US" dirty="0"/>
              <a:t> </a:t>
            </a:r>
            <a:r>
              <a:rPr lang="en-US" dirty="0" smtClean="0"/>
              <a:t>    </a:t>
            </a:r>
            <a:r>
              <a:rPr lang="en-US" dirty="0" err="1" smtClean="0"/>
              <a:t>printf</a:t>
            </a:r>
            <a:r>
              <a:rPr lang="en-US" dirty="0" smtClean="0"/>
              <a:t>("Enter the number whose multiplication table is to be printed :\t");  </a:t>
            </a:r>
          </a:p>
          <a:p>
            <a:r>
              <a:rPr lang="en-US" dirty="0"/>
              <a:t> </a:t>
            </a:r>
            <a:r>
              <a:rPr lang="en-US" dirty="0" smtClean="0"/>
              <a:t>    </a:t>
            </a:r>
            <a:r>
              <a:rPr lang="en-US" dirty="0" err="1" smtClean="0"/>
              <a:t>scanf</a:t>
            </a:r>
            <a:r>
              <a:rPr lang="en-US" dirty="0" smtClean="0"/>
              <a:t>("%d", &amp;a);  </a:t>
            </a:r>
            <a:r>
              <a:rPr lang="en-US" b="1" dirty="0" smtClean="0"/>
              <a:t>// taking input from the user and store it in variable a    </a:t>
            </a:r>
          </a:p>
          <a:p>
            <a:r>
              <a:rPr lang="en-US" dirty="0"/>
              <a:t> </a:t>
            </a:r>
            <a:r>
              <a:rPr lang="en-US" dirty="0" smtClean="0"/>
              <a:t>    while(b&lt;=10) </a:t>
            </a:r>
          </a:p>
          <a:p>
            <a:r>
              <a:rPr lang="en-US" dirty="0" smtClean="0"/>
              <a:t>   {                 </a:t>
            </a:r>
            <a:r>
              <a:rPr lang="en-US" b="1" dirty="0" smtClean="0"/>
              <a:t>// opening of </a:t>
            </a:r>
            <a:r>
              <a:rPr lang="en-US" b="1" dirty="0" err="1" smtClean="0"/>
              <a:t>wwhile</a:t>
            </a:r>
            <a:r>
              <a:rPr lang="en-US" b="1" dirty="0" smtClean="0"/>
              <a:t> loop </a:t>
            </a:r>
            <a:r>
              <a:rPr lang="en-US" dirty="0" smtClean="0"/>
              <a:t>        </a:t>
            </a:r>
          </a:p>
          <a:p>
            <a:r>
              <a:rPr lang="en-US" dirty="0"/>
              <a:t> </a:t>
            </a:r>
            <a:r>
              <a:rPr lang="en-US" dirty="0" smtClean="0"/>
              <a:t>     c=a*b;        </a:t>
            </a:r>
          </a:p>
          <a:p>
            <a:r>
              <a:rPr lang="en-US" dirty="0"/>
              <a:t> </a:t>
            </a:r>
            <a:r>
              <a:rPr lang="en-US" dirty="0" smtClean="0"/>
              <a:t>     </a:t>
            </a:r>
            <a:r>
              <a:rPr lang="en-US" dirty="0" err="1" smtClean="0"/>
              <a:t>printf</a:t>
            </a:r>
            <a:r>
              <a:rPr lang="en-US" dirty="0" smtClean="0"/>
              <a:t>("\n\</a:t>
            </a:r>
            <a:r>
              <a:rPr lang="en-US" dirty="0" err="1" smtClean="0"/>
              <a:t>t%d</a:t>
            </a:r>
            <a:r>
              <a:rPr lang="en-US" dirty="0" smtClean="0"/>
              <a:t>\</a:t>
            </a:r>
            <a:r>
              <a:rPr lang="en-US" dirty="0" err="1" smtClean="0"/>
              <a:t>tx</a:t>
            </a:r>
            <a:r>
              <a:rPr lang="en-US" dirty="0" smtClean="0"/>
              <a:t>\t%02d\t=\t%02d\n",</a:t>
            </a:r>
            <a:r>
              <a:rPr lang="en-US" dirty="0" err="1" smtClean="0"/>
              <a:t>a,b,c</a:t>
            </a:r>
            <a:r>
              <a:rPr lang="en-US" dirty="0" smtClean="0"/>
              <a:t>);    </a:t>
            </a:r>
          </a:p>
          <a:p>
            <a:r>
              <a:rPr lang="en-US" dirty="0"/>
              <a:t> </a:t>
            </a:r>
            <a:r>
              <a:rPr lang="en-US" dirty="0" smtClean="0"/>
              <a:t>     b++;         </a:t>
            </a:r>
            <a:r>
              <a:rPr lang="en-US" b="1" dirty="0" smtClean="0"/>
              <a:t>// increment of value of b by one  </a:t>
            </a:r>
          </a:p>
          <a:p>
            <a:r>
              <a:rPr lang="en-US" dirty="0"/>
              <a:t> </a:t>
            </a:r>
            <a:r>
              <a:rPr lang="en-US" dirty="0" smtClean="0"/>
              <a:t>  }               </a:t>
            </a:r>
            <a:r>
              <a:rPr lang="en-US" b="1" dirty="0" smtClean="0"/>
              <a:t>// closing of the while loop   </a:t>
            </a:r>
          </a:p>
          <a:p>
            <a:r>
              <a:rPr lang="en-US" dirty="0"/>
              <a:t> </a:t>
            </a:r>
            <a:r>
              <a:rPr lang="en-US" dirty="0" smtClean="0"/>
              <a:t>     return 0;</a:t>
            </a:r>
          </a:p>
          <a:p>
            <a:r>
              <a:rPr lang="en-US" dirty="0" smtClean="0"/>
              <a:t>}                   </a:t>
            </a:r>
            <a:r>
              <a:rPr lang="en-US" b="1" dirty="0" smtClean="0"/>
              <a:t>// closing of the main function </a:t>
            </a:r>
            <a:endParaRPr lang="en-US" b="1" dirty="0"/>
          </a:p>
        </p:txBody>
      </p:sp>
    </p:spTree>
    <p:extLst>
      <p:ext uri="{BB962C8B-B14F-4D97-AF65-F5344CB8AC3E}">
        <p14:creationId xmlns:p14="http://schemas.microsoft.com/office/powerpoint/2010/main" val="188670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4500" r="17667" b="1494"/>
          <a:stretch/>
        </p:blipFill>
        <p:spPr>
          <a:xfrm>
            <a:off x="1261872" y="925311"/>
            <a:ext cx="9404605" cy="5548641"/>
          </a:xfrm>
          <a:prstGeom prst="rect">
            <a:avLst/>
          </a:prstGeom>
        </p:spPr>
      </p:pic>
      <p:sp>
        <p:nvSpPr>
          <p:cNvPr id="2" name="TextBox 1"/>
          <p:cNvSpPr txBox="1"/>
          <p:nvPr/>
        </p:nvSpPr>
        <p:spPr>
          <a:xfrm>
            <a:off x="841248" y="310896"/>
            <a:ext cx="1929384" cy="461665"/>
          </a:xfrm>
          <a:prstGeom prst="rect">
            <a:avLst/>
          </a:prstGeom>
          <a:noFill/>
        </p:spPr>
        <p:txBody>
          <a:bodyPr wrap="square" rtlCol="0">
            <a:spAutoFit/>
          </a:bodyPr>
          <a:lstStyle/>
          <a:p>
            <a:r>
              <a:rPr lang="en-US" sz="2400" b="1" dirty="0" smtClean="0"/>
              <a:t>Output </a:t>
            </a:r>
            <a:r>
              <a:rPr lang="en-US" dirty="0" smtClean="0"/>
              <a:t>:</a:t>
            </a:r>
            <a:endParaRPr lang="en-US" dirty="0"/>
          </a:p>
        </p:txBody>
      </p:sp>
    </p:spTree>
    <p:extLst>
      <p:ext uri="{BB962C8B-B14F-4D97-AF65-F5344CB8AC3E}">
        <p14:creationId xmlns:p14="http://schemas.microsoft.com/office/powerpoint/2010/main" val="273631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3776" y="374904"/>
            <a:ext cx="10607040" cy="6155531"/>
          </a:xfrm>
          <a:prstGeom prst="rect">
            <a:avLst/>
          </a:prstGeom>
          <a:noFill/>
        </p:spPr>
        <p:txBody>
          <a:bodyPr wrap="square" rtlCol="0">
            <a:spAutoFit/>
          </a:bodyPr>
          <a:lstStyle/>
          <a:p>
            <a:r>
              <a:rPr lang="en-US" dirty="0" smtClean="0"/>
              <a:t>2</a:t>
            </a:r>
            <a:r>
              <a:rPr lang="en-US" dirty="0" smtClean="0"/>
              <a:t>)</a:t>
            </a:r>
          </a:p>
          <a:p>
            <a:r>
              <a:rPr lang="en-US" dirty="0" smtClean="0"/>
              <a:t> </a:t>
            </a:r>
            <a:r>
              <a:rPr lang="en-US" sz="2400" b="1" dirty="0" smtClean="0"/>
              <a:t>Objective :</a:t>
            </a:r>
            <a:r>
              <a:rPr lang="en-US" sz="2000" dirty="0" smtClean="0"/>
              <a:t> To write a program which converts temperature from degree centigrade(C) to Fahrenheit(F) or vice versa. The program should have a provision to let the user choose whether he/she wants to convert C to F or vice versa.</a:t>
            </a:r>
          </a:p>
          <a:p>
            <a:endParaRPr lang="en-US" sz="2000" dirty="0"/>
          </a:p>
          <a:p>
            <a:r>
              <a:rPr lang="en-US" sz="2400" b="1" dirty="0" smtClean="0"/>
              <a:t>Software used </a:t>
            </a:r>
            <a:r>
              <a:rPr lang="en-US" sz="2000" dirty="0" smtClean="0"/>
              <a:t>: Online GDB Compiler and Debugger for C (IDE)</a:t>
            </a:r>
          </a:p>
          <a:p>
            <a:endParaRPr lang="en-US" sz="2000" dirty="0" smtClean="0"/>
          </a:p>
          <a:p>
            <a:r>
              <a:rPr lang="en-US" sz="2400" b="1" dirty="0" smtClean="0"/>
              <a:t>Methodology</a:t>
            </a:r>
            <a:r>
              <a:rPr lang="en-US" sz="2000" dirty="0" smtClean="0"/>
              <a:t> : the program will first ask the user to enter either 1 or 2 from the keyboard in order to choose whether he/she wants to convert temperature from degree centigrade to Fahrenheit or vice versa. According to the input of the user, the program performs the corresponding conversions by using the if statements.</a:t>
            </a:r>
          </a:p>
          <a:p>
            <a:endParaRPr lang="en-US" sz="2000" dirty="0"/>
          </a:p>
          <a:p>
            <a:r>
              <a:rPr lang="en-US" sz="2400" b="1" dirty="0" smtClean="0"/>
              <a:t>Algorithm : </a:t>
            </a:r>
          </a:p>
          <a:p>
            <a:r>
              <a:rPr lang="en-US" sz="2000" dirty="0" smtClean="0"/>
              <a:t>Step 1) Start</a:t>
            </a:r>
          </a:p>
          <a:p>
            <a:r>
              <a:rPr lang="en-US" sz="2000" dirty="0" smtClean="0"/>
              <a:t>Step 2) take input from user– user should enter 1 for C to F and 2 for F to C</a:t>
            </a:r>
          </a:p>
          <a:p>
            <a:r>
              <a:rPr lang="en-US" sz="2000" dirty="0" smtClean="0"/>
              <a:t>Step 3) use if statements to take input from user perform the temperature conversion in accordance with the former input by the user.</a:t>
            </a:r>
          </a:p>
          <a:p>
            <a:r>
              <a:rPr lang="en-US" sz="2000" dirty="0" smtClean="0"/>
              <a:t>Step 4) display the result</a:t>
            </a:r>
          </a:p>
          <a:p>
            <a:r>
              <a:rPr lang="en-US" sz="2000" dirty="0" smtClean="0"/>
              <a:t>Step 5) Stop</a:t>
            </a:r>
            <a:endParaRPr lang="en-US" sz="2000" dirty="0"/>
          </a:p>
        </p:txBody>
      </p:sp>
    </p:spTree>
    <p:extLst>
      <p:ext uri="{BB962C8B-B14F-4D97-AF65-F5344CB8AC3E}">
        <p14:creationId xmlns:p14="http://schemas.microsoft.com/office/powerpoint/2010/main" val="337159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875" y="594360"/>
            <a:ext cx="4203525" cy="5843016"/>
          </a:xfrm>
          <a:prstGeom prst="rect">
            <a:avLst/>
          </a:prstGeom>
        </p:spPr>
      </p:pic>
      <p:sp>
        <p:nvSpPr>
          <p:cNvPr id="3" name="TextBox 2"/>
          <p:cNvSpPr txBox="1"/>
          <p:nvPr/>
        </p:nvSpPr>
        <p:spPr>
          <a:xfrm>
            <a:off x="685800" y="594360"/>
            <a:ext cx="1609344" cy="461665"/>
          </a:xfrm>
          <a:prstGeom prst="rect">
            <a:avLst/>
          </a:prstGeom>
          <a:noFill/>
        </p:spPr>
        <p:txBody>
          <a:bodyPr wrap="square" rtlCol="0">
            <a:spAutoFit/>
          </a:bodyPr>
          <a:lstStyle/>
          <a:p>
            <a:r>
              <a:rPr lang="en-US" sz="2400" b="1" dirty="0" smtClean="0"/>
              <a:t>Flowchart :</a:t>
            </a:r>
            <a:endParaRPr lang="en-US" sz="2400" b="1" dirty="0"/>
          </a:p>
        </p:txBody>
      </p:sp>
    </p:spTree>
    <p:extLst>
      <p:ext uri="{BB962C8B-B14F-4D97-AF65-F5344CB8AC3E}">
        <p14:creationId xmlns:p14="http://schemas.microsoft.com/office/powerpoint/2010/main" val="78623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904" y="335846"/>
            <a:ext cx="10369296" cy="6093976"/>
          </a:xfrm>
          <a:prstGeom prst="rect">
            <a:avLst/>
          </a:prstGeom>
        </p:spPr>
        <p:txBody>
          <a:bodyPr wrap="square">
            <a:spAutoFit/>
          </a:bodyPr>
          <a:lstStyle/>
          <a:p>
            <a:r>
              <a:rPr lang="en-US" sz="2400" b="1" dirty="0" smtClean="0"/>
              <a:t>Source code :</a:t>
            </a:r>
          </a:p>
          <a:p>
            <a:endParaRPr lang="en-US" sz="2400" b="1" dirty="0"/>
          </a:p>
          <a:p>
            <a:r>
              <a:rPr lang="en-US" b="1" dirty="0" smtClean="0"/>
              <a:t>/*   </a:t>
            </a:r>
            <a:r>
              <a:rPr lang="en-US" b="1" dirty="0" smtClean="0"/>
              <a:t>This C program is prepared by </a:t>
            </a:r>
            <a:r>
              <a:rPr lang="en-US" b="1" dirty="0" err="1" smtClean="0"/>
              <a:t>Snehal</a:t>
            </a:r>
            <a:r>
              <a:rPr lang="en-US" b="1" dirty="0" smtClean="0"/>
              <a:t> </a:t>
            </a:r>
            <a:r>
              <a:rPr lang="en-US" b="1" dirty="0" err="1" smtClean="0"/>
              <a:t>Nalawade</a:t>
            </a:r>
            <a:r>
              <a:rPr lang="en-US" b="1" dirty="0" smtClean="0"/>
              <a:t>    </a:t>
            </a:r>
          </a:p>
          <a:p>
            <a:r>
              <a:rPr lang="en-US" b="1" dirty="0"/>
              <a:t> </a:t>
            </a:r>
            <a:r>
              <a:rPr lang="en-US" b="1" dirty="0" smtClean="0"/>
              <a:t>      Roll no. : 202151160  </a:t>
            </a:r>
          </a:p>
          <a:p>
            <a:r>
              <a:rPr lang="en-US" b="1" dirty="0"/>
              <a:t> </a:t>
            </a:r>
            <a:r>
              <a:rPr lang="en-US" b="1" dirty="0" smtClean="0"/>
              <a:t>      Date of preparation : 18/01/2021  </a:t>
            </a:r>
          </a:p>
          <a:p>
            <a:endParaRPr lang="en-US" b="1" dirty="0"/>
          </a:p>
          <a:p>
            <a:r>
              <a:rPr lang="en-US" b="1" dirty="0" smtClean="0"/>
              <a:t>      This program first asks the user to choose whether he/she wants to convert degree centigrade to Fahrenheit or vice versa by entering either 1 or 2 respectively. Once the user enters number according to his choice, the program then asks the user to enter the temperature accordingly and thereafter displays the corresponding output after calculation. This program is written using if statements.</a:t>
            </a:r>
          </a:p>
          <a:p>
            <a:r>
              <a:rPr lang="en-US" b="1" dirty="0" smtClean="0"/>
              <a:t>*/</a:t>
            </a:r>
          </a:p>
          <a:p>
            <a:endParaRPr lang="en-US" dirty="0"/>
          </a:p>
          <a:p>
            <a:r>
              <a:rPr lang="en-US" dirty="0" smtClean="0"/>
              <a:t>#include &lt;</a:t>
            </a:r>
            <a:r>
              <a:rPr lang="en-US" dirty="0" err="1" smtClean="0"/>
              <a:t>stdio.h</a:t>
            </a:r>
            <a:r>
              <a:rPr lang="en-US" dirty="0" smtClean="0"/>
              <a:t>&gt;</a:t>
            </a:r>
          </a:p>
          <a:p>
            <a:r>
              <a:rPr lang="en-US" dirty="0" err="1" smtClean="0"/>
              <a:t>int</a:t>
            </a:r>
            <a:r>
              <a:rPr lang="en-US" dirty="0" smtClean="0"/>
              <a:t> main()   </a:t>
            </a:r>
          </a:p>
          <a:p>
            <a:r>
              <a:rPr lang="en-US" dirty="0" smtClean="0"/>
              <a:t> {                  </a:t>
            </a:r>
            <a:r>
              <a:rPr lang="en-US" b="1" dirty="0" smtClean="0"/>
              <a:t>// opening of the main function </a:t>
            </a:r>
          </a:p>
          <a:p>
            <a:r>
              <a:rPr lang="en-US" dirty="0"/>
              <a:t> </a:t>
            </a:r>
            <a:r>
              <a:rPr lang="en-US" dirty="0" smtClean="0"/>
              <a:t>        </a:t>
            </a:r>
            <a:r>
              <a:rPr lang="en-US" dirty="0" err="1" smtClean="0"/>
              <a:t>int</a:t>
            </a:r>
            <a:r>
              <a:rPr lang="en-US" dirty="0" smtClean="0"/>
              <a:t> a;         </a:t>
            </a:r>
            <a:r>
              <a:rPr lang="en-US" b="1" dirty="0" smtClean="0"/>
              <a:t>// declare variable a   </a:t>
            </a:r>
          </a:p>
          <a:p>
            <a:r>
              <a:rPr lang="en-US" dirty="0"/>
              <a:t> </a:t>
            </a:r>
            <a:r>
              <a:rPr lang="en-US" dirty="0" smtClean="0"/>
              <a:t>        float c, f; </a:t>
            </a:r>
          </a:p>
          <a:p>
            <a:r>
              <a:rPr lang="en-US" dirty="0"/>
              <a:t> </a:t>
            </a:r>
            <a:r>
              <a:rPr lang="en-US" dirty="0" smtClean="0"/>
              <a:t>        </a:t>
            </a:r>
            <a:r>
              <a:rPr lang="en-US" dirty="0" err="1" smtClean="0"/>
              <a:t>printf</a:t>
            </a:r>
            <a:r>
              <a:rPr lang="en-US" dirty="0" smtClean="0"/>
              <a:t>("Enter 1 to convert degree centigrade to </a:t>
            </a:r>
            <a:r>
              <a:rPr lang="en-US" dirty="0" err="1" smtClean="0"/>
              <a:t>fahrenheit</a:t>
            </a:r>
            <a:r>
              <a:rPr lang="en-US" dirty="0" smtClean="0"/>
              <a:t>\</a:t>
            </a:r>
            <a:r>
              <a:rPr lang="en-US" dirty="0" err="1" smtClean="0"/>
              <a:t>nEnter</a:t>
            </a:r>
            <a:r>
              <a:rPr lang="en-US" dirty="0" smtClean="0"/>
              <a:t> 2 to convert degree </a:t>
            </a:r>
            <a:r>
              <a:rPr lang="en-US" dirty="0" err="1" smtClean="0"/>
              <a:t>fahrenheit</a:t>
            </a:r>
            <a:r>
              <a:rPr lang="en-US" dirty="0" smtClean="0"/>
              <a:t> to centigrade\n");   </a:t>
            </a:r>
          </a:p>
          <a:p>
            <a:r>
              <a:rPr lang="en-US" dirty="0"/>
              <a:t> </a:t>
            </a:r>
            <a:r>
              <a:rPr lang="en-US" dirty="0" smtClean="0"/>
              <a:t>       </a:t>
            </a:r>
            <a:r>
              <a:rPr lang="en-US" dirty="0" err="1" smtClean="0"/>
              <a:t>scanf</a:t>
            </a:r>
            <a:r>
              <a:rPr lang="en-US" dirty="0" smtClean="0"/>
              <a:t>("%</a:t>
            </a:r>
            <a:r>
              <a:rPr lang="en-US" dirty="0" err="1" smtClean="0"/>
              <a:t>d",&amp;a</a:t>
            </a:r>
            <a:r>
              <a:rPr lang="en-US" dirty="0" smtClean="0"/>
              <a:t>);  </a:t>
            </a:r>
          </a:p>
          <a:p>
            <a:r>
              <a:rPr lang="en-US" dirty="0"/>
              <a:t> </a:t>
            </a:r>
            <a:r>
              <a:rPr lang="en-US" dirty="0" smtClean="0"/>
              <a:t>      if(a==1)       </a:t>
            </a:r>
            <a:r>
              <a:rPr lang="en-US" b="1" dirty="0" smtClean="0"/>
              <a:t>// using if statements   </a:t>
            </a:r>
          </a:p>
        </p:txBody>
      </p:sp>
    </p:spTree>
    <p:extLst>
      <p:ext uri="{BB962C8B-B14F-4D97-AF65-F5344CB8AC3E}">
        <p14:creationId xmlns:p14="http://schemas.microsoft.com/office/powerpoint/2010/main" val="16429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 y="329845"/>
            <a:ext cx="8193024" cy="5324535"/>
          </a:xfrm>
          <a:prstGeom prst="rect">
            <a:avLst/>
          </a:prstGeom>
        </p:spPr>
        <p:txBody>
          <a:bodyPr wrap="square">
            <a:spAutoFit/>
          </a:bodyPr>
          <a:lstStyle/>
          <a:p>
            <a:r>
              <a:rPr lang="en-US" sz="2000" dirty="0" smtClean="0"/>
              <a:t> </a:t>
            </a:r>
            <a:r>
              <a:rPr lang="en-US" sz="2000" dirty="0"/>
              <a:t> </a:t>
            </a:r>
            <a:r>
              <a:rPr lang="en-US" sz="2000" dirty="0" smtClean="0"/>
              <a:t> {      </a:t>
            </a:r>
            <a:endParaRPr lang="en-US" sz="2000" dirty="0"/>
          </a:p>
          <a:p>
            <a:r>
              <a:rPr lang="en-US" sz="2000" dirty="0"/>
              <a:t>      </a:t>
            </a:r>
            <a:r>
              <a:rPr lang="en-US" sz="2000" dirty="0" err="1"/>
              <a:t>printf</a:t>
            </a:r>
            <a:r>
              <a:rPr lang="en-US" sz="2000" dirty="0"/>
              <a:t>("Enter the temperature in degree centigrade :");       </a:t>
            </a:r>
          </a:p>
          <a:p>
            <a:r>
              <a:rPr lang="en-US" sz="2000" dirty="0"/>
              <a:t>      </a:t>
            </a:r>
            <a:r>
              <a:rPr lang="en-US" sz="2000" dirty="0" err="1"/>
              <a:t>scanf</a:t>
            </a:r>
            <a:r>
              <a:rPr lang="en-US" sz="2000" dirty="0"/>
              <a:t>("%</a:t>
            </a:r>
            <a:r>
              <a:rPr lang="en-US" sz="2000" dirty="0" err="1"/>
              <a:t>f",&amp;c</a:t>
            </a:r>
            <a:r>
              <a:rPr lang="en-US" sz="2000" dirty="0"/>
              <a:t>);   </a:t>
            </a:r>
            <a:r>
              <a:rPr lang="en-US" sz="2000" b="1" dirty="0"/>
              <a:t>// take input from the user and store in </a:t>
            </a:r>
            <a:r>
              <a:rPr lang="en-US" sz="2000" b="1" dirty="0" smtClean="0"/>
              <a:t>c</a:t>
            </a:r>
            <a:endParaRPr lang="en-US" sz="2000" dirty="0" smtClean="0"/>
          </a:p>
          <a:p>
            <a:r>
              <a:rPr lang="en-US" sz="2000" dirty="0" smtClean="0"/>
              <a:t>     f</a:t>
            </a:r>
            <a:r>
              <a:rPr lang="en-US" sz="2000" dirty="0" smtClean="0"/>
              <a:t>=((9*c)/5)+32;    </a:t>
            </a:r>
          </a:p>
          <a:p>
            <a:r>
              <a:rPr lang="en-US" sz="2000" dirty="0" smtClean="0"/>
              <a:t>  </a:t>
            </a:r>
            <a:r>
              <a:rPr lang="en-US" sz="2000" dirty="0" smtClean="0"/>
              <a:t>   </a:t>
            </a:r>
            <a:r>
              <a:rPr lang="en-US" sz="2000" dirty="0" err="1" smtClean="0"/>
              <a:t>printf</a:t>
            </a:r>
            <a:r>
              <a:rPr lang="en-US" sz="2000" dirty="0" smtClean="0"/>
              <a:t>("The temperature in degree </a:t>
            </a:r>
            <a:r>
              <a:rPr lang="en-US" sz="2000" dirty="0" err="1" smtClean="0"/>
              <a:t>fahreheit</a:t>
            </a:r>
            <a:r>
              <a:rPr lang="en-US" sz="2000" dirty="0" smtClean="0"/>
              <a:t> is :%0.2f",f);</a:t>
            </a:r>
          </a:p>
          <a:p>
            <a:r>
              <a:rPr lang="en-US" sz="2000" dirty="0" smtClean="0"/>
              <a:t> </a:t>
            </a:r>
            <a:r>
              <a:rPr lang="en-US" sz="2000" dirty="0" smtClean="0"/>
              <a:t>   </a:t>
            </a:r>
            <a:r>
              <a:rPr lang="en-US" sz="2000" dirty="0" smtClean="0"/>
              <a:t>} </a:t>
            </a:r>
          </a:p>
          <a:p>
            <a:r>
              <a:rPr lang="en-US" sz="2000" dirty="0" smtClean="0"/>
              <a:t> </a:t>
            </a:r>
            <a:r>
              <a:rPr lang="en-US" sz="2000" dirty="0" smtClean="0"/>
              <a:t> </a:t>
            </a:r>
            <a:r>
              <a:rPr lang="en-US" sz="2000" dirty="0" smtClean="0"/>
              <a:t>if(a==2) </a:t>
            </a:r>
          </a:p>
          <a:p>
            <a:r>
              <a:rPr lang="en-US" sz="2000" dirty="0" smtClean="0"/>
              <a:t>   </a:t>
            </a:r>
            <a:r>
              <a:rPr lang="en-US" sz="2000" dirty="0" smtClean="0"/>
              <a:t> {  </a:t>
            </a:r>
            <a:endParaRPr lang="en-US" sz="2000" dirty="0" smtClean="0"/>
          </a:p>
          <a:p>
            <a:r>
              <a:rPr lang="en-US" sz="2000" dirty="0" smtClean="0"/>
              <a:t>      </a:t>
            </a:r>
            <a:r>
              <a:rPr lang="en-US" sz="2000" dirty="0" err="1" smtClean="0"/>
              <a:t>printf</a:t>
            </a:r>
            <a:r>
              <a:rPr lang="en-US" sz="2000" dirty="0" smtClean="0"/>
              <a:t>("Enter the temperature in degree </a:t>
            </a:r>
            <a:r>
              <a:rPr lang="en-US" sz="2000" dirty="0" err="1" smtClean="0"/>
              <a:t>fahrenheit</a:t>
            </a:r>
            <a:r>
              <a:rPr lang="en-US" sz="2000" dirty="0" smtClean="0"/>
              <a:t> :");     </a:t>
            </a:r>
          </a:p>
          <a:p>
            <a:r>
              <a:rPr lang="en-US" sz="2000" dirty="0"/>
              <a:t> </a:t>
            </a:r>
            <a:r>
              <a:rPr lang="en-US" sz="2000" dirty="0" smtClean="0"/>
              <a:t>     </a:t>
            </a:r>
            <a:r>
              <a:rPr lang="en-US" sz="2000" dirty="0" err="1" smtClean="0"/>
              <a:t>scanf</a:t>
            </a:r>
            <a:r>
              <a:rPr lang="en-US" sz="2000" dirty="0" smtClean="0"/>
              <a:t>("%</a:t>
            </a:r>
            <a:r>
              <a:rPr lang="en-US" sz="2000" dirty="0" err="1" smtClean="0"/>
              <a:t>f",&amp;f</a:t>
            </a:r>
            <a:r>
              <a:rPr lang="en-US" sz="2000" dirty="0" smtClean="0"/>
              <a:t>);      </a:t>
            </a:r>
          </a:p>
          <a:p>
            <a:r>
              <a:rPr lang="en-US" sz="2000" dirty="0"/>
              <a:t> </a:t>
            </a:r>
            <a:r>
              <a:rPr lang="en-US" sz="2000" dirty="0" smtClean="0"/>
              <a:t>     c=(5*(f-32))/9;     </a:t>
            </a:r>
          </a:p>
          <a:p>
            <a:r>
              <a:rPr lang="en-US" sz="2000" dirty="0"/>
              <a:t> </a:t>
            </a:r>
            <a:r>
              <a:rPr lang="en-US" sz="2000" dirty="0" smtClean="0"/>
              <a:t>     </a:t>
            </a:r>
            <a:r>
              <a:rPr lang="en-US" sz="2000" dirty="0" err="1" smtClean="0"/>
              <a:t>printf</a:t>
            </a:r>
            <a:r>
              <a:rPr lang="en-US" sz="2000" dirty="0" smtClean="0"/>
              <a:t>("The temperature in degree centigrade is :%0.2f",c);  </a:t>
            </a:r>
          </a:p>
          <a:p>
            <a:r>
              <a:rPr lang="en-US" sz="2000" dirty="0"/>
              <a:t> </a:t>
            </a:r>
            <a:r>
              <a:rPr lang="en-US" sz="2000" dirty="0" smtClean="0"/>
              <a:t>    }  </a:t>
            </a:r>
          </a:p>
          <a:p>
            <a:r>
              <a:rPr lang="en-US" sz="2000" dirty="0"/>
              <a:t> </a:t>
            </a:r>
            <a:r>
              <a:rPr lang="en-US" sz="2000" dirty="0" smtClean="0"/>
              <a:t>   if(a!=1 &amp;&amp; a!=2) </a:t>
            </a:r>
          </a:p>
          <a:p>
            <a:r>
              <a:rPr lang="en-US" sz="2000" dirty="0"/>
              <a:t> </a:t>
            </a:r>
            <a:r>
              <a:rPr lang="en-US" sz="2000" dirty="0" smtClean="0"/>
              <a:t>     </a:t>
            </a:r>
            <a:r>
              <a:rPr lang="en-US" sz="2000" dirty="0" err="1" smtClean="0"/>
              <a:t>printf</a:t>
            </a:r>
            <a:r>
              <a:rPr lang="en-US" sz="2000" dirty="0" smtClean="0"/>
              <a:t>("Invalid input");   </a:t>
            </a:r>
          </a:p>
          <a:p>
            <a:r>
              <a:rPr lang="en-US" sz="2000" dirty="0"/>
              <a:t> </a:t>
            </a:r>
            <a:r>
              <a:rPr lang="en-US" sz="2000" dirty="0" smtClean="0"/>
              <a:t>  </a:t>
            </a:r>
            <a:r>
              <a:rPr lang="en-US" sz="2000" dirty="0" smtClean="0"/>
              <a:t> </a:t>
            </a:r>
            <a:r>
              <a:rPr lang="en-US" sz="2000" dirty="0" smtClean="0"/>
              <a:t>return 0</a:t>
            </a:r>
            <a:r>
              <a:rPr lang="en-US" sz="2000" dirty="0" smtClean="0"/>
              <a:t>;</a:t>
            </a:r>
          </a:p>
          <a:p>
            <a:r>
              <a:rPr lang="en-US" sz="2000" dirty="0" smtClean="0"/>
              <a:t> </a:t>
            </a:r>
            <a:r>
              <a:rPr lang="en-US" sz="2000" dirty="0" smtClean="0"/>
              <a:t>}                </a:t>
            </a:r>
            <a:r>
              <a:rPr lang="en-US" sz="2000" b="1" dirty="0" smtClean="0"/>
              <a:t>// closing of the main function </a:t>
            </a:r>
            <a:endParaRPr lang="en-US" sz="2000" b="1" dirty="0"/>
          </a:p>
        </p:txBody>
      </p:sp>
    </p:spTree>
    <p:extLst>
      <p:ext uri="{BB962C8B-B14F-4D97-AF65-F5344CB8AC3E}">
        <p14:creationId xmlns:p14="http://schemas.microsoft.com/office/powerpoint/2010/main" val="109358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1070</Words>
  <Application>Microsoft Office PowerPoint</Application>
  <PresentationFormat>Widescreen</PresentationFormat>
  <Paragraphs>135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18</cp:revision>
  <dcterms:created xsi:type="dcterms:W3CDTF">2022-01-20T04:01:50Z</dcterms:created>
  <dcterms:modified xsi:type="dcterms:W3CDTF">2022-01-20T16:58:12Z</dcterms:modified>
</cp:coreProperties>
</file>