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5" r:id="rId5"/>
    <p:sldId id="260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A005-F67E-44CE-84CE-A106FB31D87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8258-839D-46C1-8882-4D1B4F55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1549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IT161 LAB 1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Name : </a:t>
            </a:r>
            <a:r>
              <a:rPr lang="en-US" sz="3600" dirty="0" err="1" smtClean="0"/>
              <a:t>Snehal</a:t>
            </a:r>
            <a:r>
              <a:rPr lang="en-US" sz="3600" dirty="0" smtClean="0"/>
              <a:t> </a:t>
            </a:r>
            <a:r>
              <a:rPr lang="en-US" sz="3600" dirty="0" err="1" smtClean="0"/>
              <a:t>Nalawade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Student ID : 202151160</a:t>
            </a:r>
            <a:br>
              <a:rPr lang="en-US" sz="3600" dirty="0" smtClean="0"/>
            </a:br>
            <a:r>
              <a:rPr lang="en-US" sz="3600" dirty="0" smtClean="0"/>
              <a:t>Date : 07/01/2022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65" y="3851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Topic</a:t>
            </a:r>
            <a:r>
              <a:rPr lang="en-US" dirty="0" smtClean="0"/>
              <a:t> : Ramesh’s basic salary is input through the keyboard. His dearness allowance is 40% of the basic salary and house rent allowance is 20% of basic salary. Write an algorithm, flowchart and program to calculate his gross salary.</a:t>
            </a:r>
          </a:p>
          <a:p>
            <a:pPr marL="0" indent="0">
              <a:buNone/>
            </a:pPr>
            <a:r>
              <a:rPr lang="en-US" b="1" dirty="0" smtClean="0"/>
              <a:t>Objective </a:t>
            </a:r>
            <a:r>
              <a:rPr lang="en-US" dirty="0" smtClean="0"/>
              <a:t>: To write a C program to input basic salary from the user and display the gross salary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 of the program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Start</a:t>
            </a:r>
          </a:p>
          <a:p>
            <a:r>
              <a:rPr lang="en-US" dirty="0" smtClean="0"/>
              <a:t>Step 2 : declare and initialize float type variables BS, DA, HRA and GS</a:t>
            </a:r>
          </a:p>
          <a:p>
            <a:r>
              <a:rPr lang="en-US" dirty="0" smtClean="0"/>
              <a:t>Step 3 : take </a:t>
            </a:r>
            <a:r>
              <a:rPr lang="en-US" dirty="0"/>
              <a:t>b</a:t>
            </a:r>
            <a:r>
              <a:rPr lang="en-US" dirty="0" smtClean="0"/>
              <a:t>asic salary (BS) as input from the user</a:t>
            </a:r>
          </a:p>
          <a:p>
            <a:r>
              <a:rPr lang="en-US" dirty="0" smtClean="0"/>
              <a:t>Step 4 : calculate the dearness allowance (DA) and house rent allowance (HRA)</a:t>
            </a:r>
          </a:p>
          <a:p>
            <a:r>
              <a:rPr lang="en-US" dirty="0" smtClean="0"/>
              <a:t>Step 5 : BS + DA + HRA          </a:t>
            </a:r>
            <a:r>
              <a:rPr lang="en-US" dirty="0"/>
              <a:t>g</a:t>
            </a:r>
            <a:r>
              <a:rPr lang="en-US" dirty="0" smtClean="0"/>
              <a:t>ross salary (GS)  </a:t>
            </a:r>
          </a:p>
          <a:p>
            <a:r>
              <a:rPr lang="en-US" dirty="0" smtClean="0"/>
              <a:t>Step 6 : display the gross salary (GS)</a:t>
            </a:r>
          </a:p>
          <a:p>
            <a:r>
              <a:rPr lang="en-US" dirty="0" smtClean="0"/>
              <a:t>Step 7 : Stop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90288" y="4471416"/>
            <a:ext cx="42062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1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615" y="-235974"/>
            <a:ext cx="10389067" cy="1325563"/>
          </a:xfrm>
        </p:spPr>
        <p:txBody>
          <a:bodyPr/>
          <a:lstStyle/>
          <a:p>
            <a:pPr algn="ctr"/>
            <a:r>
              <a:rPr lang="en-US" b="1" dirty="0" smtClean="0"/>
              <a:t>Flowchart of the program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" r="1125"/>
          <a:stretch/>
        </p:blipFill>
        <p:spPr>
          <a:xfrm>
            <a:off x="1031695" y="668593"/>
            <a:ext cx="2705157" cy="429900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" r="5486" b="904"/>
          <a:stretch/>
        </p:blipFill>
        <p:spPr>
          <a:xfrm>
            <a:off x="1209368" y="4967595"/>
            <a:ext cx="2202425" cy="12880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89" y="6237109"/>
            <a:ext cx="987718" cy="58763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" r="4516" b="1690"/>
          <a:stretch/>
        </p:blipFill>
        <p:spPr>
          <a:xfrm>
            <a:off x="6948363" y="2469763"/>
            <a:ext cx="3013566" cy="391323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15" y="1352106"/>
            <a:ext cx="1219263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32" y="81661"/>
            <a:ext cx="10613136" cy="1143635"/>
          </a:xfrm>
        </p:spPr>
        <p:txBody>
          <a:bodyPr/>
          <a:lstStyle/>
          <a:p>
            <a:pPr algn="ctr"/>
            <a:r>
              <a:rPr lang="en-US" b="1" dirty="0" smtClean="0"/>
              <a:t>Source code of the C program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r="1" b="2814"/>
          <a:stretch/>
        </p:blipFill>
        <p:spPr>
          <a:xfrm>
            <a:off x="1435608" y="1078992"/>
            <a:ext cx="9802368" cy="4105656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4977"/>
          <a:stretch/>
        </p:blipFill>
        <p:spPr>
          <a:xfrm>
            <a:off x="1435608" y="5184648"/>
            <a:ext cx="9802368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Outputs after executing the C program 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8" y="2010728"/>
            <a:ext cx="10067544" cy="4682679"/>
          </a:xfrm>
        </p:spPr>
      </p:pic>
      <p:sp>
        <p:nvSpPr>
          <p:cNvPr id="5" name="TextBox 4"/>
          <p:cNvSpPr txBox="1"/>
          <p:nvPr/>
        </p:nvSpPr>
        <p:spPr>
          <a:xfrm>
            <a:off x="374904" y="1690688"/>
            <a:ext cx="7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" y="1875354"/>
            <a:ext cx="10515600" cy="4882061"/>
          </a:xfrm>
        </p:spPr>
      </p:pic>
      <p:sp>
        <p:nvSpPr>
          <p:cNvPr id="5" name="TextBox 4"/>
          <p:cNvSpPr txBox="1"/>
          <p:nvPr/>
        </p:nvSpPr>
        <p:spPr>
          <a:xfrm>
            <a:off x="384048" y="1414582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6360" y="2048256"/>
            <a:ext cx="488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Thank You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654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IT161 LAB 1  Name : Snehal Nalawade Student ID : 202151160 Date : 07/01/2022</vt:lpstr>
      <vt:lpstr>Algorithm of the program :</vt:lpstr>
      <vt:lpstr>Flowchart of the program :</vt:lpstr>
      <vt:lpstr>Source code of the C program :</vt:lpstr>
      <vt:lpstr>Outputs after executing the C program 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2022-01-04T10:20:12Z</dcterms:created>
  <dcterms:modified xsi:type="dcterms:W3CDTF">2022-01-14T08:17:30Z</dcterms:modified>
</cp:coreProperties>
</file>