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3CCC-3B20-40AA-B36E-09D6795B948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8DE6-3EC0-4532-A5B0-8A626669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3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3CCC-3B20-40AA-B36E-09D6795B948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8DE6-3EC0-4532-A5B0-8A626669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3CCC-3B20-40AA-B36E-09D6795B948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8DE6-3EC0-4532-A5B0-8A626669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3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3CCC-3B20-40AA-B36E-09D6795B948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8DE6-3EC0-4532-A5B0-8A626669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3CCC-3B20-40AA-B36E-09D6795B948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8DE6-3EC0-4532-A5B0-8A626669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6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3CCC-3B20-40AA-B36E-09D6795B948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8DE6-3EC0-4532-A5B0-8A626669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3CCC-3B20-40AA-B36E-09D6795B948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8DE6-3EC0-4532-A5B0-8A626669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3CCC-3B20-40AA-B36E-09D6795B948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8DE6-3EC0-4532-A5B0-8A626669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5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3CCC-3B20-40AA-B36E-09D6795B948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8DE6-3EC0-4532-A5B0-8A626669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7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3CCC-3B20-40AA-B36E-09D6795B948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8DE6-3EC0-4532-A5B0-8A626669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3CCC-3B20-40AA-B36E-09D6795B948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8DE6-3EC0-4532-A5B0-8A626669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6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93CCC-3B20-40AA-B36E-09D6795B9483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8DE6-3EC0-4532-A5B0-8A626669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 160 LAB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 : </a:t>
            </a:r>
            <a:r>
              <a:rPr lang="en-US" dirty="0" err="1" smtClean="0"/>
              <a:t>Snehal</a:t>
            </a:r>
            <a:r>
              <a:rPr lang="en-US" dirty="0" smtClean="0"/>
              <a:t> </a:t>
            </a:r>
            <a:r>
              <a:rPr lang="en-US" dirty="0" err="1" smtClean="0"/>
              <a:t>Keshav</a:t>
            </a:r>
            <a:r>
              <a:rPr lang="en-US" dirty="0" smtClean="0"/>
              <a:t> </a:t>
            </a:r>
            <a:r>
              <a:rPr lang="en-US" dirty="0" err="1" smtClean="0"/>
              <a:t>Nalawade</a:t>
            </a:r>
            <a:endParaRPr lang="en-US" dirty="0" smtClean="0"/>
          </a:p>
          <a:p>
            <a:r>
              <a:rPr lang="en-US" dirty="0" smtClean="0"/>
              <a:t>Student ID : 202151160</a:t>
            </a:r>
          </a:p>
          <a:p>
            <a:r>
              <a:rPr lang="en-US" dirty="0" smtClean="0"/>
              <a:t>Date : 12/01/2022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5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" y="82296"/>
            <a:ext cx="11795760" cy="6094667"/>
          </a:xfrm>
        </p:spPr>
        <p:txBody>
          <a:bodyPr/>
          <a:lstStyle/>
          <a:p>
            <a:r>
              <a:rPr lang="en-US" dirty="0" smtClean="0"/>
              <a:t>Aim : 1) to determine the factors which affect the period of oscillation.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2) finding the value of g on planet 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3) to determine the relation between the velocity and acceleration   vectors, and their relationship to motion, at various points in the oscillation.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4) study how the free-body diagram of the mass changes throughout it’s oscillation.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5) study the conservation of mechanical energy using kinetic, elastic potential, gravitational potential, and thermal energy.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5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015294"/>
              </p:ext>
            </p:extLst>
          </p:nvPr>
        </p:nvGraphicFramePr>
        <p:xfrm>
          <a:off x="740664" y="293116"/>
          <a:ext cx="10378440" cy="304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106"/>
                <a:gridCol w="1051560"/>
                <a:gridCol w="1042416"/>
                <a:gridCol w="1801368"/>
                <a:gridCol w="1060704"/>
                <a:gridCol w="1554480"/>
                <a:gridCol w="1737614"/>
                <a:gridCol w="15361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Mass (m) (gram)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Gravity (g) (m/sq. 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Displacement</a:t>
                      </a:r>
                      <a:r>
                        <a:rPr lang="en-US" baseline="0" dirty="0" smtClean="0"/>
                        <a:t> (x=</a:t>
                      </a:r>
                      <a:r>
                        <a:rPr lang="en-US" baseline="0" dirty="0" err="1" smtClean="0"/>
                        <a:t>xf</a:t>
                      </a:r>
                      <a:r>
                        <a:rPr lang="en-US" baseline="0" dirty="0" smtClean="0"/>
                        <a:t>-xi) (cm)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r>
                        <a:rPr lang="en-US" baseline="0" dirty="0" smtClean="0"/>
                        <a:t> constant (k=mg/x) (N/cm)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 of Oscillations (A) (cm)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of the Spring</a:t>
                      </a:r>
                      <a:r>
                        <a:rPr lang="en-US" baseline="0" dirty="0" smtClean="0"/>
                        <a:t> (l) (cm)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of 10 Oscillations (T) (sec)</a:t>
                      </a:r>
                      <a:endParaRPr lang="en-US" dirty="0"/>
                    </a:p>
                  </a:txBody>
                  <a:tcPr/>
                </a:tc>
              </a:tr>
              <a:tr h="37439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5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188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 160 LAB 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 160 LAB 3</dc:title>
  <dc:creator>dell</dc:creator>
  <cp:lastModifiedBy>dell</cp:lastModifiedBy>
  <cp:revision>12</cp:revision>
  <dcterms:created xsi:type="dcterms:W3CDTF">2022-01-12T09:59:07Z</dcterms:created>
  <dcterms:modified xsi:type="dcterms:W3CDTF">2022-01-15T11:31:23Z</dcterms:modified>
</cp:coreProperties>
</file>