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9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8C38-816B-4096-9994-18DB2366004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340C-8114-4C68-94AC-005B0AFA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7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216" y="347472"/>
            <a:ext cx="130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488" y="1554480"/>
            <a:ext cx="129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At the instant when the mass is just released 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65" y="1330217"/>
            <a:ext cx="9119069" cy="419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104" y="5527783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net force on the mass : 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22" y="4971953"/>
            <a:ext cx="1473276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8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384" y="82296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While the block is moving downwards 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67" y="1320691"/>
            <a:ext cx="9068266" cy="4216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104" y="5527783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net force on the mass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0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056" y="374904"/>
            <a:ext cx="41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When the mass is at the bottommost extreme position 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92" y="1342918"/>
            <a:ext cx="9074616" cy="4172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104" y="5527783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net force on the mass :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48" y="5140283"/>
            <a:ext cx="1155759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9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98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34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0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192" y="1161288"/>
            <a:ext cx="1123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displacement and amplitude are results of the oscillation of a vertical Spring mass system, therefore they cannot be the factors affecting the time period of this system. The dependence or independence of T on other factors is checked by performing several experiments whose observations are tabulated below 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6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232" y="484632"/>
            <a:ext cx="37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When the mass is just released 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1425472"/>
            <a:ext cx="5514317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58368"/>
            <a:ext cx="59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When the mass is moving downward 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52" y="1434997"/>
            <a:ext cx="4356204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968" y="722376"/>
            <a:ext cx="327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When the mass is at bottommost extreme position 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04" y="1450873"/>
            <a:ext cx="5193514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488" y="521208"/>
            <a:ext cx="400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 When the mass is moving upward from the extreme position to the equilibrium position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1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1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153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2022-01-18T18:37:27Z</dcterms:created>
  <dcterms:modified xsi:type="dcterms:W3CDTF">2022-01-19T06:55:39Z</dcterms:modified>
</cp:coreProperties>
</file>