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3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188F-19FF-4F38-AB34-B36ACB7B7C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492-9F62-4384-93A9-66C04AFC3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" y="669783"/>
            <a:ext cx="12116423" cy="55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5" y="1975540"/>
            <a:ext cx="5613689" cy="4051508"/>
          </a:xfrm>
        </p:spPr>
      </p:pic>
    </p:spTree>
    <p:extLst>
      <p:ext uri="{BB962C8B-B14F-4D97-AF65-F5344CB8AC3E}">
        <p14:creationId xmlns:p14="http://schemas.microsoft.com/office/powerpoint/2010/main" val="12580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07" y="1825625"/>
            <a:ext cx="9634385" cy="4351338"/>
          </a:xfrm>
        </p:spPr>
      </p:pic>
    </p:spTree>
    <p:extLst>
      <p:ext uri="{BB962C8B-B14F-4D97-AF65-F5344CB8AC3E}">
        <p14:creationId xmlns:p14="http://schemas.microsoft.com/office/powerpoint/2010/main" val="14770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13" y="1825625"/>
            <a:ext cx="9593973" cy="4351338"/>
          </a:xfrm>
        </p:spPr>
      </p:pic>
    </p:spTree>
    <p:extLst>
      <p:ext uri="{BB962C8B-B14F-4D97-AF65-F5344CB8AC3E}">
        <p14:creationId xmlns:p14="http://schemas.microsoft.com/office/powerpoint/2010/main" val="263913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27" y="1825625"/>
            <a:ext cx="9582946" cy="4351338"/>
          </a:xfrm>
        </p:spPr>
      </p:pic>
    </p:spTree>
    <p:extLst>
      <p:ext uri="{BB962C8B-B14F-4D97-AF65-F5344CB8AC3E}">
        <p14:creationId xmlns:p14="http://schemas.microsoft.com/office/powerpoint/2010/main" val="64687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32" y="1825625"/>
            <a:ext cx="9581936" cy="4351338"/>
          </a:xfrm>
        </p:spPr>
      </p:pic>
    </p:spTree>
    <p:extLst>
      <p:ext uri="{BB962C8B-B14F-4D97-AF65-F5344CB8AC3E}">
        <p14:creationId xmlns:p14="http://schemas.microsoft.com/office/powerpoint/2010/main" val="110643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2022-05-05T11:04:15Z</dcterms:created>
  <dcterms:modified xsi:type="dcterms:W3CDTF">2022-05-05T11:24:34Z</dcterms:modified>
</cp:coreProperties>
</file>