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sldIdLst>
    <p:sldId id="256" r:id="rId2"/>
    <p:sldId id="258" r:id="rId3"/>
    <p:sldId id="273" r:id="rId4"/>
    <p:sldId id="260" r:id="rId5"/>
    <p:sldId id="262" r:id="rId6"/>
    <p:sldId id="263" r:id="rId7"/>
    <p:sldId id="264" r:id="rId8"/>
    <p:sldId id="275" r:id="rId9"/>
    <p:sldId id="259" r:id="rId10"/>
    <p:sldId id="272" r:id="rId11"/>
    <p:sldId id="265" r:id="rId12"/>
    <p:sldId id="26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010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148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423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6370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22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7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4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3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0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0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7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4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8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BAF6-3E4E-AC75-C92E-89C66D6EF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67" y="1432223"/>
            <a:ext cx="10078953" cy="2829384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B113-AC0E-E9DC-A207-F5BACDC95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567" y="2324101"/>
            <a:ext cx="1826493" cy="1287780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/>
              <a:t>Sneha Naraniwal</a:t>
            </a:r>
          </a:p>
          <a:p>
            <a:pPr algn="l"/>
            <a:r>
              <a:rPr lang="en-IN" dirty="0"/>
              <a:t>500110027</a:t>
            </a:r>
          </a:p>
          <a:p>
            <a:pPr algn="l"/>
            <a:r>
              <a:rPr lang="en-IN" dirty="0"/>
              <a:t>Batch1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57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669A7-60EC-221B-2BCE-27EA90759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732" y="831850"/>
            <a:ext cx="7063637" cy="4051300"/>
          </a:xfrm>
        </p:spPr>
      </p:pic>
    </p:spTree>
    <p:extLst>
      <p:ext uri="{BB962C8B-B14F-4D97-AF65-F5344CB8AC3E}">
        <p14:creationId xmlns:p14="http://schemas.microsoft.com/office/powerpoint/2010/main" val="71463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A081F-F0D5-26C1-0797-A1E3C8910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21FD-2A89-894D-4FEC-F7E9AEC3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0" y="228601"/>
            <a:ext cx="7803969" cy="40462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6400" dirty="0">
                <a:solidFill>
                  <a:srgbClr val="00B050"/>
                </a:solidFill>
              </a:rPr>
              <a:t>.cd /</a:t>
            </a:r>
            <a:r>
              <a:rPr lang="en-US" sz="6400" dirty="0" err="1">
                <a:solidFill>
                  <a:srgbClr val="00B050"/>
                </a:solidFill>
              </a:rPr>
              <a:t>mnt</a:t>
            </a:r>
            <a:r>
              <a:rPr lang="en-US" sz="6400" dirty="0">
                <a:solidFill>
                  <a:srgbClr val="00B050"/>
                </a:solidFill>
              </a:rPr>
              <a:t>/c/Users/ISHIKA/feature-x/</a:t>
            </a:r>
            <a:r>
              <a:rPr lang="en-US" sz="6400" dirty="0" err="1">
                <a:solidFill>
                  <a:srgbClr val="00B050"/>
                </a:solidFill>
              </a:rPr>
              <a:t>my_project</a:t>
            </a:r>
            <a:r>
              <a:rPr lang="en-US" sz="6400" dirty="0">
                <a:solidFill>
                  <a:srgbClr val="00B050"/>
                </a:solidFill>
              </a:rPr>
              <a:t>  # Move to your project folder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B050"/>
                </a:solidFill>
              </a:rPr>
              <a:t>git </a:t>
            </a:r>
            <a:r>
              <a:rPr lang="en-US" sz="6400" dirty="0" err="1">
                <a:solidFill>
                  <a:srgbClr val="00B050"/>
                </a:solidFill>
              </a:rPr>
              <a:t>init</a:t>
            </a:r>
            <a:r>
              <a:rPr lang="en-US" sz="6400" dirty="0">
                <a:solidFill>
                  <a:srgbClr val="00B050"/>
                </a:solidFill>
              </a:rPr>
              <a:t>  # Initialize Git (if not already done)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B050"/>
                </a:solidFill>
              </a:rPr>
              <a:t>git branch -M main  # Rename branch to main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B050"/>
                </a:solidFill>
              </a:rPr>
              <a:t>git add .  # Stage all files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B050"/>
                </a:solidFill>
              </a:rPr>
              <a:t>git commit -m "Initial commit"  # Commit changes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B050"/>
                </a:solidFill>
              </a:rPr>
              <a:t>git remote add origin https://github.com/</a:t>
            </a:r>
            <a:r>
              <a:rPr lang="en-US" sz="6400" dirty="0">
                <a:solidFill>
                  <a:schemeClr val="accent1"/>
                </a:solidFill>
              </a:rPr>
              <a:t>Is-hika</a:t>
            </a:r>
            <a:r>
              <a:rPr lang="en-US" sz="6400" dirty="0">
                <a:solidFill>
                  <a:srgbClr val="00B050"/>
                </a:solidFill>
              </a:rPr>
              <a:t>/my_project.git  # Add remote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B050"/>
                </a:solidFill>
              </a:rPr>
              <a:t>git push -u origin main  # Push the code to GitHub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B050"/>
                </a:solidFill>
              </a:rPr>
              <a:t>Reinitialized existing Git repository in /</a:t>
            </a:r>
            <a:r>
              <a:rPr lang="en-US" sz="6400" dirty="0" err="1">
                <a:solidFill>
                  <a:srgbClr val="00B050"/>
                </a:solidFill>
              </a:rPr>
              <a:t>mnt</a:t>
            </a:r>
            <a:r>
              <a:rPr lang="en-US" sz="6400" dirty="0">
                <a:solidFill>
                  <a:srgbClr val="00B050"/>
                </a:solidFill>
              </a:rPr>
              <a:t>/c/Users/ISHIKA/feature-x/</a:t>
            </a:r>
            <a:r>
              <a:rPr lang="en-US" sz="6400" dirty="0" err="1">
                <a:solidFill>
                  <a:srgbClr val="00B050"/>
                </a:solidFill>
              </a:rPr>
              <a:t>my_project</a:t>
            </a:r>
            <a:r>
              <a:rPr lang="en-US" sz="6400" dirty="0">
                <a:solidFill>
                  <a:srgbClr val="00B050"/>
                </a:solidFill>
              </a:rPr>
              <a:t>/.git/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B050"/>
                </a:solidFill>
              </a:rPr>
              <a:t>On branch main</a:t>
            </a:r>
            <a:endParaRPr lang="en-IN" sz="6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2B015-7D55-FFEA-CDAF-909801321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C207-06DC-9518-56B2-B432453A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982E68-339C-F7A3-9E4B-E85C89EF4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034" y="644843"/>
            <a:ext cx="9543070" cy="5862637"/>
          </a:xfrm>
        </p:spPr>
      </p:pic>
    </p:spTree>
    <p:extLst>
      <p:ext uri="{BB962C8B-B14F-4D97-AF65-F5344CB8AC3E}">
        <p14:creationId xmlns:p14="http://schemas.microsoft.com/office/powerpoint/2010/main" val="74537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1EAF-8BF5-809B-9FCC-5273580C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895332" cy="2654808"/>
          </a:xfrm>
        </p:spPr>
        <p:txBody>
          <a:bodyPr>
            <a:noAutofit/>
          </a:bodyPr>
          <a:lstStyle/>
          <a:p>
            <a:r>
              <a:rPr lang="en-IN" sz="2800" dirty="0"/>
              <a:t>Link for Video: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https://drive.google.com/file/d/18Poh-RFh6PN1rbSe5KoJgl8t-q4UVGi1/view?usp=sharing –subversion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https://drive.google.com/file/d/1L-iPX98fHW3vtnH8qo4oA6XfuAdPW5k0/view?usp=drivesdk </a:t>
            </a:r>
            <a:r>
              <a:rPr lang="en-IN" sz="2800"/>
              <a:t>---mercurial</a:t>
            </a:r>
            <a:br>
              <a:rPr lang="en-IN" sz="2800"/>
            </a:br>
            <a:r>
              <a:rPr lang="en-IN" sz="2800"/>
              <a:t>https://github.com/Sneha-Naraniwal/devops1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7990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6D3C3-2634-0E92-674E-4F91D2543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7358-900A-5295-DF39-386571EB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171103"/>
            <a:ext cx="10817855" cy="1172175"/>
          </a:xfrm>
        </p:spPr>
        <p:txBody>
          <a:bodyPr/>
          <a:lstStyle/>
          <a:p>
            <a:r>
              <a:rPr lang="en-IN" dirty="0"/>
              <a:t>SUBVERSION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1C33-20CF-B18B-E82F-BB8DABFC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2" y="1149292"/>
            <a:ext cx="10725576" cy="5022908"/>
          </a:xfrm>
        </p:spPr>
        <p:txBody>
          <a:bodyPr/>
          <a:lstStyle/>
          <a:p>
            <a:r>
              <a:rPr lang="en-IN" b="1" dirty="0"/>
              <a:t>Installation</a:t>
            </a:r>
          </a:p>
          <a:p>
            <a:pPr marL="0" indent="0">
              <a:buNone/>
            </a:pPr>
            <a:r>
              <a:rPr lang="en-US" dirty="0"/>
              <a:t>To install Subversion (SVN) on Ubuntu, use the following command:</a:t>
            </a:r>
          </a:p>
          <a:p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apt </a:t>
            </a:r>
            <a:r>
              <a:rPr lang="en-US" dirty="0" err="1">
                <a:solidFill>
                  <a:srgbClr val="00B050"/>
                </a:solidFill>
              </a:rPr>
              <a:t>updatesudo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 apt install subversion</a:t>
            </a:r>
          </a:p>
          <a:p>
            <a:r>
              <a:rPr lang="en-US" b="1" dirty="0"/>
              <a:t>Creating an SVN Repository</a:t>
            </a:r>
          </a:p>
          <a:p>
            <a:pPr marL="0" indent="0">
              <a:buNone/>
            </a:pPr>
            <a:r>
              <a:rPr lang="en-IN" dirty="0"/>
              <a:t>Create the repository directory;</a:t>
            </a:r>
            <a:r>
              <a:rPr lang="en-US" dirty="0"/>
              <a:t>To create an SVN repository;</a:t>
            </a:r>
            <a:r>
              <a:rPr lang="en-IN" dirty="0"/>
              <a:t> Edit the configuration file;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mkdir</a:t>
            </a:r>
            <a:r>
              <a:rPr lang="en-US" dirty="0">
                <a:solidFill>
                  <a:srgbClr val="00B050"/>
                </a:solidFill>
              </a:rPr>
              <a:t> -p /var/</a:t>
            </a:r>
            <a:r>
              <a:rPr lang="en-US" dirty="0" err="1">
                <a:solidFill>
                  <a:srgbClr val="00B050"/>
                </a:solidFill>
              </a:rPr>
              <a:t>svn</a:t>
            </a:r>
            <a:r>
              <a:rPr lang="en-US" dirty="0">
                <a:solidFill>
                  <a:srgbClr val="00B050"/>
                </a:solidFill>
              </a:rPr>
              <a:t>/repos;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svnadmin</a:t>
            </a:r>
            <a:r>
              <a:rPr lang="en-US" dirty="0">
                <a:solidFill>
                  <a:srgbClr val="00B050"/>
                </a:solidFill>
              </a:rPr>
              <a:t> create /var/</a:t>
            </a:r>
            <a:r>
              <a:rPr lang="en-US" dirty="0" err="1">
                <a:solidFill>
                  <a:srgbClr val="00B050"/>
                </a:solidFill>
              </a:rPr>
              <a:t>svn</a:t>
            </a:r>
            <a:r>
              <a:rPr lang="en-US" dirty="0">
                <a:solidFill>
                  <a:srgbClr val="00B050"/>
                </a:solidFill>
              </a:rPr>
              <a:t>/repos/</a:t>
            </a:r>
            <a:r>
              <a:rPr lang="en-US" dirty="0" err="1">
                <a:solidFill>
                  <a:srgbClr val="00B050"/>
                </a:solidFill>
              </a:rPr>
              <a:t>myrepo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nano /var/</a:t>
            </a:r>
            <a:r>
              <a:rPr lang="en-US" dirty="0" err="1">
                <a:solidFill>
                  <a:srgbClr val="00B050"/>
                </a:solidFill>
              </a:rPr>
              <a:t>svn</a:t>
            </a:r>
            <a:r>
              <a:rPr lang="en-US" dirty="0">
                <a:solidFill>
                  <a:srgbClr val="00B050"/>
                </a:solidFill>
              </a:rPr>
              <a:t>/repos/</a:t>
            </a:r>
            <a:r>
              <a:rPr lang="en-US" dirty="0" err="1">
                <a:solidFill>
                  <a:srgbClr val="00B050"/>
                </a:solidFill>
              </a:rPr>
              <a:t>myrepo</a:t>
            </a:r>
            <a:r>
              <a:rPr lang="en-US" dirty="0">
                <a:solidFill>
                  <a:srgbClr val="00B050"/>
                </a:solidFill>
              </a:rPr>
              <a:t>/conf/</a:t>
            </a:r>
            <a:r>
              <a:rPr lang="en-US" dirty="0" err="1">
                <a:solidFill>
                  <a:srgbClr val="00B050"/>
                </a:solidFill>
              </a:rPr>
              <a:t>svnserve.conf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9419D-C661-8890-C946-A7DBB48F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2" y="4789417"/>
            <a:ext cx="95739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2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93B8-4778-5455-867C-1DBED8C9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1" y="-360727"/>
            <a:ext cx="4160940" cy="1627464"/>
          </a:xfrm>
        </p:spPr>
        <p:txBody>
          <a:bodyPr>
            <a:normAutofit/>
          </a:bodyPr>
          <a:lstStyle/>
          <a:p>
            <a:r>
              <a:rPr lang="en-IN" dirty="0"/>
              <a:t>SERVER CONFIG: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94B04-AE30-695D-58F1-F5FDF49BD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08" y="878155"/>
            <a:ext cx="5996665" cy="54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9BE76-F4A1-2F8E-1E60-84EC980E6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98047251-1B01-1137-7CC2-3C0B1926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387350"/>
            <a:ext cx="10582275" cy="578485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Adding and Committing Files: </a:t>
            </a:r>
            <a:r>
              <a:rPr lang="en-IN" dirty="0" err="1">
                <a:solidFill>
                  <a:srgbClr val="00B050"/>
                </a:solidFill>
              </a:rPr>
              <a:t>svn</a:t>
            </a:r>
            <a:r>
              <a:rPr lang="en-IN" dirty="0">
                <a:solidFill>
                  <a:srgbClr val="00B050"/>
                </a:solidFill>
              </a:rPr>
              <a:t> add file.txt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b="1" dirty="0"/>
              <a:t>To commit changes</a:t>
            </a:r>
            <a:r>
              <a:rPr lang="en-IN" dirty="0"/>
              <a:t>: </a:t>
            </a:r>
            <a:r>
              <a:rPr lang="en-US" dirty="0" err="1">
                <a:solidFill>
                  <a:srgbClr val="00B050"/>
                </a:solidFill>
              </a:rPr>
              <a:t>svn</a:t>
            </a:r>
            <a:r>
              <a:rPr lang="en-US" dirty="0">
                <a:solidFill>
                  <a:srgbClr val="00B050"/>
                </a:solidFill>
              </a:rPr>
              <a:t> commit -m "Added test.txt”</a:t>
            </a:r>
            <a:br>
              <a:rPr lang="en-US" dirty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C3539-64B4-4173-22CD-91F3FF2C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40" y="1017770"/>
            <a:ext cx="8744097" cy="55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8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29684-03F4-6024-CA5F-E6B8E07BA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12DCD-81CB-6236-06F4-FF87B916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8" y="92908"/>
            <a:ext cx="10932940" cy="5870571"/>
          </a:xfrm>
        </p:spPr>
        <p:txBody>
          <a:bodyPr/>
          <a:lstStyle/>
          <a:p>
            <a:r>
              <a:rPr lang="en-IN" dirty="0"/>
              <a:t>Check the server working in SVN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0B33F-346F-C575-D7F5-94122897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8" y="612742"/>
            <a:ext cx="965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20D8-5AC3-04C0-0E56-55B094BA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8" y="484632"/>
            <a:ext cx="10661110" cy="658368"/>
          </a:xfrm>
        </p:spPr>
        <p:txBody>
          <a:bodyPr>
            <a:normAutofit/>
          </a:bodyPr>
          <a:lstStyle/>
          <a:p>
            <a:r>
              <a:rPr lang="en-IN" dirty="0"/>
              <a:t>CREATING TRUNK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4C1ED2-533A-1DA4-24BC-C288680DC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43" y="1300768"/>
            <a:ext cx="7584764" cy="4051300"/>
          </a:xfrm>
        </p:spPr>
      </p:pic>
    </p:spTree>
    <p:extLst>
      <p:ext uri="{BB962C8B-B14F-4D97-AF65-F5344CB8AC3E}">
        <p14:creationId xmlns:p14="http://schemas.microsoft.com/office/powerpoint/2010/main" val="52498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B8AD5-201E-CEA5-F661-5CC1CB12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7392-54CB-8053-D45B-F33B4291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37" y="484632"/>
            <a:ext cx="10908489" cy="300559"/>
          </a:xfrm>
        </p:spPr>
        <p:txBody>
          <a:bodyPr>
            <a:normAutofit fontScale="90000"/>
          </a:bodyPr>
          <a:lstStyle/>
          <a:p>
            <a:r>
              <a:rPr lang="en-IN" dirty="0"/>
              <a:t>Creating Branches &amp; </a:t>
            </a:r>
            <a:r>
              <a:rPr lang="en-IN" dirty="0" err="1"/>
              <a:t>MergiNg</a:t>
            </a:r>
            <a:r>
              <a:rPr lang="en-IN" dirty="0"/>
              <a:t> them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038D17-93BF-FDFE-D3D7-EC6E4550F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37" y="1074524"/>
            <a:ext cx="7584764" cy="4051300"/>
          </a:xfrm>
        </p:spPr>
      </p:pic>
    </p:spTree>
    <p:extLst>
      <p:ext uri="{BB962C8B-B14F-4D97-AF65-F5344CB8AC3E}">
        <p14:creationId xmlns:p14="http://schemas.microsoft.com/office/powerpoint/2010/main" val="159326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AD2DD-2A3C-E78D-3BA4-F941C9A8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21" y="2745188"/>
            <a:ext cx="9100351" cy="336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6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A11C8-95AF-47AC-DA32-A16DECF3F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B0FA-E10E-EB9C-D0F1-9994DC19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60" y="-578840"/>
            <a:ext cx="7264866" cy="2531576"/>
          </a:xfrm>
        </p:spPr>
        <p:txBody>
          <a:bodyPr/>
          <a:lstStyle/>
          <a:p>
            <a:r>
              <a:rPr lang="en-IN" dirty="0"/>
              <a:t>Introduction to mercurial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AC2D96-E9BB-27ED-2321-19CEF0035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533" y="1313180"/>
            <a:ext cx="7825524" cy="40513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C38F04-AFE5-DC38-FBA9-617607D3928F}"/>
              </a:ext>
            </a:extLst>
          </p:cNvPr>
          <p:cNvSpPr txBox="1"/>
          <p:nvPr/>
        </p:nvSpPr>
        <p:spPr>
          <a:xfrm>
            <a:off x="260060" y="1113837"/>
            <a:ext cx="60973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B050"/>
                </a:solidFill>
              </a:rPr>
              <a:t>sudo</a:t>
            </a:r>
            <a:r>
              <a:rPr lang="en-IN" dirty="0">
                <a:solidFill>
                  <a:srgbClr val="00B050"/>
                </a:solidFill>
              </a:rPr>
              <a:t> apt install mercurial </a:t>
            </a:r>
          </a:p>
          <a:p>
            <a:r>
              <a:rPr lang="en-US" dirty="0"/>
              <a:t>To create a new repository: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hg </a:t>
            </a:r>
            <a:r>
              <a:rPr lang="en-US" dirty="0" err="1">
                <a:solidFill>
                  <a:srgbClr val="00B050"/>
                </a:solidFill>
              </a:rPr>
              <a:t>init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my_project</a:t>
            </a:r>
            <a:br>
              <a:rPr lang="en-US" dirty="0"/>
            </a:br>
            <a:r>
              <a:rPr lang="en-US" dirty="0"/>
              <a:t>To add a file to Mercurial: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hg add file.txt</a:t>
            </a:r>
          </a:p>
          <a:p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39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343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PowerPoint Presentation</vt:lpstr>
      <vt:lpstr>SUBVERSION</vt:lpstr>
      <vt:lpstr>SERVER CONFIG:</vt:lpstr>
      <vt:lpstr>PowerPoint Presentation</vt:lpstr>
      <vt:lpstr>PowerPoint Presentation</vt:lpstr>
      <vt:lpstr>CREATING TRUNK</vt:lpstr>
      <vt:lpstr>Creating Branches &amp; MergiNg them</vt:lpstr>
      <vt:lpstr>PowerPoint Presentation</vt:lpstr>
      <vt:lpstr>Introduction to mercurial</vt:lpstr>
      <vt:lpstr>PowerPoint Presentation</vt:lpstr>
      <vt:lpstr>PowerPoint Presentation</vt:lpstr>
      <vt:lpstr>PowerPoint Presentation</vt:lpstr>
      <vt:lpstr>Link for Video:  https://drive.google.com/file/d/18Poh-RFh6PN1rbSe5KoJgl8t-q4UVGi1/view?usp=sharing –subversion  https://drive.google.com/file/d/1L-iPX98fHW3vtnH8qo4oA6XfuAdPW5k0/view?usp=drivesdk ---mercurial https://github.com/Sneha-Naraniwal/devops1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ishika kumari</dc:creator>
  <cp:lastModifiedBy>Sushila Naraniwal</cp:lastModifiedBy>
  <cp:revision>3</cp:revision>
  <dcterms:created xsi:type="dcterms:W3CDTF">2025-02-15T17:55:54Z</dcterms:created>
  <dcterms:modified xsi:type="dcterms:W3CDTF">2025-02-16T18:30:14Z</dcterms:modified>
</cp:coreProperties>
</file>