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7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0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640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016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2120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692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734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30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0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58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09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70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5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44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5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986E-CA37-4C6E-ABB8-CA745D41B0AD}" type="datetimeFigureOut">
              <a:rPr lang="en-IN" smtClean="0"/>
              <a:t>16/02/2025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01C26A-C9CE-4C30-AA2C-C1E55235B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0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L-iPX98fHW3vtnH8qo4oA6XfuAdPW5k0/view?usp=drivesdk" TargetMode="External"/><Relationship Id="rId2" Type="http://schemas.openxmlformats.org/officeDocument/2006/relationships/hyperlink" Target="https://drive.google.com/file/d/18Poh-RFh6PN1rbSe5KoJgl8t-q4UVGi1/view?usp=sharing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C847-DA56-D44D-478D-8676F6403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3139" y="923827"/>
            <a:ext cx="4543720" cy="2780907"/>
          </a:xfrm>
        </p:spPr>
        <p:txBody>
          <a:bodyPr>
            <a:normAutofit/>
          </a:bodyPr>
          <a:lstStyle/>
          <a:p>
            <a:r>
              <a:rPr lang="en-IN" dirty="0"/>
              <a:t>Subversion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503F4-90C7-E4E7-F159-8074B21A2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3838547" y="7418895"/>
            <a:ext cx="358220" cy="197962"/>
          </a:xfrm>
        </p:spPr>
        <p:txBody>
          <a:bodyPr>
            <a:normAutofit fontScale="40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67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5F938E-1FE3-D54B-A1CC-AC2B669D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2" y="4602"/>
            <a:ext cx="11164478" cy="684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7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FDF2-ED93-3FF6-4DFA-93C0C57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890872" cy="421692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Link for video:</a:t>
            </a:r>
            <a:br>
              <a:rPr lang="en-IN" dirty="0"/>
            </a:br>
            <a:br>
              <a:rPr lang="en-IN" dirty="0"/>
            </a:br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https://drive.google.com/file/d/18Poh-RFh6PN1rbSe5KoJgl8t-q4UVGi1/view?usp=sharing</a:t>
            </a:r>
            <a:r>
              <a:rPr lang="en-IN" dirty="0">
                <a:solidFill>
                  <a:srgbClr val="00B0F0"/>
                </a:solidFill>
              </a:rPr>
              <a:t> --subversion</a:t>
            </a:r>
            <a:br>
              <a:rPr lang="en-IN" dirty="0"/>
            </a:br>
            <a:r>
              <a:rPr lang="en-IN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https://drive.google.com/file/d/1L-iPX98fHW3vtnH8qo4oA6XfuAdPW5k0/view?usp=drivesdk</a:t>
            </a:r>
            <a:r>
              <a:rPr lang="en-IN" dirty="0">
                <a:solidFill>
                  <a:srgbClr val="00B050"/>
                </a:solidFill>
              </a:rPr>
              <a:t> ---mercurial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98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gggbbb">
            <a:extLst>
              <a:ext uri="{FF2B5EF4-FFF2-40B4-BE49-F238E27FC236}">
                <a16:creationId xmlns:a16="http://schemas.microsoft.com/office/drawing/2014/main" id="{47AE003E-9064-2593-E8D9-82C672099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7" t="-78852" r="1037" b="78852"/>
          <a:stretch/>
        </p:blipFill>
        <p:spPr>
          <a:xfrm>
            <a:off x="355601" y="-3540345"/>
            <a:ext cx="9863056" cy="617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A43E42-546E-F66C-1BED-EFDBAE643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0" t="65979" r="820" b="-73127"/>
          <a:stretch/>
        </p:blipFill>
        <p:spPr>
          <a:xfrm>
            <a:off x="355600" y="2780906"/>
            <a:ext cx="10092688" cy="71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9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D28EA-C1CB-757D-1343-E098F5222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6" y="229740"/>
            <a:ext cx="9900109" cy="628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7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E2E85-0608-1A74-784C-F4CA907AC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92" y="171450"/>
            <a:ext cx="9487444" cy="506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41588-D559-E161-B78A-3CA0FF4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22" y="404813"/>
            <a:ext cx="10091184" cy="500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0EFF58-8FD6-E062-1296-28C62D9E7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" y="959521"/>
            <a:ext cx="10566657" cy="390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3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003B-97C2-BF59-C51E-4E26B73F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059" y="2028470"/>
            <a:ext cx="9404723" cy="1400530"/>
          </a:xfrm>
        </p:spPr>
        <p:txBody>
          <a:bodyPr/>
          <a:lstStyle/>
          <a:p>
            <a:r>
              <a:rPr lang="en-IN" dirty="0"/>
              <a:t>                Mercurial</a:t>
            </a:r>
          </a:p>
        </p:txBody>
      </p:sp>
    </p:spTree>
    <p:extLst>
      <p:ext uri="{BB962C8B-B14F-4D97-AF65-F5344CB8AC3E}">
        <p14:creationId xmlns:p14="http://schemas.microsoft.com/office/powerpoint/2010/main" val="169788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C772DA-9C26-0053-DC7B-EEA003B3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82" y="641023"/>
            <a:ext cx="9950019" cy="514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6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3A20BF-13F2-7B98-15B7-C10747BF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4" y="94599"/>
            <a:ext cx="10303977" cy="591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0833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55</Words>
  <Application>Microsoft Office PowerPoint</Application>
  <PresentationFormat>Widescreen</PresentationFormat>
  <Paragraphs>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Subversion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Mercurial</vt:lpstr>
      <vt:lpstr>PowerPoint Presentation</vt:lpstr>
      <vt:lpstr>PowerPoint Presentation</vt:lpstr>
      <vt:lpstr>PowerPoint Presentation</vt:lpstr>
      <vt:lpstr>Link for video:  https://drive.google.com/file/d/18Poh-RFh6PN1rbSe5KoJgl8t-q4UVGi1/view?usp=sharing --subversion https://drive.google.com/file/d/1L-iPX98fHW3vtnH8qo4oA6XfuAdPW5k0/view?usp=drivesdk ---mercurial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Sushila Naraniwal</dc:creator>
  <cp:lastModifiedBy>Sushila Naraniwal</cp:lastModifiedBy>
  <cp:revision>4</cp:revision>
  <dcterms:created xsi:type="dcterms:W3CDTF">2025-02-16T16:59:20Z</dcterms:created>
  <dcterms:modified xsi:type="dcterms:W3CDTF">2025-02-16T17:48:17Z</dcterms:modified>
</cp:coreProperties>
</file>