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 id="2147483689" r:id="rId5"/>
  </p:sldMasterIdLst>
  <p:notesMasterIdLst>
    <p:notesMasterId r:id="rId31"/>
  </p:notesMasterIdLst>
  <p:handoutMasterIdLst>
    <p:handoutMasterId r:id="rId32"/>
  </p:handoutMasterIdLst>
  <p:sldIdLst>
    <p:sldId id="259" r:id="rId6"/>
    <p:sldId id="336" r:id="rId7"/>
    <p:sldId id="285" r:id="rId8"/>
    <p:sldId id="335" r:id="rId9"/>
    <p:sldId id="329" r:id="rId10"/>
    <p:sldId id="331" r:id="rId11"/>
    <p:sldId id="330" r:id="rId12"/>
    <p:sldId id="345" r:id="rId13"/>
    <p:sldId id="298" r:id="rId14"/>
    <p:sldId id="299" r:id="rId15"/>
    <p:sldId id="340" r:id="rId16"/>
    <p:sldId id="341" r:id="rId17"/>
    <p:sldId id="319" r:id="rId18"/>
    <p:sldId id="320" r:id="rId19"/>
    <p:sldId id="323" r:id="rId20"/>
    <p:sldId id="324" r:id="rId21"/>
    <p:sldId id="325" r:id="rId22"/>
    <p:sldId id="347" r:id="rId23"/>
    <p:sldId id="337" r:id="rId24"/>
    <p:sldId id="338" r:id="rId25"/>
    <p:sldId id="342" r:id="rId26"/>
    <p:sldId id="343" r:id="rId27"/>
    <p:sldId id="346" r:id="rId28"/>
    <p:sldId id="293" r:id="rId29"/>
    <p:sldId id="308"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89633"/>
    <a:srgbClr val="51F410"/>
    <a:srgbClr val="F1E761"/>
    <a:srgbClr val="3333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012ECD-51FC-41F1-AA8D-1B2483CD663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1409" autoAdjust="0"/>
    <p:restoredTop sz="94607" autoAdjust="0"/>
  </p:normalViewPr>
  <p:slideViewPr>
    <p:cSldViewPr snapToGrid="0">
      <p:cViewPr varScale="1">
        <p:scale>
          <a:sx n="88" d="100"/>
          <a:sy n="88" d="100"/>
        </p:scale>
        <p:origin x="202" y="62"/>
      </p:cViewPr>
      <p:guideLst/>
    </p:cSldViewPr>
  </p:slideViewPr>
  <p:outlineViewPr>
    <p:cViewPr>
      <p:scale>
        <a:sx n="33" d="100"/>
        <a:sy n="33" d="100"/>
      </p:scale>
      <p:origin x="0" y="-17394"/>
    </p:cViewPr>
  </p:outlineViewPr>
  <p:notesTextViewPr>
    <p:cViewPr>
      <p:scale>
        <a:sx n="3" d="2"/>
        <a:sy n="3" d="2"/>
      </p:scale>
      <p:origin x="0" y="0"/>
    </p:cViewPr>
  </p:notesTextViewPr>
  <p:sorterViewPr>
    <p:cViewPr>
      <p:scale>
        <a:sx n="66" d="100"/>
        <a:sy n="66" d="100"/>
      </p:scale>
      <p:origin x="0" y="0"/>
    </p:cViewPr>
  </p:sorterViewPr>
  <p:notesViewPr>
    <p:cSldViewPr snapToGrid="0">
      <p:cViewPr>
        <p:scale>
          <a:sx n="50" d="100"/>
          <a:sy n="50" d="100"/>
        </p:scale>
        <p:origin x="3403" y="33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handoutMaster" Target="handoutMasters/handoutMaster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theme" Target="theme/theme1.xml"/><Relationship Id="rId8" Type="http://schemas.openxmlformats.org/officeDocument/2006/relationships/slide" Target="slides/slide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5"/>
    </mc:Choice>
    <mc:Fallback>
      <c:style val="5"/>
    </mc:Fallback>
  </mc:AlternateContent>
  <c:chart>
    <c:autoTitleDeleted val="1"/>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8.314405371357203E-2"/>
          <c:y val="2.9745916951965563E-2"/>
          <c:w val="0.91561732659251138"/>
          <c:h val="0.55807619719516832"/>
        </c:manualLayout>
      </c:layout>
      <c:bar3DChart>
        <c:barDir val="col"/>
        <c:grouping val="clustered"/>
        <c:varyColors val="0"/>
        <c:ser>
          <c:idx val="0"/>
          <c:order val="0"/>
          <c:tx>
            <c:strRef>
              <c:f>Sheet1!$B$1</c:f>
              <c:strCache>
                <c:ptCount val="1"/>
                <c:pt idx="0">
                  <c:v>Series 1</c:v>
                </c:pt>
              </c:strCache>
            </c:strRef>
          </c:tx>
          <c:spPr>
            <a:solidFill>
              <a:srgbClr val="489633"/>
            </a:solidFill>
            <a:ln>
              <a:noFill/>
            </a:ln>
            <a:effectLst/>
            <a:sp3d/>
          </c:spPr>
          <c:invertIfNegative val="0"/>
          <c:cat>
            <c:strRef>
              <c:f>Sheet1!$A$2:$A$11</c:f>
              <c:strCache>
                <c:ptCount val="10"/>
                <c:pt idx="0">
                  <c:v>Decision Tree</c:v>
                </c:pt>
                <c:pt idx="1">
                  <c:v>Kernel SVM</c:v>
                </c:pt>
                <c:pt idx="2">
                  <c:v>KNN</c:v>
                </c:pt>
                <c:pt idx="3">
                  <c:v>Naïve Bayes</c:v>
                </c:pt>
                <c:pt idx="4">
                  <c:v>Random Forest</c:v>
                </c:pt>
                <c:pt idx="5">
                  <c:v>SVM</c:v>
                </c:pt>
                <c:pt idx="6">
                  <c:v>Logistic regression</c:v>
                </c:pt>
                <c:pt idx="7">
                  <c:v>ANN</c:v>
                </c:pt>
                <c:pt idx="8">
                  <c:v>Majority voting (existing)</c:v>
                </c:pt>
                <c:pt idx="9">
                  <c:v>Majority voting (proposed)</c:v>
                </c:pt>
              </c:strCache>
            </c:strRef>
          </c:cat>
          <c:val>
            <c:numRef>
              <c:f>Sheet1!$B$2:$B$11</c:f>
              <c:numCache>
                <c:formatCode>General</c:formatCode>
                <c:ptCount val="10"/>
                <c:pt idx="0">
                  <c:v>86.25</c:v>
                </c:pt>
                <c:pt idx="1">
                  <c:v>73.540000000000006</c:v>
                </c:pt>
                <c:pt idx="2">
                  <c:v>66.52</c:v>
                </c:pt>
                <c:pt idx="3">
                  <c:v>48.49</c:v>
                </c:pt>
                <c:pt idx="4">
                  <c:v>86.69</c:v>
                </c:pt>
                <c:pt idx="5">
                  <c:v>82.82</c:v>
                </c:pt>
                <c:pt idx="6">
                  <c:v>74.22</c:v>
                </c:pt>
                <c:pt idx="7">
                  <c:v>76.099999999999994</c:v>
                </c:pt>
                <c:pt idx="8">
                  <c:v>84.54</c:v>
                </c:pt>
                <c:pt idx="9">
                  <c:v>89.27</c:v>
                </c:pt>
              </c:numCache>
            </c:numRef>
          </c:val>
          <c:extLst>
            <c:ext xmlns:c16="http://schemas.microsoft.com/office/drawing/2014/chart" uri="{C3380CC4-5D6E-409C-BE32-E72D297353CC}">
              <c16:uniqueId val="{00000000-1402-40FD-B1EC-AD7724BF8B67}"/>
            </c:ext>
          </c:extLst>
        </c:ser>
        <c:dLbls>
          <c:showLegendKey val="0"/>
          <c:showVal val="0"/>
          <c:showCatName val="0"/>
          <c:showSerName val="0"/>
          <c:showPercent val="0"/>
          <c:showBubbleSize val="0"/>
        </c:dLbls>
        <c:gapWidth val="150"/>
        <c:shape val="cylinder"/>
        <c:axId val="-1208985312"/>
        <c:axId val="-1208987488"/>
        <c:axId val="0"/>
      </c:bar3DChart>
      <c:catAx>
        <c:axId val="-1208985312"/>
        <c:scaling>
          <c:orientation val="minMax"/>
        </c:scaling>
        <c:delete val="0"/>
        <c:axPos val="b"/>
        <c:title>
          <c:tx>
            <c:rich>
              <a:bodyPr rot="0" spcFirstLastPara="1" vertOverflow="ellipsis" vert="horz" wrap="square" anchor="ctr" anchorCtr="1"/>
              <a:lstStyle/>
              <a:p>
                <a:pPr>
                  <a:defRPr sz="1800" b="1" i="0" u="none" strike="noStrike" kern="1200" baseline="0">
                    <a:solidFill>
                      <a:schemeClr val="tx1">
                        <a:lumMod val="65000"/>
                        <a:lumOff val="35000"/>
                      </a:schemeClr>
                    </a:solidFill>
                    <a:latin typeface="+mn-lt"/>
                    <a:ea typeface="+mn-ea"/>
                    <a:cs typeface="+mn-cs"/>
                  </a:defRPr>
                </a:pPr>
                <a:r>
                  <a:rPr lang="en-US" sz="1800" b="1"/>
                  <a:t>Machine Learning Models</a:t>
                </a:r>
                <a:endParaRPr lang="en-IN" sz="1800" b="1"/>
              </a:p>
            </c:rich>
          </c:tx>
          <c:layout>
            <c:manualLayout>
              <c:xMode val="edge"/>
              <c:yMode val="edge"/>
              <c:x val="0.4347666308832363"/>
              <c:y val="0.77690899876231001"/>
            </c:manualLayout>
          </c:layout>
          <c:overlay val="0"/>
          <c:spPr>
            <a:noFill/>
            <a:ln>
              <a:noFill/>
            </a:ln>
            <a:effectLst/>
          </c:spPr>
          <c:txPr>
            <a:bodyPr rot="0" spcFirstLastPara="1" vertOverflow="ellipsis" vert="horz" wrap="square" anchor="ctr" anchorCtr="1"/>
            <a:lstStyle/>
            <a:p>
              <a:pPr>
                <a:defRPr sz="1800" b="1" i="0" u="none" strike="noStrike" kern="1200" baseline="0">
                  <a:solidFill>
                    <a:schemeClr val="tx1">
                      <a:lumMod val="65000"/>
                      <a:lumOff val="35000"/>
                    </a:schemeClr>
                  </a:solidFill>
                  <a:latin typeface="+mn-lt"/>
                  <a:ea typeface="+mn-ea"/>
                  <a:cs typeface="+mn-cs"/>
                </a:defRPr>
              </a:pPr>
              <a:endParaRPr lang="en-US"/>
            </a:p>
          </c:txPr>
        </c:title>
        <c:numFmt formatCode="General" sourceLinked="0"/>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208987488"/>
        <c:crosses val="autoZero"/>
        <c:auto val="1"/>
        <c:lblAlgn val="ctr"/>
        <c:lblOffset val="100"/>
        <c:noMultiLvlLbl val="0"/>
      </c:catAx>
      <c:valAx>
        <c:axId val="-120898748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800" b="1" i="0" u="none" strike="noStrike" kern="1200" baseline="0">
                    <a:solidFill>
                      <a:schemeClr val="tx1">
                        <a:lumMod val="65000"/>
                        <a:lumOff val="35000"/>
                      </a:schemeClr>
                    </a:solidFill>
                    <a:latin typeface="+mn-lt"/>
                    <a:ea typeface="+mn-ea"/>
                    <a:cs typeface="+mn-cs"/>
                  </a:defRPr>
                </a:pPr>
                <a:r>
                  <a:rPr lang="en-US" sz="1800" b="1"/>
                  <a:t>Accuracy</a:t>
                </a:r>
                <a:endParaRPr lang="en-IN" sz="1800" b="1"/>
              </a:p>
            </c:rich>
          </c:tx>
          <c:layout>
            <c:manualLayout>
              <c:xMode val="edge"/>
              <c:yMode val="edge"/>
              <c:x val="2.5072003303506001E-2"/>
              <c:y val="0.29847637100657154"/>
            </c:manualLayout>
          </c:layout>
          <c:overlay val="0"/>
          <c:spPr>
            <a:noFill/>
            <a:ln>
              <a:noFill/>
            </a:ln>
            <a:effectLst/>
          </c:spPr>
          <c:txPr>
            <a:bodyPr rot="-5400000" spcFirstLastPara="1" vertOverflow="ellipsis" vert="horz" wrap="square" anchor="ctr" anchorCtr="1"/>
            <a:lstStyle/>
            <a:p>
              <a:pPr>
                <a:defRPr sz="18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20898531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withinLinear" id="16">
  <a:schemeClr val="accent3"/>
</cs:colorStyle>
</file>

<file path=ppt/charts/style1.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6ADD17-C594-4E9A-AD02-8CD6F3E39320}" type="doc">
      <dgm:prSet loTypeId="urn:microsoft.com/office/officeart/2005/8/layout/chevron2" loCatId="list" qsTypeId="urn:microsoft.com/office/officeart/2005/8/quickstyle/3d1" qsCatId="3D" csTypeId="urn:microsoft.com/office/officeart/2005/8/colors/colorful3" csCatId="colorful" phldr="1"/>
      <dgm:spPr/>
      <dgm:t>
        <a:bodyPr/>
        <a:lstStyle/>
        <a:p>
          <a:endParaRPr lang="en-US"/>
        </a:p>
      </dgm:t>
    </dgm:pt>
    <dgm:pt modelId="{C578C018-C752-4A86-8EDB-3B186C062016}">
      <dgm:prSet phldrT="[Text]" custT="1"/>
      <dgm:spPr/>
      <dgm:t>
        <a:bodyPr/>
        <a:lstStyle/>
        <a:p>
          <a:endParaRPr lang="en-US" sz="2400" dirty="0">
            <a:latin typeface="Adobe Garamond Pro" panose="02020502060506020403" pitchFamily="18" charset="0"/>
          </a:endParaRPr>
        </a:p>
      </dgm:t>
    </dgm:pt>
    <dgm:pt modelId="{288D0BFA-98D3-44B6-8030-1CE421800E03}" type="parTrans" cxnId="{82771438-01D0-4126-9070-E9C9A550E7B3}">
      <dgm:prSet/>
      <dgm:spPr/>
      <dgm:t>
        <a:bodyPr/>
        <a:lstStyle/>
        <a:p>
          <a:endParaRPr lang="en-US" sz="2400">
            <a:latin typeface="Adobe Garamond Pro" panose="02020502060506020403" pitchFamily="18" charset="0"/>
          </a:endParaRPr>
        </a:p>
      </dgm:t>
    </dgm:pt>
    <dgm:pt modelId="{3AF5F689-309F-4B73-A2C0-14A973CD80D8}" type="sibTrans" cxnId="{82771438-01D0-4126-9070-E9C9A550E7B3}">
      <dgm:prSet/>
      <dgm:spPr/>
      <dgm:t>
        <a:bodyPr/>
        <a:lstStyle/>
        <a:p>
          <a:endParaRPr lang="en-US" sz="2400">
            <a:latin typeface="Adobe Garamond Pro" panose="02020502060506020403" pitchFamily="18" charset="0"/>
          </a:endParaRPr>
        </a:p>
      </dgm:t>
    </dgm:pt>
    <dgm:pt modelId="{805DAFE8-0783-42E9-8088-5D6553FA9B1B}">
      <dgm:prSet phldrT="[Text]" custT="1"/>
      <dgm:spPr/>
      <dgm:t>
        <a:bodyPr/>
        <a:lstStyle/>
        <a:p>
          <a:r>
            <a:rPr lang="en-IN" sz="2400" dirty="0" smtClean="0">
              <a:solidFill>
                <a:srgbClr val="489633"/>
              </a:solidFill>
              <a:latin typeface="Adobe Garamond Pro" panose="02020502060506020403" pitchFamily="18" charset="0"/>
            </a:rPr>
            <a:t>Abstract</a:t>
          </a:r>
          <a:endParaRPr lang="en-US" sz="2400" dirty="0">
            <a:solidFill>
              <a:srgbClr val="489633"/>
            </a:solidFill>
            <a:latin typeface="Adobe Garamond Pro" panose="02020502060506020403" pitchFamily="18" charset="0"/>
          </a:endParaRPr>
        </a:p>
      </dgm:t>
    </dgm:pt>
    <dgm:pt modelId="{32EC86DF-4BAA-4460-8259-0672BB2DD12A}" type="parTrans" cxnId="{FFC731B1-F979-46D2-AACF-6EC14B12800C}">
      <dgm:prSet/>
      <dgm:spPr/>
      <dgm:t>
        <a:bodyPr/>
        <a:lstStyle/>
        <a:p>
          <a:endParaRPr lang="en-US" sz="2400">
            <a:latin typeface="Adobe Garamond Pro" panose="02020502060506020403" pitchFamily="18" charset="0"/>
          </a:endParaRPr>
        </a:p>
      </dgm:t>
    </dgm:pt>
    <dgm:pt modelId="{330469DD-3723-4B86-B102-C97F1BD96677}" type="sibTrans" cxnId="{FFC731B1-F979-46D2-AACF-6EC14B12800C}">
      <dgm:prSet/>
      <dgm:spPr/>
      <dgm:t>
        <a:bodyPr/>
        <a:lstStyle/>
        <a:p>
          <a:endParaRPr lang="en-US" sz="2400">
            <a:latin typeface="Adobe Garamond Pro" panose="02020502060506020403" pitchFamily="18" charset="0"/>
          </a:endParaRPr>
        </a:p>
      </dgm:t>
    </dgm:pt>
    <dgm:pt modelId="{76EDA044-7B78-433D-89C7-7212D97CFD46}">
      <dgm:prSet phldrT="[Text]" custT="1"/>
      <dgm:spPr/>
      <dgm:t>
        <a:bodyPr/>
        <a:lstStyle/>
        <a:p>
          <a:r>
            <a:rPr lang="en-IN" sz="2400" dirty="0" smtClean="0">
              <a:solidFill>
                <a:srgbClr val="489633"/>
              </a:solidFill>
              <a:latin typeface="Adobe Garamond Pro" panose="02020502060506020403" pitchFamily="18" charset="0"/>
            </a:rPr>
            <a:t>Problem Definition</a:t>
          </a:r>
          <a:endParaRPr lang="en-US" sz="2400" dirty="0">
            <a:solidFill>
              <a:srgbClr val="489633"/>
            </a:solidFill>
            <a:latin typeface="Adobe Garamond Pro" panose="02020502060506020403" pitchFamily="18" charset="0"/>
          </a:endParaRPr>
        </a:p>
      </dgm:t>
    </dgm:pt>
    <dgm:pt modelId="{7256E758-640F-4A50-8167-E52874C7B048}" type="parTrans" cxnId="{AED1DDE9-3196-467B-9297-AE383ED80D47}">
      <dgm:prSet/>
      <dgm:spPr/>
      <dgm:t>
        <a:bodyPr/>
        <a:lstStyle/>
        <a:p>
          <a:endParaRPr lang="en-US" sz="2400">
            <a:latin typeface="Adobe Garamond Pro" panose="02020502060506020403" pitchFamily="18" charset="0"/>
          </a:endParaRPr>
        </a:p>
      </dgm:t>
    </dgm:pt>
    <dgm:pt modelId="{65F82DF8-6FD8-45A4-BDE3-D31620E68EE9}" type="sibTrans" cxnId="{AED1DDE9-3196-467B-9297-AE383ED80D47}">
      <dgm:prSet/>
      <dgm:spPr/>
      <dgm:t>
        <a:bodyPr/>
        <a:lstStyle/>
        <a:p>
          <a:endParaRPr lang="en-US" sz="2400">
            <a:latin typeface="Adobe Garamond Pro" panose="02020502060506020403" pitchFamily="18" charset="0"/>
          </a:endParaRPr>
        </a:p>
      </dgm:t>
    </dgm:pt>
    <dgm:pt modelId="{FAAA27A6-9971-4B85-8A77-D7877B611994}">
      <dgm:prSet phldrT="[Text]" custT="1"/>
      <dgm:spPr/>
      <dgm:t>
        <a:bodyPr/>
        <a:lstStyle/>
        <a:p>
          <a:r>
            <a:rPr lang="en-IN" sz="2400" dirty="0" smtClean="0">
              <a:solidFill>
                <a:srgbClr val="489633"/>
              </a:solidFill>
              <a:latin typeface="Adobe Garamond Pro" panose="02020502060506020403" pitchFamily="18" charset="0"/>
            </a:rPr>
            <a:t>Literature Survey</a:t>
          </a:r>
          <a:endParaRPr lang="en-US" sz="2400" dirty="0">
            <a:solidFill>
              <a:srgbClr val="489633"/>
            </a:solidFill>
            <a:latin typeface="Adobe Garamond Pro" panose="02020502060506020403" pitchFamily="18" charset="0"/>
          </a:endParaRPr>
        </a:p>
      </dgm:t>
    </dgm:pt>
    <dgm:pt modelId="{704AC77E-E99B-421A-875E-B284D5BE2781}" type="parTrans" cxnId="{9F07B5FD-87D5-4A7A-AE4B-EA5C6E64A127}">
      <dgm:prSet/>
      <dgm:spPr/>
      <dgm:t>
        <a:bodyPr/>
        <a:lstStyle/>
        <a:p>
          <a:endParaRPr lang="en-US" sz="2400">
            <a:latin typeface="Adobe Garamond Pro" panose="02020502060506020403" pitchFamily="18" charset="0"/>
          </a:endParaRPr>
        </a:p>
      </dgm:t>
    </dgm:pt>
    <dgm:pt modelId="{4573874E-68FB-414B-A640-42F81F85B5D8}" type="sibTrans" cxnId="{9F07B5FD-87D5-4A7A-AE4B-EA5C6E64A127}">
      <dgm:prSet/>
      <dgm:spPr/>
      <dgm:t>
        <a:bodyPr/>
        <a:lstStyle/>
        <a:p>
          <a:endParaRPr lang="en-US" sz="2400">
            <a:latin typeface="Adobe Garamond Pro" panose="02020502060506020403" pitchFamily="18" charset="0"/>
          </a:endParaRPr>
        </a:p>
      </dgm:t>
    </dgm:pt>
    <dgm:pt modelId="{9369AD3E-5575-406A-8770-74D7C3C55847}">
      <dgm:prSet phldrT="[Text]" custT="1"/>
      <dgm:spPr/>
      <dgm:t>
        <a:bodyPr/>
        <a:lstStyle/>
        <a:p>
          <a:r>
            <a:rPr lang="en-IN" sz="2400" dirty="0" smtClean="0">
              <a:solidFill>
                <a:srgbClr val="489633"/>
              </a:solidFill>
              <a:latin typeface="Adobe Garamond Pro" panose="02020502060506020403" pitchFamily="18" charset="0"/>
            </a:rPr>
            <a:t>System Design</a:t>
          </a:r>
          <a:endParaRPr lang="en-US" sz="2400" dirty="0">
            <a:solidFill>
              <a:srgbClr val="489633"/>
            </a:solidFill>
            <a:latin typeface="Adobe Garamond Pro" panose="02020502060506020403" pitchFamily="18" charset="0"/>
          </a:endParaRPr>
        </a:p>
      </dgm:t>
    </dgm:pt>
    <dgm:pt modelId="{A2794D11-B6B3-4584-A167-D02DC585D762}" type="parTrans" cxnId="{E5F8FB8E-E95F-4B21-9F4D-209A4E98909B}">
      <dgm:prSet/>
      <dgm:spPr/>
      <dgm:t>
        <a:bodyPr/>
        <a:lstStyle/>
        <a:p>
          <a:endParaRPr lang="en-US" sz="2400">
            <a:latin typeface="Adobe Garamond Pro" panose="02020502060506020403" pitchFamily="18" charset="0"/>
          </a:endParaRPr>
        </a:p>
      </dgm:t>
    </dgm:pt>
    <dgm:pt modelId="{5A563543-2CAD-43AA-8652-CF9EE98304CD}" type="sibTrans" cxnId="{E5F8FB8E-E95F-4B21-9F4D-209A4E98909B}">
      <dgm:prSet/>
      <dgm:spPr/>
      <dgm:t>
        <a:bodyPr/>
        <a:lstStyle/>
        <a:p>
          <a:endParaRPr lang="en-US" sz="2400">
            <a:latin typeface="Adobe Garamond Pro" panose="02020502060506020403" pitchFamily="18" charset="0"/>
          </a:endParaRPr>
        </a:p>
      </dgm:t>
    </dgm:pt>
    <dgm:pt modelId="{EE15348C-5635-4EC6-8DC5-BD8D7562E09A}">
      <dgm:prSet phldrT="[Text]" custT="1"/>
      <dgm:spPr/>
      <dgm:t>
        <a:bodyPr/>
        <a:lstStyle/>
        <a:p>
          <a:endParaRPr lang="en-US" sz="2400" dirty="0">
            <a:latin typeface="Adobe Garamond Pro" panose="02020502060506020403" pitchFamily="18" charset="0"/>
          </a:endParaRPr>
        </a:p>
      </dgm:t>
    </dgm:pt>
    <dgm:pt modelId="{74BF32B8-4D9B-4D40-BA3B-C557CD7DDFA2}" type="parTrans" cxnId="{83BBE18E-5AF3-4546-AAC8-D31607C14BE0}">
      <dgm:prSet/>
      <dgm:spPr/>
      <dgm:t>
        <a:bodyPr/>
        <a:lstStyle/>
        <a:p>
          <a:endParaRPr lang="en-US" sz="2400">
            <a:latin typeface="Adobe Garamond Pro" panose="02020502060506020403" pitchFamily="18" charset="0"/>
          </a:endParaRPr>
        </a:p>
      </dgm:t>
    </dgm:pt>
    <dgm:pt modelId="{6FDBE705-2119-4108-AF34-BF4FA26C5BD7}" type="sibTrans" cxnId="{83BBE18E-5AF3-4546-AAC8-D31607C14BE0}">
      <dgm:prSet/>
      <dgm:spPr/>
      <dgm:t>
        <a:bodyPr/>
        <a:lstStyle/>
        <a:p>
          <a:endParaRPr lang="en-US" sz="2400">
            <a:latin typeface="Adobe Garamond Pro" panose="02020502060506020403" pitchFamily="18" charset="0"/>
          </a:endParaRPr>
        </a:p>
      </dgm:t>
    </dgm:pt>
    <dgm:pt modelId="{65B25B4E-E85A-461B-9FED-B3F269B6CFF2}">
      <dgm:prSet phldrT="[Text]" custT="1"/>
      <dgm:spPr/>
      <dgm:t>
        <a:bodyPr/>
        <a:lstStyle/>
        <a:p>
          <a:r>
            <a:rPr lang="en-IN" sz="2400" dirty="0" smtClean="0">
              <a:solidFill>
                <a:srgbClr val="489633"/>
              </a:solidFill>
              <a:latin typeface="Adobe Garamond Pro" panose="02020502060506020403" pitchFamily="18" charset="0"/>
            </a:rPr>
            <a:t>Implementation</a:t>
          </a:r>
          <a:endParaRPr lang="en-US" sz="2400" dirty="0">
            <a:solidFill>
              <a:srgbClr val="489633"/>
            </a:solidFill>
            <a:latin typeface="Adobe Garamond Pro" panose="02020502060506020403" pitchFamily="18" charset="0"/>
          </a:endParaRPr>
        </a:p>
      </dgm:t>
    </dgm:pt>
    <dgm:pt modelId="{6A3A8378-D6AC-4597-BA3A-1F55DB2AE211}" type="parTrans" cxnId="{C6E5B416-DBA0-4742-BED6-00EBE6C13693}">
      <dgm:prSet/>
      <dgm:spPr/>
      <dgm:t>
        <a:bodyPr/>
        <a:lstStyle/>
        <a:p>
          <a:endParaRPr lang="en-US" sz="2400">
            <a:latin typeface="Adobe Garamond Pro" panose="02020502060506020403" pitchFamily="18" charset="0"/>
          </a:endParaRPr>
        </a:p>
      </dgm:t>
    </dgm:pt>
    <dgm:pt modelId="{EDBE9668-2F09-450D-A4C1-4C0D27CC0E3A}" type="sibTrans" cxnId="{C6E5B416-DBA0-4742-BED6-00EBE6C13693}">
      <dgm:prSet/>
      <dgm:spPr/>
      <dgm:t>
        <a:bodyPr/>
        <a:lstStyle/>
        <a:p>
          <a:endParaRPr lang="en-US" sz="2400">
            <a:latin typeface="Adobe Garamond Pro" panose="02020502060506020403" pitchFamily="18" charset="0"/>
          </a:endParaRPr>
        </a:p>
      </dgm:t>
    </dgm:pt>
    <dgm:pt modelId="{E110BB74-385A-4907-9844-A57A1BC2174D}">
      <dgm:prSet phldrT="[Text]" custT="1"/>
      <dgm:spPr/>
      <dgm:t>
        <a:bodyPr/>
        <a:lstStyle/>
        <a:p>
          <a:endParaRPr lang="en-US" sz="2400" dirty="0">
            <a:latin typeface="Adobe Garamond Pro" panose="02020502060506020403" pitchFamily="18" charset="0"/>
          </a:endParaRPr>
        </a:p>
      </dgm:t>
    </dgm:pt>
    <dgm:pt modelId="{49EAA764-F43E-4763-B789-5CA34B5FE7FF}" type="parTrans" cxnId="{140EE8F0-7A8C-438C-8D9E-6C5C9E5405CE}">
      <dgm:prSet/>
      <dgm:spPr/>
      <dgm:t>
        <a:bodyPr/>
        <a:lstStyle/>
        <a:p>
          <a:endParaRPr lang="en-US" sz="2400">
            <a:latin typeface="Adobe Garamond Pro" panose="02020502060506020403" pitchFamily="18" charset="0"/>
          </a:endParaRPr>
        </a:p>
      </dgm:t>
    </dgm:pt>
    <dgm:pt modelId="{1DC3AC40-740C-4E16-8BE3-33B7D4529746}" type="sibTrans" cxnId="{140EE8F0-7A8C-438C-8D9E-6C5C9E5405CE}">
      <dgm:prSet/>
      <dgm:spPr/>
      <dgm:t>
        <a:bodyPr/>
        <a:lstStyle/>
        <a:p>
          <a:endParaRPr lang="en-US" sz="2400">
            <a:latin typeface="Adobe Garamond Pro" panose="02020502060506020403" pitchFamily="18" charset="0"/>
          </a:endParaRPr>
        </a:p>
      </dgm:t>
    </dgm:pt>
    <dgm:pt modelId="{0186AFDB-F53F-4C44-B01A-B76428222EFD}">
      <dgm:prSet phldrT="[Text]" custT="1"/>
      <dgm:spPr/>
      <dgm:t>
        <a:bodyPr/>
        <a:lstStyle/>
        <a:p>
          <a:r>
            <a:rPr lang="en-IN" sz="2400" dirty="0" smtClean="0">
              <a:solidFill>
                <a:srgbClr val="489633"/>
              </a:solidFill>
              <a:latin typeface="Adobe Garamond Pro" panose="02020502060506020403" pitchFamily="18" charset="0"/>
            </a:rPr>
            <a:t>Result Analysis</a:t>
          </a:r>
          <a:endParaRPr lang="en-US" sz="2400" dirty="0">
            <a:solidFill>
              <a:srgbClr val="489633"/>
            </a:solidFill>
            <a:latin typeface="Adobe Garamond Pro" panose="02020502060506020403" pitchFamily="18" charset="0"/>
          </a:endParaRPr>
        </a:p>
      </dgm:t>
    </dgm:pt>
    <dgm:pt modelId="{6601F2E4-B00B-4662-8BD2-E72767F64024}" type="parTrans" cxnId="{D8D2467D-1155-45B8-BCDA-74C7E4E1C21E}">
      <dgm:prSet/>
      <dgm:spPr/>
      <dgm:t>
        <a:bodyPr/>
        <a:lstStyle/>
        <a:p>
          <a:endParaRPr lang="en-US" sz="2400">
            <a:latin typeface="Adobe Garamond Pro" panose="02020502060506020403" pitchFamily="18" charset="0"/>
          </a:endParaRPr>
        </a:p>
      </dgm:t>
    </dgm:pt>
    <dgm:pt modelId="{F488FE7B-FF30-4EE5-82D2-300FDEBC9584}" type="sibTrans" cxnId="{D8D2467D-1155-45B8-BCDA-74C7E4E1C21E}">
      <dgm:prSet/>
      <dgm:spPr/>
      <dgm:t>
        <a:bodyPr/>
        <a:lstStyle/>
        <a:p>
          <a:endParaRPr lang="en-US" sz="2400">
            <a:latin typeface="Adobe Garamond Pro" panose="02020502060506020403" pitchFamily="18" charset="0"/>
          </a:endParaRPr>
        </a:p>
      </dgm:t>
    </dgm:pt>
    <dgm:pt modelId="{B2F3BB29-B2E9-4D5B-B445-262CECD9C46A}">
      <dgm:prSet phldrT="[Text]" custT="1"/>
      <dgm:spPr/>
      <dgm:t>
        <a:bodyPr/>
        <a:lstStyle/>
        <a:p>
          <a:endParaRPr lang="en-US" sz="2400" dirty="0">
            <a:latin typeface="Adobe Garamond Pro" panose="02020502060506020403" pitchFamily="18" charset="0"/>
          </a:endParaRPr>
        </a:p>
      </dgm:t>
    </dgm:pt>
    <dgm:pt modelId="{E5847D6C-0D86-4F31-8985-B470BF20161F}" type="parTrans" cxnId="{3A390A36-C5F3-46DE-9D78-078AD71B790B}">
      <dgm:prSet/>
      <dgm:spPr/>
      <dgm:t>
        <a:bodyPr/>
        <a:lstStyle/>
        <a:p>
          <a:endParaRPr lang="en-US" sz="2400">
            <a:latin typeface="Adobe Garamond Pro" panose="02020502060506020403" pitchFamily="18" charset="0"/>
          </a:endParaRPr>
        </a:p>
      </dgm:t>
    </dgm:pt>
    <dgm:pt modelId="{5C4EC7F4-97E8-4380-88AC-C470869DB65F}" type="sibTrans" cxnId="{3A390A36-C5F3-46DE-9D78-078AD71B790B}">
      <dgm:prSet/>
      <dgm:spPr/>
      <dgm:t>
        <a:bodyPr/>
        <a:lstStyle/>
        <a:p>
          <a:endParaRPr lang="en-US" sz="2400">
            <a:latin typeface="Adobe Garamond Pro" panose="02020502060506020403" pitchFamily="18" charset="0"/>
          </a:endParaRPr>
        </a:p>
      </dgm:t>
    </dgm:pt>
    <dgm:pt modelId="{EC289C89-D25F-43D4-ACF1-1F88A33B2FD8}">
      <dgm:prSet phldrT="[Text]" custT="1"/>
      <dgm:spPr/>
      <dgm:t>
        <a:bodyPr/>
        <a:lstStyle/>
        <a:p>
          <a:r>
            <a:rPr lang="en-IN" sz="2400" dirty="0" smtClean="0">
              <a:solidFill>
                <a:srgbClr val="489633"/>
              </a:solidFill>
              <a:latin typeface="Adobe Garamond Pro" panose="02020502060506020403" pitchFamily="18" charset="0"/>
            </a:rPr>
            <a:t>Conclusion</a:t>
          </a:r>
          <a:endParaRPr lang="en-US" sz="2400" dirty="0">
            <a:solidFill>
              <a:srgbClr val="489633"/>
            </a:solidFill>
            <a:latin typeface="Adobe Garamond Pro" panose="02020502060506020403" pitchFamily="18" charset="0"/>
          </a:endParaRPr>
        </a:p>
      </dgm:t>
    </dgm:pt>
    <dgm:pt modelId="{74AF1806-72AD-41D3-8024-9D5BA142D867}" type="parTrans" cxnId="{8C05946A-EF5C-4E35-AD55-854EDFCCFDCF}">
      <dgm:prSet/>
      <dgm:spPr/>
      <dgm:t>
        <a:bodyPr/>
        <a:lstStyle/>
        <a:p>
          <a:endParaRPr lang="en-US" sz="2400">
            <a:latin typeface="Adobe Garamond Pro" panose="02020502060506020403" pitchFamily="18" charset="0"/>
          </a:endParaRPr>
        </a:p>
      </dgm:t>
    </dgm:pt>
    <dgm:pt modelId="{5D6D4AE1-0718-496A-936D-F01ADD690EBB}" type="sibTrans" cxnId="{8C05946A-EF5C-4E35-AD55-854EDFCCFDCF}">
      <dgm:prSet/>
      <dgm:spPr/>
      <dgm:t>
        <a:bodyPr/>
        <a:lstStyle/>
        <a:p>
          <a:endParaRPr lang="en-US" sz="2400">
            <a:latin typeface="Adobe Garamond Pro" panose="02020502060506020403" pitchFamily="18" charset="0"/>
          </a:endParaRPr>
        </a:p>
      </dgm:t>
    </dgm:pt>
    <dgm:pt modelId="{32BA6513-5F49-4465-9873-40B27A701129}">
      <dgm:prSet phldrT="[Text]" custT="1"/>
      <dgm:spPr/>
      <dgm:t>
        <a:bodyPr/>
        <a:lstStyle/>
        <a:p>
          <a:endParaRPr lang="en-US" sz="2400" dirty="0">
            <a:latin typeface="Adobe Garamond Pro" panose="02020502060506020403" pitchFamily="18" charset="0"/>
          </a:endParaRPr>
        </a:p>
      </dgm:t>
    </dgm:pt>
    <dgm:pt modelId="{B4E71655-831F-4B30-8E18-98FDE3E4B658}" type="parTrans" cxnId="{A9260A3B-76F3-4023-A470-86CCF0C1B372}">
      <dgm:prSet/>
      <dgm:spPr/>
      <dgm:t>
        <a:bodyPr/>
        <a:lstStyle/>
        <a:p>
          <a:endParaRPr lang="en-US" sz="2400">
            <a:latin typeface="Adobe Garamond Pro" panose="02020502060506020403" pitchFamily="18" charset="0"/>
          </a:endParaRPr>
        </a:p>
      </dgm:t>
    </dgm:pt>
    <dgm:pt modelId="{E0FBFD7A-90E6-4BB0-B799-737749346BD6}" type="sibTrans" cxnId="{A9260A3B-76F3-4023-A470-86CCF0C1B372}">
      <dgm:prSet/>
      <dgm:spPr/>
      <dgm:t>
        <a:bodyPr/>
        <a:lstStyle/>
        <a:p>
          <a:endParaRPr lang="en-US" sz="2400">
            <a:latin typeface="Adobe Garamond Pro" panose="02020502060506020403" pitchFamily="18" charset="0"/>
          </a:endParaRPr>
        </a:p>
      </dgm:t>
    </dgm:pt>
    <dgm:pt modelId="{009F88F1-41C7-44AF-B87B-4AEEE3215A35}">
      <dgm:prSet phldrT="[Text]" custT="1"/>
      <dgm:spPr/>
      <dgm:t>
        <a:bodyPr/>
        <a:lstStyle/>
        <a:p>
          <a:r>
            <a:rPr lang="en-IN" sz="2400" dirty="0" smtClean="0">
              <a:solidFill>
                <a:srgbClr val="489633"/>
              </a:solidFill>
              <a:latin typeface="Adobe Garamond Pro" panose="02020502060506020403" pitchFamily="18" charset="0"/>
            </a:rPr>
            <a:t>References</a:t>
          </a:r>
          <a:endParaRPr lang="en-US" sz="2400" dirty="0">
            <a:solidFill>
              <a:srgbClr val="489633"/>
            </a:solidFill>
            <a:latin typeface="Adobe Garamond Pro" panose="02020502060506020403" pitchFamily="18" charset="0"/>
          </a:endParaRPr>
        </a:p>
      </dgm:t>
    </dgm:pt>
    <dgm:pt modelId="{452E7DB9-B72C-44D8-B82E-7C1728E6A2DC}" type="parTrans" cxnId="{1FA30DEB-5ABB-42C1-BABB-AD5D8ECFB5D1}">
      <dgm:prSet/>
      <dgm:spPr/>
      <dgm:t>
        <a:bodyPr/>
        <a:lstStyle/>
        <a:p>
          <a:endParaRPr lang="en-US" sz="2400">
            <a:latin typeface="Adobe Garamond Pro" panose="02020502060506020403" pitchFamily="18" charset="0"/>
          </a:endParaRPr>
        </a:p>
      </dgm:t>
    </dgm:pt>
    <dgm:pt modelId="{860CC1D1-2AB2-4ED8-AD67-C40DA9D65C8F}" type="sibTrans" cxnId="{1FA30DEB-5ABB-42C1-BABB-AD5D8ECFB5D1}">
      <dgm:prSet/>
      <dgm:spPr/>
      <dgm:t>
        <a:bodyPr/>
        <a:lstStyle/>
        <a:p>
          <a:endParaRPr lang="en-US" sz="2400">
            <a:latin typeface="Adobe Garamond Pro" panose="02020502060506020403" pitchFamily="18" charset="0"/>
          </a:endParaRPr>
        </a:p>
      </dgm:t>
    </dgm:pt>
    <dgm:pt modelId="{E04F5564-6D92-4CA5-80C4-B86961ACECDA}">
      <dgm:prSet phldrT="[Text]" custT="1"/>
      <dgm:spPr/>
      <dgm:t>
        <a:bodyPr/>
        <a:lstStyle/>
        <a:p>
          <a:endParaRPr lang="en-US" sz="2400" dirty="0">
            <a:latin typeface="Adobe Garamond Pro" panose="02020502060506020403" pitchFamily="18" charset="0"/>
          </a:endParaRPr>
        </a:p>
      </dgm:t>
    </dgm:pt>
    <dgm:pt modelId="{73DB6069-3551-4714-A5D1-2FAC76058598}" type="parTrans" cxnId="{6BB0B399-0899-4D29-B2DE-0BDA950A1354}">
      <dgm:prSet/>
      <dgm:spPr/>
      <dgm:t>
        <a:bodyPr/>
        <a:lstStyle/>
        <a:p>
          <a:endParaRPr lang="en-US" sz="2400">
            <a:latin typeface="Adobe Garamond Pro" panose="02020502060506020403" pitchFamily="18" charset="0"/>
          </a:endParaRPr>
        </a:p>
      </dgm:t>
    </dgm:pt>
    <dgm:pt modelId="{E6F0F9A9-2B25-4E82-BCF7-E8ECC9C8B5DA}" type="sibTrans" cxnId="{6BB0B399-0899-4D29-B2DE-0BDA950A1354}">
      <dgm:prSet/>
      <dgm:spPr/>
      <dgm:t>
        <a:bodyPr/>
        <a:lstStyle/>
        <a:p>
          <a:endParaRPr lang="en-US" sz="2400">
            <a:latin typeface="Adobe Garamond Pro" panose="02020502060506020403" pitchFamily="18" charset="0"/>
          </a:endParaRPr>
        </a:p>
      </dgm:t>
    </dgm:pt>
    <dgm:pt modelId="{201092D5-4492-4906-8CAF-FFEA63008381}">
      <dgm:prSet phldrT="[Text]" custT="1"/>
      <dgm:spPr/>
      <dgm:t>
        <a:bodyPr/>
        <a:lstStyle/>
        <a:p>
          <a:endParaRPr lang="en-US" sz="2400" dirty="0">
            <a:latin typeface="Adobe Garamond Pro" panose="02020502060506020403" pitchFamily="18" charset="0"/>
          </a:endParaRPr>
        </a:p>
      </dgm:t>
    </dgm:pt>
    <dgm:pt modelId="{ECF1700D-C2CB-4DCA-AB53-E16D748E721C}" type="parTrans" cxnId="{BF6B905A-B315-4D80-9B22-823EF897D0E6}">
      <dgm:prSet/>
      <dgm:spPr/>
      <dgm:t>
        <a:bodyPr/>
        <a:lstStyle/>
        <a:p>
          <a:endParaRPr lang="en-US" sz="2400">
            <a:latin typeface="Adobe Garamond Pro" panose="02020502060506020403" pitchFamily="18" charset="0"/>
          </a:endParaRPr>
        </a:p>
      </dgm:t>
    </dgm:pt>
    <dgm:pt modelId="{5637CE9D-D905-444E-9D07-DACDEA6CBB1F}" type="sibTrans" cxnId="{BF6B905A-B315-4D80-9B22-823EF897D0E6}">
      <dgm:prSet/>
      <dgm:spPr/>
      <dgm:t>
        <a:bodyPr/>
        <a:lstStyle/>
        <a:p>
          <a:endParaRPr lang="en-US" sz="2400">
            <a:latin typeface="Adobe Garamond Pro" panose="02020502060506020403" pitchFamily="18" charset="0"/>
          </a:endParaRPr>
        </a:p>
      </dgm:t>
    </dgm:pt>
    <dgm:pt modelId="{DF6B3627-46B6-403D-ACEF-A0DE4BADAC2A}">
      <dgm:prSet phldrT="[Text]" custT="1"/>
      <dgm:spPr/>
      <dgm:t>
        <a:bodyPr/>
        <a:lstStyle/>
        <a:p>
          <a:endParaRPr lang="en-US" sz="2400" dirty="0">
            <a:latin typeface="Adobe Garamond Pro" panose="02020502060506020403" pitchFamily="18" charset="0"/>
          </a:endParaRPr>
        </a:p>
      </dgm:t>
    </dgm:pt>
    <dgm:pt modelId="{A39338EE-1A7E-4F19-AE6E-B9F86D7E24A5}" type="parTrans" cxnId="{5BD17C5E-5362-4447-B36C-7BE5D3B393CE}">
      <dgm:prSet/>
      <dgm:spPr/>
      <dgm:t>
        <a:bodyPr/>
        <a:lstStyle/>
        <a:p>
          <a:endParaRPr lang="en-US" sz="2400">
            <a:latin typeface="Adobe Garamond Pro" panose="02020502060506020403" pitchFamily="18" charset="0"/>
          </a:endParaRPr>
        </a:p>
      </dgm:t>
    </dgm:pt>
    <dgm:pt modelId="{1370F3C1-396E-4C46-BF3C-D631D5FF2A94}" type="sibTrans" cxnId="{5BD17C5E-5362-4447-B36C-7BE5D3B393CE}">
      <dgm:prSet/>
      <dgm:spPr/>
      <dgm:t>
        <a:bodyPr/>
        <a:lstStyle/>
        <a:p>
          <a:endParaRPr lang="en-US" sz="2400">
            <a:latin typeface="Adobe Garamond Pro" panose="02020502060506020403" pitchFamily="18" charset="0"/>
          </a:endParaRPr>
        </a:p>
      </dgm:t>
    </dgm:pt>
    <dgm:pt modelId="{443768CA-BD6C-450E-A692-E0CAC3D012AA}">
      <dgm:prSet phldrT="[Text]" custT="1"/>
      <dgm:spPr/>
      <dgm:t>
        <a:bodyPr/>
        <a:lstStyle/>
        <a:p>
          <a:r>
            <a:rPr lang="en-IN" sz="2400" dirty="0" smtClean="0">
              <a:solidFill>
                <a:srgbClr val="489633"/>
              </a:solidFill>
              <a:latin typeface="Adobe Garamond Pro" panose="02020502060506020403" pitchFamily="18" charset="0"/>
            </a:rPr>
            <a:t>Existing vs Proposed System</a:t>
          </a:r>
          <a:endParaRPr lang="en-US" sz="2400" dirty="0">
            <a:solidFill>
              <a:srgbClr val="489633"/>
            </a:solidFill>
            <a:latin typeface="Adobe Garamond Pro" panose="02020502060506020403" pitchFamily="18" charset="0"/>
          </a:endParaRPr>
        </a:p>
      </dgm:t>
    </dgm:pt>
    <dgm:pt modelId="{8FFC0800-FF81-4833-8D80-233333699018}" type="parTrans" cxnId="{44C10266-9530-4181-9F47-36250987A722}">
      <dgm:prSet/>
      <dgm:spPr/>
      <dgm:t>
        <a:bodyPr/>
        <a:lstStyle/>
        <a:p>
          <a:endParaRPr lang="en-US"/>
        </a:p>
      </dgm:t>
    </dgm:pt>
    <dgm:pt modelId="{EE81F51F-E32E-4AF5-AE46-28D8D903DBF3}" type="sibTrans" cxnId="{44C10266-9530-4181-9F47-36250987A722}">
      <dgm:prSet/>
      <dgm:spPr/>
      <dgm:t>
        <a:bodyPr/>
        <a:lstStyle/>
        <a:p>
          <a:endParaRPr lang="en-US"/>
        </a:p>
      </dgm:t>
    </dgm:pt>
    <dgm:pt modelId="{44BF3A7F-6E57-4C0E-BF78-A49BD69F5165}">
      <dgm:prSet phldrT="[Text]" custT="1"/>
      <dgm:spPr/>
      <dgm:t>
        <a:bodyPr/>
        <a:lstStyle/>
        <a:p>
          <a:endParaRPr lang="en-US" sz="2400" dirty="0">
            <a:solidFill>
              <a:srgbClr val="489633"/>
            </a:solidFill>
            <a:latin typeface="Adobe Garamond Pro" panose="02020502060506020403" pitchFamily="18" charset="0"/>
          </a:endParaRPr>
        </a:p>
      </dgm:t>
    </dgm:pt>
    <dgm:pt modelId="{164E850A-13F3-4D80-B7D0-61CBB108AB1F}" type="parTrans" cxnId="{568447B7-8116-4F94-85E1-7EAB0A5B144E}">
      <dgm:prSet/>
      <dgm:spPr/>
      <dgm:t>
        <a:bodyPr/>
        <a:lstStyle/>
        <a:p>
          <a:endParaRPr lang="en-US"/>
        </a:p>
      </dgm:t>
    </dgm:pt>
    <dgm:pt modelId="{541A5345-3F15-4666-891D-6D23879FBB16}" type="sibTrans" cxnId="{568447B7-8116-4F94-85E1-7EAB0A5B144E}">
      <dgm:prSet/>
      <dgm:spPr/>
      <dgm:t>
        <a:bodyPr/>
        <a:lstStyle/>
        <a:p>
          <a:endParaRPr lang="en-US"/>
        </a:p>
      </dgm:t>
    </dgm:pt>
    <dgm:pt modelId="{23A41315-D86A-492D-A703-5B8E4CAC4F6C}" type="pres">
      <dgm:prSet presAssocID="{9C6ADD17-C594-4E9A-AD02-8CD6F3E39320}" presName="linearFlow" presStyleCnt="0">
        <dgm:presLayoutVars>
          <dgm:dir/>
          <dgm:animLvl val="lvl"/>
          <dgm:resizeHandles val="exact"/>
        </dgm:presLayoutVars>
      </dgm:prSet>
      <dgm:spPr/>
      <dgm:t>
        <a:bodyPr/>
        <a:lstStyle/>
        <a:p>
          <a:endParaRPr lang="en-US"/>
        </a:p>
      </dgm:t>
    </dgm:pt>
    <dgm:pt modelId="{43024FA9-3E5C-4153-8738-B7C003AB7E39}" type="pres">
      <dgm:prSet presAssocID="{C578C018-C752-4A86-8EDB-3B186C062016}" presName="composite" presStyleCnt="0"/>
      <dgm:spPr/>
    </dgm:pt>
    <dgm:pt modelId="{1E81EE02-A0E6-46A5-AB52-57F93C3E2B11}" type="pres">
      <dgm:prSet presAssocID="{C578C018-C752-4A86-8EDB-3B186C062016}" presName="parentText" presStyleLbl="alignNode1" presStyleIdx="0" presStyleCnt="9">
        <dgm:presLayoutVars>
          <dgm:chMax val="1"/>
          <dgm:bulletEnabled val="1"/>
        </dgm:presLayoutVars>
      </dgm:prSet>
      <dgm:spPr/>
      <dgm:t>
        <a:bodyPr/>
        <a:lstStyle/>
        <a:p>
          <a:endParaRPr lang="en-US"/>
        </a:p>
      </dgm:t>
    </dgm:pt>
    <dgm:pt modelId="{184FD1C5-14F3-4D4D-86E5-B38F8594923B}" type="pres">
      <dgm:prSet presAssocID="{C578C018-C752-4A86-8EDB-3B186C062016}" presName="descendantText" presStyleLbl="alignAcc1" presStyleIdx="0" presStyleCnt="9">
        <dgm:presLayoutVars>
          <dgm:bulletEnabled val="1"/>
        </dgm:presLayoutVars>
      </dgm:prSet>
      <dgm:spPr/>
      <dgm:t>
        <a:bodyPr/>
        <a:lstStyle/>
        <a:p>
          <a:endParaRPr lang="en-US"/>
        </a:p>
      </dgm:t>
    </dgm:pt>
    <dgm:pt modelId="{B3F0E3FC-2772-475A-AEE4-06D50A5C8C11}" type="pres">
      <dgm:prSet presAssocID="{3AF5F689-309F-4B73-A2C0-14A973CD80D8}" presName="sp" presStyleCnt="0"/>
      <dgm:spPr/>
    </dgm:pt>
    <dgm:pt modelId="{FAE63CB3-FB32-41B4-9115-0E31C37F5F01}" type="pres">
      <dgm:prSet presAssocID="{201092D5-4492-4906-8CAF-FFEA63008381}" presName="composite" presStyleCnt="0"/>
      <dgm:spPr/>
    </dgm:pt>
    <dgm:pt modelId="{2E9A30F7-A498-4244-828D-4863A82FAFDD}" type="pres">
      <dgm:prSet presAssocID="{201092D5-4492-4906-8CAF-FFEA63008381}" presName="parentText" presStyleLbl="alignNode1" presStyleIdx="1" presStyleCnt="9">
        <dgm:presLayoutVars>
          <dgm:chMax val="1"/>
          <dgm:bulletEnabled val="1"/>
        </dgm:presLayoutVars>
      </dgm:prSet>
      <dgm:spPr/>
      <dgm:t>
        <a:bodyPr/>
        <a:lstStyle/>
        <a:p>
          <a:endParaRPr lang="en-US"/>
        </a:p>
      </dgm:t>
    </dgm:pt>
    <dgm:pt modelId="{D817B709-8EBE-4A88-BF6C-015B535F40A4}" type="pres">
      <dgm:prSet presAssocID="{201092D5-4492-4906-8CAF-FFEA63008381}" presName="descendantText" presStyleLbl="alignAcc1" presStyleIdx="1" presStyleCnt="9">
        <dgm:presLayoutVars>
          <dgm:bulletEnabled val="1"/>
        </dgm:presLayoutVars>
      </dgm:prSet>
      <dgm:spPr/>
      <dgm:t>
        <a:bodyPr/>
        <a:lstStyle/>
        <a:p>
          <a:endParaRPr lang="en-US"/>
        </a:p>
      </dgm:t>
    </dgm:pt>
    <dgm:pt modelId="{E4B78B1F-DEF3-4222-9555-CBCAFAC2E45C}" type="pres">
      <dgm:prSet presAssocID="{5637CE9D-D905-444E-9D07-DACDEA6CBB1F}" presName="sp" presStyleCnt="0"/>
      <dgm:spPr/>
    </dgm:pt>
    <dgm:pt modelId="{C1F419B4-23B7-4329-B8AE-ED9EF7B48E6E}" type="pres">
      <dgm:prSet presAssocID="{DF6B3627-46B6-403D-ACEF-A0DE4BADAC2A}" presName="composite" presStyleCnt="0"/>
      <dgm:spPr/>
    </dgm:pt>
    <dgm:pt modelId="{DA52988A-E810-44C9-951B-903297886FF6}" type="pres">
      <dgm:prSet presAssocID="{DF6B3627-46B6-403D-ACEF-A0DE4BADAC2A}" presName="parentText" presStyleLbl="alignNode1" presStyleIdx="2" presStyleCnt="9">
        <dgm:presLayoutVars>
          <dgm:chMax val="1"/>
          <dgm:bulletEnabled val="1"/>
        </dgm:presLayoutVars>
      </dgm:prSet>
      <dgm:spPr/>
      <dgm:t>
        <a:bodyPr/>
        <a:lstStyle/>
        <a:p>
          <a:endParaRPr lang="en-US"/>
        </a:p>
      </dgm:t>
    </dgm:pt>
    <dgm:pt modelId="{57CCF279-8C55-4C65-A3B0-B0D60AB5C31D}" type="pres">
      <dgm:prSet presAssocID="{DF6B3627-46B6-403D-ACEF-A0DE4BADAC2A}" presName="descendantText" presStyleLbl="alignAcc1" presStyleIdx="2" presStyleCnt="9">
        <dgm:presLayoutVars>
          <dgm:bulletEnabled val="1"/>
        </dgm:presLayoutVars>
      </dgm:prSet>
      <dgm:spPr/>
      <dgm:t>
        <a:bodyPr/>
        <a:lstStyle/>
        <a:p>
          <a:endParaRPr lang="en-US"/>
        </a:p>
      </dgm:t>
    </dgm:pt>
    <dgm:pt modelId="{92343A55-6FAE-444A-A089-8F7F2E7C2601}" type="pres">
      <dgm:prSet presAssocID="{1370F3C1-396E-4C46-BF3C-D631D5FF2A94}" presName="sp" presStyleCnt="0"/>
      <dgm:spPr/>
    </dgm:pt>
    <dgm:pt modelId="{C7FC292F-6A4E-4446-AB1E-40F28F693AB3}" type="pres">
      <dgm:prSet presAssocID="{44BF3A7F-6E57-4C0E-BF78-A49BD69F5165}" presName="composite" presStyleCnt="0"/>
      <dgm:spPr/>
    </dgm:pt>
    <dgm:pt modelId="{CE3CF7E4-51A9-43BC-BDE4-708845D766BF}" type="pres">
      <dgm:prSet presAssocID="{44BF3A7F-6E57-4C0E-BF78-A49BD69F5165}" presName="parentText" presStyleLbl="alignNode1" presStyleIdx="3" presStyleCnt="9">
        <dgm:presLayoutVars>
          <dgm:chMax val="1"/>
          <dgm:bulletEnabled val="1"/>
        </dgm:presLayoutVars>
      </dgm:prSet>
      <dgm:spPr/>
      <dgm:t>
        <a:bodyPr/>
        <a:lstStyle/>
        <a:p>
          <a:endParaRPr lang="en-US"/>
        </a:p>
      </dgm:t>
    </dgm:pt>
    <dgm:pt modelId="{D7D54768-FE00-45FC-A67F-199C325B299B}" type="pres">
      <dgm:prSet presAssocID="{44BF3A7F-6E57-4C0E-BF78-A49BD69F5165}" presName="descendantText" presStyleLbl="alignAcc1" presStyleIdx="3" presStyleCnt="9">
        <dgm:presLayoutVars>
          <dgm:bulletEnabled val="1"/>
        </dgm:presLayoutVars>
      </dgm:prSet>
      <dgm:spPr/>
      <dgm:t>
        <a:bodyPr/>
        <a:lstStyle/>
        <a:p>
          <a:endParaRPr lang="en-US"/>
        </a:p>
      </dgm:t>
    </dgm:pt>
    <dgm:pt modelId="{2DE52CDA-D875-4C52-A477-C2A75E15E15D}" type="pres">
      <dgm:prSet presAssocID="{541A5345-3F15-4666-891D-6D23879FBB16}" presName="sp" presStyleCnt="0"/>
      <dgm:spPr/>
    </dgm:pt>
    <dgm:pt modelId="{8F3DA860-068F-445A-8C9C-F89374271B96}" type="pres">
      <dgm:prSet presAssocID="{EE15348C-5635-4EC6-8DC5-BD8D7562E09A}" presName="composite" presStyleCnt="0"/>
      <dgm:spPr/>
    </dgm:pt>
    <dgm:pt modelId="{8513CC2F-B12E-4D10-B9C1-1A20F834E053}" type="pres">
      <dgm:prSet presAssocID="{EE15348C-5635-4EC6-8DC5-BD8D7562E09A}" presName="parentText" presStyleLbl="alignNode1" presStyleIdx="4" presStyleCnt="9">
        <dgm:presLayoutVars>
          <dgm:chMax val="1"/>
          <dgm:bulletEnabled val="1"/>
        </dgm:presLayoutVars>
      </dgm:prSet>
      <dgm:spPr/>
      <dgm:t>
        <a:bodyPr/>
        <a:lstStyle/>
        <a:p>
          <a:endParaRPr lang="en-US"/>
        </a:p>
      </dgm:t>
    </dgm:pt>
    <dgm:pt modelId="{34C70C46-E264-4D1C-969D-88D4335E3EEE}" type="pres">
      <dgm:prSet presAssocID="{EE15348C-5635-4EC6-8DC5-BD8D7562E09A}" presName="descendantText" presStyleLbl="alignAcc1" presStyleIdx="4" presStyleCnt="9">
        <dgm:presLayoutVars>
          <dgm:bulletEnabled val="1"/>
        </dgm:presLayoutVars>
      </dgm:prSet>
      <dgm:spPr/>
      <dgm:t>
        <a:bodyPr/>
        <a:lstStyle/>
        <a:p>
          <a:endParaRPr lang="en-US"/>
        </a:p>
      </dgm:t>
    </dgm:pt>
    <dgm:pt modelId="{1FE608FD-1E02-44A6-A47B-558B294CAC63}" type="pres">
      <dgm:prSet presAssocID="{6FDBE705-2119-4108-AF34-BF4FA26C5BD7}" presName="sp" presStyleCnt="0"/>
      <dgm:spPr/>
    </dgm:pt>
    <dgm:pt modelId="{0BF4FB64-8810-4E69-BFDA-280AF4A90D5C}" type="pres">
      <dgm:prSet presAssocID="{E110BB74-385A-4907-9844-A57A1BC2174D}" presName="composite" presStyleCnt="0"/>
      <dgm:spPr/>
    </dgm:pt>
    <dgm:pt modelId="{5F71455A-C216-4736-AE31-0FD1E8C47864}" type="pres">
      <dgm:prSet presAssocID="{E110BB74-385A-4907-9844-A57A1BC2174D}" presName="parentText" presStyleLbl="alignNode1" presStyleIdx="5" presStyleCnt="9">
        <dgm:presLayoutVars>
          <dgm:chMax val="1"/>
          <dgm:bulletEnabled val="1"/>
        </dgm:presLayoutVars>
      </dgm:prSet>
      <dgm:spPr/>
      <dgm:t>
        <a:bodyPr/>
        <a:lstStyle/>
        <a:p>
          <a:endParaRPr lang="en-US"/>
        </a:p>
      </dgm:t>
    </dgm:pt>
    <dgm:pt modelId="{3A726706-3281-46C4-907A-4BA9B057E8CF}" type="pres">
      <dgm:prSet presAssocID="{E110BB74-385A-4907-9844-A57A1BC2174D}" presName="descendantText" presStyleLbl="alignAcc1" presStyleIdx="5" presStyleCnt="9">
        <dgm:presLayoutVars>
          <dgm:bulletEnabled val="1"/>
        </dgm:presLayoutVars>
      </dgm:prSet>
      <dgm:spPr/>
      <dgm:t>
        <a:bodyPr/>
        <a:lstStyle/>
        <a:p>
          <a:endParaRPr lang="en-US"/>
        </a:p>
      </dgm:t>
    </dgm:pt>
    <dgm:pt modelId="{D3921E06-1D65-4D61-9C0B-5231B6DD4FA9}" type="pres">
      <dgm:prSet presAssocID="{1DC3AC40-740C-4E16-8BE3-33B7D4529746}" presName="sp" presStyleCnt="0"/>
      <dgm:spPr/>
    </dgm:pt>
    <dgm:pt modelId="{99F52CE9-149A-4200-AE93-DC7C55F092CD}" type="pres">
      <dgm:prSet presAssocID="{B2F3BB29-B2E9-4D5B-B445-262CECD9C46A}" presName="composite" presStyleCnt="0"/>
      <dgm:spPr/>
    </dgm:pt>
    <dgm:pt modelId="{C9BE922C-DC2B-4585-9C1A-6DCF5A63947F}" type="pres">
      <dgm:prSet presAssocID="{B2F3BB29-B2E9-4D5B-B445-262CECD9C46A}" presName="parentText" presStyleLbl="alignNode1" presStyleIdx="6" presStyleCnt="9">
        <dgm:presLayoutVars>
          <dgm:chMax val="1"/>
          <dgm:bulletEnabled val="1"/>
        </dgm:presLayoutVars>
      </dgm:prSet>
      <dgm:spPr/>
      <dgm:t>
        <a:bodyPr/>
        <a:lstStyle/>
        <a:p>
          <a:endParaRPr lang="en-US"/>
        </a:p>
      </dgm:t>
    </dgm:pt>
    <dgm:pt modelId="{19BC14A8-C265-46A5-AAC4-740C2D135C40}" type="pres">
      <dgm:prSet presAssocID="{B2F3BB29-B2E9-4D5B-B445-262CECD9C46A}" presName="descendantText" presStyleLbl="alignAcc1" presStyleIdx="6" presStyleCnt="9">
        <dgm:presLayoutVars>
          <dgm:bulletEnabled val="1"/>
        </dgm:presLayoutVars>
      </dgm:prSet>
      <dgm:spPr/>
      <dgm:t>
        <a:bodyPr/>
        <a:lstStyle/>
        <a:p>
          <a:endParaRPr lang="en-US"/>
        </a:p>
      </dgm:t>
    </dgm:pt>
    <dgm:pt modelId="{C454D6E9-C95D-4261-8D6B-161EA51E0AA4}" type="pres">
      <dgm:prSet presAssocID="{5C4EC7F4-97E8-4380-88AC-C470869DB65F}" presName="sp" presStyleCnt="0"/>
      <dgm:spPr/>
    </dgm:pt>
    <dgm:pt modelId="{117EA63E-8D7E-45EA-82EF-80D62C97BDCC}" type="pres">
      <dgm:prSet presAssocID="{32BA6513-5F49-4465-9873-40B27A701129}" presName="composite" presStyleCnt="0"/>
      <dgm:spPr/>
    </dgm:pt>
    <dgm:pt modelId="{8A4729A8-3815-4880-ACFC-D020B491908F}" type="pres">
      <dgm:prSet presAssocID="{32BA6513-5F49-4465-9873-40B27A701129}" presName="parentText" presStyleLbl="alignNode1" presStyleIdx="7" presStyleCnt="9">
        <dgm:presLayoutVars>
          <dgm:chMax val="1"/>
          <dgm:bulletEnabled val="1"/>
        </dgm:presLayoutVars>
      </dgm:prSet>
      <dgm:spPr/>
      <dgm:t>
        <a:bodyPr/>
        <a:lstStyle/>
        <a:p>
          <a:endParaRPr lang="en-US"/>
        </a:p>
      </dgm:t>
    </dgm:pt>
    <dgm:pt modelId="{B897A14A-05C0-46EC-8B36-569B66A1FF34}" type="pres">
      <dgm:prSet presAssocID="{32BA6513-5F49-4465-9873-40B27A701129}" presName="descendantText" presStyleLbl="alignAcc1" presStyleIdx="7" presStyleCnt="9">
        <dgm:presLayoutVars>
          <dgm:bulletEnabled val="1"/>
        </dgm:presLayoutVars>
      </dgm:prSet>
      <dgm:spPr/>
      <dgm:t>
        <a:bodyPr/>
        <a:lstStyle/>
        <a:p>
          <a:endParaRPr lang="en-US"/>
        </a:p>
      </dgm:t>
    </dgm:pt>
    <dgm:pt modelId="{49B77147-868F-4F32-AD75-EB9671C1A0AA}" type="pres">
      <dgm:prSet presAssocID="{E0FBFD7A-90E6-4BB0-B799-737749346BD6}" presName="sp" presStyleCnt="0"/>
      <dgm:spPr/>
    </dgm:pt>
    <dgm:pt modelId="{47524F73-CFE8-4A99-9079-CC5110FD126F}" type="pres">
      <dgm:prSet presAssocID="{E04F5564-6D92-4CA5-80C4-B86961ACECDA}" presName="composite" presStyleCnt="0"/>
      <dgm:spPr/>
    </dgm:pt>
    <dgm:pt modelId="{C41037C3-66CE-4EF9-8408-DF4BF606CF97}" type="pres">
      <dgm:prSet presAssocID="{E04F5564-6D92-4CA5-80C4-B86961ACECDA}" presName="parentText" presStyleLbl="alignNode1" presStyleIdx="8" presStyleCnt="9">
        <dgm:presLayoutVars>
          <dgm:chMax val="1"/>
          <dgm:bulletEnabled val="1"/>
        </dgm:presLayoutVars>
      </dgm:prSet>
      <dgm:spPr/>
      <dgm:t>
        <a:bodyPr/>
        <a:lstStyle/>
        <a:p>
          <a:endParaRPr lang="en-US"/>
        </a:p>
      </dgm:t>
    </dgm:pt>
    <dgm:pt modelId="{0930B602-1451-463F-8563-1D0F7217035C}" type="pres">
      <dgm:prSet presAssocID="{E04F5564-6D92-4CA5-80C4-B86961ACECDA}" presName="descendantText" presStyleLbl="alignAcc1" presStyleIdx="8" presStyleCnt="9">
        <dgm:presLayoutVars>
          <dgm:bulletEnabled val="1"/>
        </dgm:presLayoutVars>
      </dgm:prSet>
      <dgm:spPr/>
      <dgm:t>
        <a:bodyPr/>
        <a:lstStyle/>
        <a:p>
          <a:endParaRPr lang="en-US"/>
        </a:p>
      </dgm:t>
    </dgm:pt>
  </dgm:ptLst>
  <dgm:cxnLst>
    <dgm:cxn modelId="{AED1DDE9-3196-467B-9297-AE383ED80D47}" srcId="{201092D5-4492-4906-8CAF-FFEA63008381}" destId="{76EDA044-7B78-433D-89C7-7212D97CFD46}" srcOrd="0" destOrd="0" parTransId="{7256E758-640F-4A50-8167-E52874C7B048}" sibTransId="{65F82DF8-6FD8-45A4-BDE3-D31620E68EE9}"/>
    <dgm:cxn modelId="{8F45E0C0-0D43-4862-9DB6-7816C602227B}" type="presOf" srcId="{EC289C89-D25F-43D4-ACF1-1F88A33B2FD8}" destId="{B897A14A-05C0-46EC-8B36-569B66A1FF34}" srcOrd="0" destOrd="0" presId="urn:microsoft.com/office/officeart/2005/8/layout/chevron2"/>
    <dgm:cxn modelId="{8C05946A-EF5C-4E35-AD55-854EDFCCFDCF}" srcId="{32BA6513-5F49-4465-9873-40B27A701129}" destId="{EC289C89-D25F-43D4-ACF1-1F88A33B2FD8}" srcOrd="0" destOrd="0" parTransId="{74AF1806-72AD-41D3-8024-9D5BA142D867}" sibTransId="{5D6D4AE1-0718-496A-936D-F01ADD690EBB}"/>
    <dgm:cxn modelId="{568447B7-8116-4F94-85E1-7EAB0A5B144E}" srcId="{9C6ADD17-C594-4E9A-AD02-8CD6F3E39320}" destId="{44BF3A7F-6E57-4C0E-BF78-A49BD69F5165}" srcOrd="3" destOrd="0" parTransId="{164E850A-13F3-4D80-B7D0-61CBB108AB1F}" sibTransId="{541A5345-3F15-4666-891D-6D23879FBB16}"/>
    <dgm:cxn modelId="{46615FCE-C873-4A8E-B273-FFFDB9D96021}" type="presOf" srcId="{0186AFDB-F53F-4C44-B01A-B76428222EFD}" destId="{19BC14A8-C265-46A5-AAC4-740C2D135C40}" srcOrd="0" destOrd="0" presId="urn:microsoft.com/office/officeart/2005/8/layout/chevron2"/>
    <dgm:cxn modelId="{11FD5D4D-CD91-4E46-AB6D-2E1DF34D673C}" type="presOf" srcId="{32BA6513-5F49-4465-9873-40B27A701129}" destId="{8A4729A8-3815-4880-ACFC-D020B491908F}" srcOrd="0" destOrd="0" presId="urn:microsoft.com/office/officeart/2005/8/layout/chevron2"/>
    <dgm:cxn modelId="{9F07B5FD-87D5-4A7A-AE4B-EA5C6E64A127}" srcId="{DF6B3627-46B6-403D-ACEF-A0DE4BADAC2A}" destId="{FAAA27A6-9971-4B85-8A77-D7877B611994}" srcOrd="0" destOrd="0" parTransId="{704AC77E-E99B-421A-875E-B284D5BE2781}" sibTransId="{4573874E-68FB-414B-A640-42F81F85B5D8}"/>
    <dgm:cxn modelId="{6BB0B399-0899-4D29-B2DE-0BDA950A1354}" srcId="{9C6ADD17-C594-4E9A-AD02-8CD6F3E39320}" destId="{E04F5564-6D92-4CA5-80C4-B86961ACECDA}" srcOrd="8" destOrd="0" parTransId="{73DB6069-3551-4714-A5D1-2FAC76058598}" sibTransId="{E6F0F9A9-2B25-4E82-BCF7-E8ECC9C8B5DA}"/>
    <dgm:cxn modelId="{3255A0A8-8999-4147-9D00-5E63145249E0}" type="presOf" srcId="{EE15348C-5635-4EC6-8DC5-BD8D7562E09A}" destId="{8513CC2F-B12E-4D10-B9C1-1A20F834E053}" srcOrd="0" destOrd="0" presId="urn:microsoft.com/office/officeart/2005/8/layout/chevron2"/>
    <dgm:cxn modelId="{7FB36595-E26C-405A-9042-36DC01956D75}" type="presOf" srcId="{DF6B3627-46B6-403D-ACEF-A0DE4BADAC2A}" destId="{DA52988A-E810-44C9-951B-903297886FF6}" srcOrd="0" destOrd="0" presId="urn:microsoft.com/office/officeart/2005/8/layout/chevron2"/>
    <dgm:cxn modelId="{1FA30DEB-5ABB-42C1-BABB-AD5D8ECFB5D1}" srcId="{E04F5564-6D92-4CA5-80C4-B86961ACECDA}" destId="{009F88F1-41C7-44AF-B87B-4AEEE3215A35}" srcOrd="0" destOrd="0" parTransId="{452E7DB9-B72C-44D8-B82E-7C1728E6A2DC}" sibTransId="{860CC1D1-2AB2-4ED8-AD67-C40DA9D65C8F}"/>
    <dgm:cxn modelId="{97BC846F-B152-4EC2-BE7E-A6758ACF02CC}" type="presOf" srcId="{201092D5-4492-4906-8CAF-FFEA63008381}" destId="{2E9A30F7-A498-4244-828D-4863A82FAFDD}" srcOrd="0" destOrd="0" presId="urn:microsoft.com/office/officeart/2005/8/layout/chevron2"/>
    <dgm:cxn modelId="{140EE8F0-7A8C-438C-8D9E-6C5C9E5405CE}" srcId="{9C6ADD17-C594-4E9A-AD02-8CD6F3E39320}" destId="{E110BB74-385A-4907-9844-A57A1BC2174D}" srcOrd="5" destOrd="0" parTransId="{49EAA764-F43E-4763-B789-5CA34B5FE7FF}" sibTransId="{1DC3AC40-740C-4E16-8BE3-33B7D4529746}"/>
    <dgm:cxn modelId="{31DE1934-067D-4C55-AB8A-70C87F191688}" type="presOf" srcId="{C578C018-C752-4A86-8EDB-3B186C062016}" destId="{1E81EE02-A0E6-46A5-AB52-57F93C3E2B11}" srcOrd="0" destOrd="0" presId="urn:microsoft.com/office/officeart/2005/8/layout/chevron2"/>
    <dgm:cxn modelId="{94BDFC4E-8623-4199-9BE9-811F939F6FD5}" type="presOf" srcId="{009F88F1-41C7-44AF-B87B-4AEEE3215A35}" destId="{0930B602-1451-463F-8563-1D0F7217035C}" srcOrd="0" destOrd="0" presId="urn:microsoft.com/office/officeart/2005/8/layout/chevron2"/>
    <dgm:cxn modelId="{96B0F569-E39C-4431-A139-8ABC2A8DBBF2}" type="presOf" srcId="{B2F3BB29-B2E9-4D5B-B445-262CECD9C46A}" destId="{C9BE922C-DC2B-4585-9C1A-6DCF5A63947F}" srcOrd="0" destOrd="0" presId="urn:microsoft.com/office/officeart/2005/8/layout/chevron2"/>
    <dgm:cxn modelId="{83BBE18E-5AF3-4546-AAC8-D31607C14BE0}" srcId="{9C6ADD17-C594-4E9A-AD02-8CD6F3E39320}" destId="{EE15348C-5635-4EC6-8DC5-BD8D7562E09A}" srcOrd="4" destOrd="0" parTransId="{74BF32B8-4D9B-4D40-BA3B-C557CD7DDFA2}" sibTransId="{6FDBE705-2119-4108-AF34-BF4FA26C5BD7}"/>
    <dgm:cxn modelId="{A9260A3B-76F3-4023-A470-86CCF0C1B372}" srcId="{9C6ADD17-C594-4E9A-AD02-8CD6F3E39320}" destId="{32BA6513-5F49-4465-9873-40B27A701129}" srcOrd="7" destOrd="0" parTransId="{B4E71655-831F-4B30-8E18-98FDE3E4B658}" sibTransId="{E0FBFD7A-90E6-4BB0-B799-737749346BD6}"/>
    <dgm:cxn modelId="{EE0B31D6-0262-4CD5-BBD5-DAA0AF05FD1D}" type="presOf" srcId="{65B25B4E-E85A-461B-9FED-B3F269B6CFF2}" destId="{3A726706-3281-46C4-907A-4BA9B057E8CF}" srcOrd="0" destOrd="0" presId="urn:microsoft.com/office/officeart/2005/8/layout/chevron2"/>
    <dgm:cxn modelId="{FFC731B1-F979-46D2-AACF-6EC14B12800C}" srcId="{C578C018-C752-4A86-8EDB-3B186C062016}" destId="{805DAFE8-0783-42E9-8088-5D6553FA9B1B}" srcOrd="0" destOrd="0" parTransId="{32EC86DF-4BAA-4460-8259-0672BB2DD12A}" sibTransId="{330469DD-3723-4B86-B102-C97F1BD96677}"/>
    <dgm:cxn modelId="{44C10266-9530-4181-9F47-36250987A722}" srcId="{44BF3A7F-6E57-4C0E-BF78-A49BD69F5165}" destId="{443768CA-BD6C-450E-A692-E0CAC3D012AA}" srcOrd="0" destOrd="0" parTransId="{8FFC0800-FF81-4833-8D80-233333699018}" sibTransId="{EE81F51F-E32E-4AF5-AE46-28D8D903DBF3}"/>
    <dgm:cxn modelId="{D8D2467D-1155-45B8-BCDA-74C7E4E1C21E}" srcId="{B2F3BB29-B2E9-4D5B-B445-262CECD9C46A}" destId="{0186AFDB-F53F-4C44-B01A-B76428222EFD}" srcOrd="0" destOrd="0" parTransId="{6601F2E4-B00B-4662-8BD2-E72767F64024}" sibTransId="{F488FE7B-FF30-4EE5-82D2-300FDEBC9584}"/>
    <dgm:cxn modelId="{663D6C3C-2713-4CAF-A2C9-1BA3CB668BFF}" type="presOf" srcId="{805DAFE8-0783-42E9-8088-5D6553FA9B1B}" destId="{184FD1C5-14F3-4D4D-86E5-B38F8594923B}" srcOrd="0" destOrd="0" presId="urn:microsoft.com/office/officeart/2005/8/layout/chevron2"/>
    <dgm:cxn modelId="{5BD17C5E-5362-4447-B36C-7BE5D3B393CE}" srcId="{9C6ADD17-C594-4E9A-AD02-8CD6F3E39320}" destId="{DF6B3627-46B6-403D-ACEF-A0DE4BADAC2A}" srcOrd="2" destOrd="0" parTransId="{A39338EE-1A7E-4F19-AE6E-B9F86D7E24A5}" sibTransId="{1370F3C1-396E-4C46-BF3C-D631D5FF2A94}"/>
    <dgm:cxn modelId="{E5F8FB8E-E95F-4B21-9F4D-209A4E98909B}" srcId="{EE15348C-5635-4EC6-8DC5-BD8D7562E09A}" destId="{9369AD3E-5575-406A-8770-74D7C3C55847}" srcOrd="0" destOrd="0" parTransId="{A2794D11-B6B3-4584-A167-D02DC585D762}" sibTransId="{5A563543-2CAD-43AA-8652-CF9EE98304CD}"/>
    <dgm:cxn modelId="{43D8A1C4-7ADF-480A-89D1-7B49A432E529}" type="presOf" srcId="{76EDA044-7B78-433D-89C7-7212D97CFD46}" destId="{D817B709-8EBE-4A88-BF6C-015B535F40A4}" srcOrd="0" destOrd="0" presId="urn:microsoft.com/office/officeart/2005/8/layout/chevron2"/>
    <dgm:cxn modelId="{F1C2CF62-B2BD-4DB9-94A5-EDC7B76204DA}" type="presOf" srcId="{44BF3A7F-6E57-4C0E-BF78-A49BD69F5165}" destId="{CE3CF7E4-51A9-43BC-BDE4-708845D766BF}" srcOrd="0" destOrd="0" presId="urn:microsoft.com/office/officeart/2005/8/layout/chevron2"/>
    <dgm:cxn modelId="{C6E5B416-DBA0-4742-BED6-00EBE6C13693}" srcId="{E110BB74-385A-4907-9844-A57A1BC2174D}" destId="{65B25B4E-E85A-461B-9FED-B3F269B6CFF2}" srcOrd="0" destOrd="0" parTransId="{6A3A8378-D6AC-4597-BA3A-1F55DB2AE211}" sibTransId="{EDBE9668-2F09-450D-A4C1-4C0D27CC0E3A}"/>
    <dgm:cxn modelId="{82771438-01D0-4126-9070-E9C9A550E7B3}" srcId="{9C6ADD17-C594-4E9A-AD02-8CD6F3E39320}" destId="{C578C018-C752-4A86-8EDB-3B186C062016}" srcOrd="0" destOrd="0" parTransId="{288D0BFA-98D3-44B6-8030-1CE421800E03}" sibTransId="{3AF5F689-309F-4B73-A2C0-14A973CD80D8}"/>
    <dgm:cxn modelId="{7B1A75A5-AA5C-4250-87CC-830BED55F912}" type="presOf" srcId="{FAAA27A6-9971-4B85-8A77-D7877B611994}" destId="{57CCF279-8C55-4C65-A3B0-B0D60AB5C31D}" srcOrd="0" destOrd="0" presId="urn:microsoft.com/office/officeart/2005/8/layout/chevron2"/>
    <dgm:cxn modelId="{E63A84F2-FAD8-40DD-8D28-94EC609F150F}" type="presOf" srcId="{E04F5564-6D92-4CA5-80C4-B86961ACECDA}" destId="{C41037C3-66CE-4EF9-8408-DF4BF606CF97}" srcOrd="0" destOrd="0" presId="urn:microsoft.com/office/officeart/2005/8/layout/chevron2"/>
    <dgm:cxn modelId="{0594D15A-7166-4B70-88E6-CD9B597ABFCE}" type="presOf" srcId="{443768CA-BD6C-450E-A692-E0CAC3D012AA}" destId="{D7D54768-FE00-45FC-A67F-199C325B299B}" srcOrd="0" destOrd="0" presId="urn:microsoft.com/office/officeart/2005/8/layout/chevron2"/>
    <dgm:cxn modelId="{BF6B905A-B315-4D80-9B22-823EF897D0E6}" srcId="{9C6ADD17-C594-4E9A-AD02-8CD6F3E39320}" destId="{201092D5-4492-4906-8CAF-FFEA63008381}" srcOrd="1" destOrd="0" parTransId="{ECF1700D-C2CB-4DCA-AB53-E16D748E721C}" sibTransId="{5637CE9D-D905-444E-9D07-DACDEA6CBB1F}"/>
    <dgm:cxn modelId="{B0390C0E-2825-439D-B8B5-B1CA008EEDD2}" type="presOf" srcId="{E110BB74-385A-4907-9844-A57A1BC2174D}" destId="{5F71455A-C216-4736-AE31-0FD1E8C47864}" srcOrd="0" destOrd="0" presId="urn:microsoft.com/office/officeart/2005/8/layout/chevron2"/>
    <dgm:cxn modelId="{9C06EAD7-05E4-4382-8D77-281AF991795E}" type="presOf" srcId="{9C6ADD17-C594-4E9A-AD02-8CD6F3E39320}" destId="{23A41315-D86A-492D-A703-5B8E4CAC4F6C}" srcOrd="0" destOrd="0" presId="urn:microsoft.com/office/officeart/2005/8/layout/chevron2"/>
    <dgm:cxn modelId="{7034221B-53D8-4A6D-9E35-BA96C951CE66}" type="presOf" srcId="{9369AD3E-5575-406A-8770-74D7C3C55847}" destId="{34C70C46-E264-4D1C-969D-88D4335E3EEE}" srcOrd="0" destOrd="0" presId="urn:microsoft.com/office/officeart/2005/8/layout/chevron2"/>
    <dgm:cxn modelId="{3A390A36-C5F3-46DE-9D78-078AD71B790B}" srcId="{9C6ADD17-C594-4E9A-AD02-8CD6F3E39320}" destId="{B2F3BB29-B2E9-4D5B-B445-262CECD9C46A}" srcOrd="6" destOrd="0" parTransId="{E5847D6C-0D86-4F31-8985-B470BF20161F}" sibTransId="{5C4EC7F4-97E8-4380-88AC-C470869DB65F}"/>
    <dgm:cxn modelId="{3A7BCC76-2C3C-4BEE-96ED-798348D61BF4}" type="presParOf" srcId="{23A41315-D86A-492D-A703-5B8E4CAC4F6C}" destId="{43024FA9-3E5C-4153-8738-B7C003AB7E39}" srcOrd="0" destOrd="0" presId="urn:microsoft.com/office/officeart/2005/8/layout/chevron2"/>
    <dgm:cxn modelId="{1C9FC7F7-AF72-4BD8-888C-0E55CF80C14E}" type="presParOf" srcId="{43024FA9-3E5C-4153-8738-B7C003AB7E39}" destId="{1E81EE02-A0E6-46A5-AB52-57F93C3E2B11}" srcOrd="0" destOrd="0" presId="urn:microsoft.com/office/officeart/2005/8/layout/chevron2"/>
    <dgm:cxn modelId="{04782C61-0F73-42AA-BD2E-1C61C6F5BEB5}" type="presParOf" srcId="{43024FA9-3E5C-4153-8738-B7C003AB7E39}" destId="{184FD1C5-14F3-4D4D-86E5-B38F8594923B}" srcOrd="1" destOrd="0" presId="urn:microsoft.com/office/officeart/2005/8/layout/chevron2"/>
    <dgm:cxn modelId="{BBCDA78D-C391-4567-8B66-12E45D9474B5}" type="presParOf" srcId="{23A41315-D86A-492D-A703-5B8E4CAC4F6C}" destId="{B3F0E3FC-2772-475A-AEE4-06D50A5C8C11}" srcOrd="1" destOrd="0" presId="urn:microsoft.com/office/officeart/2005/8/layout/chevron2"/>
    <dgm:cxn modelId="{FEFA57CA-476A-4D24-B2B7-AEF10365FF3C}" type="presParOf" srcId="{23A41315-D86A-492D-A703-5B8E4CAC4F6C}" destId="{FAE63CB3-FB32-41B4-9115-0E31C37F5F01}" srcOrd="2" destOrd="0" presId="urn:microsoft.com/office/officeart/2005/8/layout/chevron2"/>
    <dgm:cxn modelId="{9C0A5E22-7D5C-4AE5-8A8A-1DFB8861C8BA}" type="presParOf" srcId="{FAE63CB3-FB32-41B4-9115-0E31C37F5F01}" destId="{2E9A30F7-A498-4244-828D-4863A82FAFDD}" srcOrd="0" destOrd="0" presId="urn:microsoft.com/office/officeart/2005/8/layout/chevron2"/>
    <dgm:cxn modelId="{3ACC849B-AA2C-4DA8-82A8-28C9F71A4134}" type="presParOf" srcId="{FAE63CB3-FB32-41B4-9115-0E31C37F5F01}" destId="{D817B709-8EBE-4A88-BF6C-015B535F40A4}" srcOrd="1" destOrd="0" presId="urn:microsoft.com/office/officeart/2005/8/layout/chevron2"/>
    <dgm:cxn modelId="{1EDEF5D0-0633-4373-B791-0ECF2185798C}" type="presParOf" srcId="{23A41315-D86A-492D-A703-5B8E4CAC4F6C}" destId="{E4B78B1F-DEF3-4222-9555-CBCAFAC2E45C}" srcOrd="3" destOrd="0" presId="urn:microsoft.com/office/officeart/2005/8/layout/chevron2"/>
    <dgm:cxn modelId="{118C83DC-FBF1-45FB-AE39-8C635533C842}" type="presParOf" srcId="{23A41315-D86A-492D-A703-5B8E4CAC4F6C}" destId="{C1F419B4-23B7-4329-B8AE-ED9EF7B48E6E}" srcOrd="4" destOrd="0" presId="urn:microsoft.com/office/officeart/2005/8/layout/chevron2"/>
    <dgm:cxn modelId="{229192D7-E714-4749-B649-339EF8AD7280}" type="presParOf" srcId="{C1F419B4-23B7-4329-B8AE-ED9EF7B48E6E}" destId="{DA52988A-E810-44C9-951B-903297886FF6}" srcOrd="0" destOrd="0" presId="urn:microsoft.com/office/officeart/2005/8/layout/chevron2"/>
    <dgm:cxn modelId="{2B12B5C8-EE72-49D3-AC65-0ABC6BAD76B3}" type="presParOf" srcId="{C1F419B4-23B7-4329-B8AE-ED9EF7B48E6E}" destId="{57CCF279-8C55-4C65-A3B0-B0D60AB5C31D}" srcOrd="1" destOrd="0" presId="urn:microsoft.com/office/officeart/2005/8/layout/chevron2"/>
    <dgm:cxn modelId="{62ACB29E-A36C-4638-A50D-7417D0EA7771}" type="presParOf" srcId="{23A41315-D86A-492D-A703-5B8E4CAC4F6C}" destId="{92343A55-6FAE-444A-A089-8F7F2E7C2601}" srcOrd="5" destOrd="0" presId="urn:microsoft.com/office/officeart/2005/8/layout/chevron2"/>
    <dgm:cxn modelId="{765612BF-4636-481B-8467-10CE01409537}" type="presParOf" srcId="{23A41315-D86A-492D-A703-5B8E4CAC4F6C}" destId="{C7FC292F-6A4E-4446-AB1E-40F28F693AB3}" srcOrd="6" destOrd="0" presId="urn:microsoft.com/office/officeart/2005/8/layout/chevron2"/>
    <dgm:cxn modelId="{F8C623DF-2C14-4684-AB77-3307A6B99668}" type="presParOf" srcId="{C7FC292F-6A4E-4446-AB1E-40F28F693AB3}" destId="{CE3CF7E4-51A9-43BC-BDE4-708845D766BF}" srcOrd="0" destOrd="0" presId="urn:microsoft.com/office/officeart/2005/8/layout/chevron2"/>
    <dgm:cxn modelId="{8DCEC9FB-3A2E-49E6-AB58-DF2F8FEB1534}" type="presParOf" srcId="{C7FC292F-6A4E-4446-AB1E-40F28F693AB3}" destId="{D7D54768-FE00-45FC-A67F-199C325B299B}" srcOrd="1" destOrd="0" presId="urn:microsoft.com/office/officeart/2005/8/layout/chevron2"/>
    <dgm:cxn modelId="{06AA6BAC-27B7-4F59-9F30-32E793D20360}" type="presParOf" srcId="{23A41315-D86A-492D-A703-5B8E4CAC4F6C}" destId="{2DE52CDA-D875-4C52-A477-C2A75E15E15D}" srcOrd="7" destOrd="0" presId="urn:microsoft.com/office/officeart/2005/8/layout/chevron2"/>
    <dgm:cxn modelId="{9C8C04A9-2721-49DB-90C5-B290023C4025}" type="presParOf" srcId="{23A41315-D86A-492D-A703-5B8E4CAC4F6C}" destId="{8F3DA860-068F-445A-8C9C-F89374271B96}" srcOrd="8" destOrd="0" presId="urn:microsoft.com/office/officeart/2005/8/layout/chevron2"/>
    <dgm:cxn modelId="{AC8FC7FE-4767-46E7-B6D2-D77683798F90}" type="presParOf" srcId="{8F3DA860-068F-445A-8C9C-F89374271B96}" destId="{8513CC2F-B12E-4D10-B9C1-1A20F834E053}" srcOrd="0" destOrd="0" presId="urn:microsoft.com/office/officeart/2005/8/layout/chevron2"/>
    <dgm:cxn modelId="{97FAA256-7BEC-4ABD-8959-F21D5215BFC3}" type="presParOf" srcId="{8F3DA860-068F-445A-8C9C-F89374271B96}" destId="{34C70C46-E264-4D1C-969D-88D4335E3EEE}" srcOrd="1" destOrd="0" presId="urn:microsoft.com/office/officeart/2005/8/layout/chevron2"/>
    <dgm:cxn modelId="{DBBF9231-5196-458A-A57E-16443C8E1BCB}" type="presParOf" srcId="{23A41315-D86A-492D-A703-5B8E4CAC4F6C}" destId="{1FE608FD-1E02-44A6-A47B-558B294CAC63}" srcOrd="9" destOrd="0" presId="urn:microsoft.com/office/officeart/2005/8/layout/chevron2"/>
    <dgm:cxn modelId="{27E378C1-A3A0-4BA0-A091-C1D4B186A48C}" type="presParOf" srcId="{23A41315-D86A-492D-A703-5B8E4CAC4F6C}" destId="{0BF4FB64-8810-4E69-BFDA-280AF4A90D5C}" srcOrd="10" destOrd="0" presId="urn:microsoft.com/office/officeart/2005/8/layout/chevron2"/>
    <dgm:cxn modelId="{7F940845-A0E3-4F76-9793-9E3555678957}" type="presParOf" srcId="{0BF4FB64-8810-4E69-BFDA-280AF4A90D5C}" destId="{5F71455A-C216-4736-AE31-0FD1E8C47864}" srcOrd="0" destOrd="0" presId="urn:microsoft.com/office/officeart/2005/8/layout/chevron2"/>
    <dgm:cxn modelId="{D0257E5D-F369-4CB6-A10A-89BF9CB387A1}" type="presParOf" srcId="{0BF4FB64-8810-4E69-BFDA-280AF4A90D5C}" destId="{3A726706-3281-46C4-907A-4BA9B057E8CF}" srcOrd="1" destOrd="0" presId="urn:microsoft.com/office/officeart/2005/8/layout/chevron2"/>
    <dgm:cxn modelId="{E0B5EB2F-02AE-42F8-BEDD-BCA5D7A76BA6}" type="presParOf" srcId="{23A41315-D86A-492D-A703-5B8E4CAC4F6C}" destId="{D3921E06-1D65-4D61-9C0B-5231B6DD4FA9}" srcOrd="11" destOrd="0" presId="urn:microsoft.com/office/officeart/2005/8/layout/chevron2"/>
    <dgm:cxn modelId="{EF0C9D38-534C-4CB7-9A7E-5DF57EB9E0BB}" type="presParOf" srcId="{23A41315-D86A-492D-A703-5B8E4CAC4F6C}" destId="{99F52CE9-149A-4200-AE93-DC7C55F092CD}" srcOrd="12" destOrd="0" presId="urn:microsoft.com/office/officeart/2005/8/layout/chevron2"/>
    <dgm:cxn modelId="{1A54C390-565C-4CD5-978D-FC86C74DB05D}" type="presParOf" srcId="{99F52CE9-149A-4200-AE93-DC7C55F092CD}" destId="{C9BE922C-DC2B-4585-9C1A-6DCF5A63947F}" srcOrd="0" destOrd="0" presId="urn:microsoft.com/office/officeart/2005/8/layout/chevron2"/>
    <dgm:cxn modelId="{F99B2921-075C-4D47-80A3-B2779A428DF7}" type="presParOf" srcId="{99F52CE9-149A-4200-AE93-DC7C55F092CD}" destId="{19BC14A8-C265-46A5-AAC4-740C2D135C40}" srcOrd="1" destOrd="0" presId="urn:microsoft.com/office/officeart/2005/8/layout/chevron2"/>
    <dgm:cxn modelId="{5148BED1-33C9-4C0B-B2AF-90AE0BEB2E29}" type="presParOf" srcId="{23A41315-D86A-492D-A703-5B8E4CAC4F6C}" destId="{C454D6E9-C95D-4261-8D6B-161EA51E0AA4}" srcOrd="13" destOrd="0" presId="urn:microsoft.com/office/officeart/2005/8/layout/chevron2"/>
    <dgm:cxn modelId="{4CCBA5AA-D3E9-4582-BC30-0C2EBE7AEAA9}" type="presParOf" srcId="{23A41315-D86A-492D-A703-5B8E4CAC4F6C}" destId="{117EA63E-8D7E-45EA-82EF-80D62C97BDCC}" srcOrd="14" destOrd="0" presId="urn:microsoft.com/office/officeart/2005/8/layout/chevron2"/>
    <dgm:cxn modelId="{5BF4AC05-7993-411E-96F7-358BD889EFDE}" type="presParOf" srcId="{117EA63E-8D7E-45EA-82EF-80D62C97BDCC}" destId="{8A4729A8-3815-4880-ACFC-D020B491908F}" srcOrd="0" destOrd="0" presId="urn:microsoft.com/office/officeart/2005/8/layout/chevron2"/>
    <dgm:cxn modelId="{FE1FDF0A-B1A2-4582-BD44-AC230CB3ECDE}" type="presParOf" srcId="{117EA63E-8D7E-45EA-82EF-80D62C97BDCC}" destId="{B897A14A-05C0-46EC-8B36-569B66A1FF34}" srcOrd="1" destOrd="0" presId="urn:microsoft.com/office/officeart/2005/8/layout/chevron2"/>
    <dgm:cxn modelId="{22ED9257-C9F2-4050-9255-D55ECD30282F}" type="presParOf" srcId="{23A41315-D86A-492D-A703-5B8E4CAC4F6C}" destId="{49B77147-868F-4F32-AD75-EB9671C1A0AA}" srcOrd="15" destOrd="0" presId="urn:microsoft.com/office/officeart/2005/8/layout/chevron2"/>
    <dgm:cxn modelId="{F44C0674-2550-40F1-B4D2-AC825C00FC6E}" type="presParOf" srcId="{23A41315-D86A-492D-A703-5B8E4CAC4F6C}" destId="{47524F73-CFE8-4A99-9079-CC5110FD126F}" srcOrd="16" destOrd="0" presId="urn:microsoft.com/office/officeart/2005/8/layout/chevron2"/>
    <dgm:cxn modelId="{2B120F1D-61CD-41D5-9510-11814C65A5D7}" type="presParOf" srcId="{47524F73-CFE8-4A99-9079-CC5110FD126F}" destId="{C41037C3-66CE-4EF9-8408-DF4BF606CF97}" srcOrd="0" destOrd="0" presId="urn:microsoft.com/office/officeart/2005/8/layout/chevron2"/>
    <dgm:cxn modelId="{CEA3EDE2-D011-41D8-8787-E56A01DAFCA6}" type="presParOf" srcId="{47524F73-CFE8-4A99-9079-CC5110FD126F}" destId="{0930B602-1451-463F-8563-1D0F7217035C}"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2B144FF-A69C-4A2A-B3C2-8547F44BC0E5}" type="doc">
      <dgm:prSet loTypeId="urn:microsoft.com/office/officeart/2005/8/layout/hierarchy5" loCatId="hierarchy" qsTypeId="urn:microsoft.com/office/officeart/2005/8/quickstyle/simple4" qsCatId="simple" csTypeId="urn:microsoft.com/office/officeart/2005/8/colors/accent5_2" csCatId="accent5" phldr="1"/>
      <dgm:spPr/>
      <dgm:t>
        <a:bodyPr/>
        <a:lstStyle/>
        <a:p>
          <a:endParaRPr lang="en-US"/>
        </a:p>
      </dgm:t>
    </dgm:pt>
    <dgm:pt modelId="{AEA42B86-BDA6-4CD9-815D-B1172E6262A9}">
      <dgm:prSet phldrT="[Text]" custT="1"/>
      <dgm:spPr>
        <a:solidFill>
          <a:srgbClr val="489633"/>
        </a:solidFill>
      </dgm:spPr>
      <dgm:t>
        <a:bodyPr/>
        <a:lstStyle/>
        <a:p>
          <a:r>
            <a:rPr lang="en-IN" sz="1600" dirty="0">
              <a:solidFill>
                <a:schemeClr val="bg1"/>
              </a:solidFill>
              <a:latin typeface="Adobe Garamond Pro" panose="02020502060506020403" pitchFamily="18" charset="0"/>
            </a:rPr>
            <a:t>Environment Data</a:t>
          </a:r>
          <a:endParaRPr lang="en-US" sz="1600" dirty="0">
            <a:solidFill>
              <a:schemeClr val="bg1"/>
            </a:solidFill>
            <a:latin typeface="Adobe Garamond Pro" panose="02020502060506020403" pitchFamily="18" charset="0"/>
          </a:endParaRPr>
        </a:p>
      </dgm:t>
    </dgm:pt>
    <dgm:pt modelId="{D4895EF9-B7CD-46C6-BF1D-E125B1BBE564}" type="parTrans" cxnId="{CC98B1F3-7B3F-4EAE-824E-350D8B3E91BA}">
      <dgm:prSet/>
      <dgm:spPr/>
      <dgm:t>
        <a:bodyPr/>
        <a:lstStyle/>
        <a:p>
          <a:endParaRPr lang="en-US">
            <a:solidFill>
              <a:schemeClr val="bg1"/>
            </a:solidFill>
            <a:latin typeface="Adobe Garamond Pro" panose="02020502060506020403" pitchFamily="18" charset="0"/>
          </a:endParaRPr>
        </a:p>
      </dgm:t>
    </dgm:pt>
    <dgm:pt modelId="{18E9DC01-F5B9-49D4-9FE5-28381CFC4216}" type="sibTrans" cxnId="{CC98B1F3-7B3F-4EAE-824E-350D8B3E91BA}">
      <dgm:prSet/>
      <dgm:spPr/>
      <dgm:t>
        <a:bodyPr/>
        <a:lstStyle/>
        <a:p>
          <a:endParaRPr lang="en-US">
            <a:solidFill>
              <a:schemeClr val="bg1"/>
            </a:solidFill>
            <a:latin typeface="Adobe Garamond Pro" panose="02020502060506020403" pitchFamily="18" charset="0"/>
          </a:endParaRPr>
        </a:p>
      </dgm:t>
    </dgm:pt>
    <dgm:pt modelId="{494CC6F7-2B77-40F2-A752-3741E07EB4C3}">
      <dgm:prSet phldrT="[Text]" custT="1"/>
      <dgm:spPr>
        <a:solidFill>
          <a:srgbClr val="489633"/>
        </a:solidFill>
      </dgm:spPr>
      <dgm:t>
        <a:bodyPr/>
        <a:lstStyle/>
        <a:p>
          <a:r>
            <a:rPr lang="en-US" sz="1600" dirty="0">
              <a:solidFill>
                <a:schemeClr val="bg1"/>
              </a:solidFill>
              <a:latin typeface="Adobe Garamond Pro" panose="02020502060506020403" pitchFamily="18" charset="0"/>
            </a:rPr>
            <a:t>Random Forest</a:t>
          </a:r>
        </a:p>
      </dgm:t>
    </dgm:pt>
    <dgm:pt modelId="{63C3D171-1924-46F7-8966-2BE8F0C0F807}" type="sibTrans" cxnId="{15E0FF10-C7BA-47C0-97E9-2D2C96850E58}">
      <dgm:prSet/>
      <dgm:spPr/>
      <dgm:t>
        <a:bodyPr/>
        <a:lstStyle/>
        <a:p>
          <a:endParaRPr lang="en-US">
            <a:solidFill>
              <a:schemeClr val="bg1"/>
            </a:solidFill>
            <a:latin typeface="Adobe Garamond Pro" panose="02020502060506020403" pitchFamily="18" charset="0"/>
          </a:endParaRPr>
        </a:p>
      </dgm:t>
    </dgm:pt>
    <dgm:pt modelId="{F0183E55-BCDD-43EC-B682-8AFE4F7F419D}" type="parTrans" cxnId="{15E0FF10-C7BA-47C0-97E9-2D2C96850E58}">
      <dgm:prSet>
        <dgm:style>
          <a:lnRef idx="3">
            <a:schemeClr val="dk1"/>
          </a:lnRef>
          <a:fillRef idx="0">
            <a:schemeClr val="dk1"/>
          </a:fillRef>
          <a:effectRef idx="2">
            <a:schemeClr val="dk1"/>
          </a:effectRef>
          <a:fontRef idx="minor">
            <a:schemeClr val="tx1"/>
          </a:fontRef>
        </dgm:style>
      </dgm:prSet>
      <dgm:spPr/>
      <dgm:t>
        <a:bodyPr/>
        <a:lstStyle/>
        <a:p>
          <a:endParaRPr lang="en-US">
            <a:solidFill>
              <a:schemeClr val="bg1"/>
            </a:solidFill>
            <a:latin typeface="Adobe Garamond Pro" panose="02020502060506020403" pitchFamily="18" charset="0"/>
          </a:endParaRPr>
        </a:p>
      </dgm:t>
    </dgm:pt>
    <dgm:pt modelId="{9D4DCAD9-754C-4E11-AF81-16DDE9A15B52}">
      <dgm:prSet phldrT="[Text]" custT="1"/>
      <dgm:spPr>
        <a:solidFill>
          <a:srgbClr val="489633"/>
        </a:solidFill>
      </dgm:spPr>
      <dgm:t>
        <a:bodyPr/>
        <a:lstStyle/>
        <a:p>
          <a:r>
            <a:rPr lang="en-US" sz="1600" dirty="0">
              <a:solidFill>
                <a:schemeClr val="bg1"/>
              </a:solidFill>
              <a:latin typeface="Adobe Garamond Pro" panose="02020502060506020403" pitchFamily="18" charset="0"/>
            </a:rPr>
            <a:t>Decision Tree</a:t>
          </a:r>
        </a:p>
      </dgm:t>
    </dgm:pt>
    <dgm:pt modelId="{0B7F301E-8924-45B5-88E3-EB112B73A379}" type="sibTrans" cxnId="{7D97EDFC-A361-4991-86C0-79340C4F3037}">
      <dgm:prSet/>
      <dgm:spPr/>
      <dgm:t>
        <a:bodyPr/>
        <a:lstStyle/>
        <a:p>
          <a:endParaRPr lang="en-US">
            <a:solidFill>
              <a:schemeClr val="bg1"/>
            </a:solidFill>
            <a:latin typeface="Adobe Garamond Pro" panose="02020502060506020403" pitchFamily="18" charset="0"/>
          </a:endParaRPr>
        </a:p>
      </dgm:t>
    </dgm:pt>
    <dgm:pt modelId="{70402A93-0409-43F6-9F32-8EA39972F8F4}" type="parTrans" cxnId="{7D97EDFC-A361-4991-86C0-79340C4F3037}">
      <dgm:prSet>
        <dgm:style>
          <a:lnRef idx="3">
            <a:schemeClr val="dk1"/>
          </a:lnRef>
          <a:fillRef idx="0">
            <a:schemeClr val="dk1"/>
          </a:fillRef>
          <a:effectRef idx="2">
            <a:schemeClr val="dk1"/>
          </a:effectRef>
          <a:fontRef idx="minor">
            <a:schemeClr val="tx1"/>
          </a:fontRef>
        </dgm:style>
      </dgm:prSet>
      <dgm:spPr/>
      <dgm:t>
        <a:bodyPr/>
        <a:lstStyle/>
        <a:p>
          <a:endParaRPr lang="en-US">
            <a:solidFill>
              <a:schemeClr val="bg1"/>
            </a:solidFill>
            <a:latin typeface="Adobe Garamond Pro" panose="02020502060506020403" pitchFamily="18" charset="0"/>
          </a:endParaRPr>
        </a:p>
      </dgm:t>
    </dgm:pt>
    <dgm:pt modelId="{672CDA4D-844D-41E6-8E1E-4180FFF848F5}">
      <dgm:prSet phldrT="[Text]" custT="1"/>
      <dgm:spPr>
        <a:solidFill>
          <a:srgbClr val="489633"/>
        </a:solidFill>
      </dgm:spPr>
      <dgm:t>
        <a:bodyPr/>
        <a:lstStyle/>
        <a:p>
          <a:r>
            <a:rPr lang="en-US" sz="1600" dirty="0">
              <a:solidFill>
                <a:schemeClr val="bg1"/>
              </a:solidFill>
              <a:latin typeface="Adobe Garamond Pro" panose="02020502060506020403" pitchFamily="18" charset="0"/>
            </a:rPr>
            <a:t>KNN</a:t>
          </a:r>
        </a:p>
      </dgm:t>
    </dgm:pt>
    <dgm:pt modelId="{A9EA8A6A-9E6B-41B6-A57E-6629F218D833}" type="sibTrans" cxnId="{9C848AE0-8FDF-49CC-91B3-C7A4464F6C4B}">
      <dgm:prSet/>
      <dgm:spPr/>
      <dgm:t>
        <a:bodyPr/>
        <a:lstStyle/>
        <a:p>
          <a:endParaRPr lang="en-US">
            <a:solidFill>
              <a:schemeClr val="bg1"/>
            </a:solidFill>
            <a:latin typeface="Adobe Garamond Pro" panose="02020502060506020403" pitchFamily="18" charset="0"/>
          </a:endParaRPr>
        </a:p>
      </dgm:t>
    </dgm:pt>
    <dgm:pt modelId="{FA69655D-D253-4AE4-8D13-D02DD3921B62}" type="parTrans" cxnId="{9C848AE0-8FDF-49CC-91B3-C7A4464F6C4B}">
      <dgm:prSet>
        <dgm:style>
          <a:lnRef idx="3">
            <a:schemeClr val="dk1"/>
          </a:lnRef>
          <a:fillRef idx="0">
            <a:schemeClr val="dk1"/>
          </a:fillRef>
          <a:effectRef idx="2">
            <a:schemeClr val="dk1"/>
          </a:effectRef>
          <a:fontRef idx="minor">
            <a:schemeClr val="tx1"/>
          </a:fontRef>
        </dgm:style>
      </dgm:prSet>
      <dgm:spPr/>
      <dgm:t>
        <a:bodyPr/>
        <a:lstStyle/>
        <a:p>
          <a:endParaRPr lang="en-US">
            <a:solidFill>
              <a:schemeClr val="bg1"/>
            </a:solidFill>
            <a:latin typeface="Adobe Garamond Pro" panose="02020502060506020403" pitchFamily="18" charset="0"/>
          </a:endParaRPr>
        </a:p>
      </dgm:t>
    </dgm:pt>
    <dgm:pt modelId="{C52FC6EA-FA13-4DAC-BF51-63781F275FB9}">
      <dgm:prSet phldrT="[Text]" custT="1"/>
      <dgm:spPr>
        <a:solidFill>
          <a:srgbClr val="489633"/>
        </a:solidFill>
      </dgm:spPr>
      <dgm:t>
        <a:bodyPr/>
        <a:lstStyle/>
        <a:p>
          <a:r>
            <a:rPr lang="en-US" sz="1600" dirty="0">
              <a:solidFill>
                <a:schemeClr val="bg1"/>
              </a:solidFill>
              <a:latin typeface="Adobe Garamond Pro" panose="02020502060506020403" pitchFamily="18" charset="0"/>
            </a:rPr>
            <a:t>Trained Model</a:t>
          </a:r>
        </a:p>
      </dgm:t>
    </dgm:pt>
    <dgm:pt modelId="{A0CD03D5-0CA8-4002-93D4-B36205AE6E52}" type="parTrans" cxnId="{3E1EB679-0FDC-4293-BCCF-69D41DD01E54}">
      <dgm:prSet>
        <dgm:style>
          <a:lnRef idx="3">
            <a:schemeClr val="dk1"/>
          </a:lnRef>
          <a:fillRef idx="0">
            <a:schemeClr val="dk1"/>
          </a:fillRef>
          <a:effectRef idx="2">
            <a:schemeClr val="dk1"/>
          </a:effectRef>
          <a:fontRef idx="minor">
            <a:schemeClr val="tx1"/>
          </a:fontRef>
        </dgm:style>
      </dgm:prSet>
      <dgm:spPr/>
      <dgm:t>
        <a:bodyPr/>
        <a:lstStyle/>
        <a:p>
          <a:endParaRPr lang="en-US">
            <a:solidFill>
              <a:schemeClr val="bg1"/>
            </a:solidFill>
            <a:latin typeface="Adobe Garamond Pro" panose="02020502060506020403" pitchFamily="18" charset="0"/>
          </a:endParaRPr>
        </a:p>
      </dgm:t>
    </dgm:pt>
    <dgm:pt modelId="{C7BF1523-DD2B-4487-B879-66037C29C4A7}" type="sibTrans" cxnId="{3E1EB679-0FDC-4293-BCCF-69D41DD01E54}">
      <dgm:prSet/>
      <dgm:spPr/>
      <dgm:t>
        <a:bodyPr/>
        <a:lstStyle/>
        <a:p>
          <a:endParaRPr lang="en-US">
            <a:solidFill>
              <a:schemeClr val="bg1"/>
            </a:solidFill>
            <a:latin typeface="Adobe Garamond Pro" panose="02020502060506020403" pitchFamily="18" charset="0"/>
          </a:endParaRPr>
        </a:p>
      </dgm:t>
    </dgm:pt>
    <dgm:pt modelId="{6F6AB4F4-AD08-45AD-B33B-8601FF7E2101}">
      <dgm:prSet phldrT="[Text]" custT="1"/>
      <dgm:spPr>
        <a:solidFill>
          <a:srgbClr val="489633"/>
        </a:solidFill>
      </dgm:spPr>
      <dgm:t>
        <a:bodyPr/>
        <a:lstStyle/>
        <a:p>
          <a:r>
            <a:rPr lang="en-US" sz="1600" dirty="0">
              <a:solidFill>
                <a:schemeClr val="bg1"/>
              </a:solidFill>
              <a:latin typeface="Adobe Garamond Pro" panose="02020502060506020403" pitchFamily="18" charset="0"/>
            </a:rPr>
            <a:t>Recommended crop</a:t>
          </a:r>
        </a:p>
      </dgm:t>
    </dgm:pt>
    <dgm:pt modelId="{EF3B01D5-051D-42B7-B6FF-16186344B2D0}" type="parTrans" cxnId="{14A3511F-22BE-4E9A-8DE6-56BAC85F97A7}">
      <dgm:prSet/>
      <dgm:spPr>
        <a:ln>
          <a:solidFill>
            <a:srgbClr val="333333"/>
          </a:solidFill>
        </a:ln>
      </dgm:spPr>
      <dgm:t>
        <a:bodyPr/>
        <a:lstStyle/>
        <a:p>
          <a:endParaRPr lang="en-US">
            <a:solidFill>
              <a:schemeClr val="bg1"/>
            </a:solidFill>
            <a:latin typeface="Adobe Garamond Pro" panose="02020502060506020403" pitchFamily="18" charset="0"/>
          </a:endParaRPr>
        </a:p>
      </dgm:t>
    </dgm:pt>
    <dgm:pt modelId="{9182DA3D-34CC-487B-8D52-A84DF4347746}" type="sibTrans" cxnId="{14A3511F-22BE-4E9A-8DE6-56BAC85F97A7}">
      <dgm:prSet/>
      <dgm:spPr/>
      <dgm:t>
        <a:bodyPr/>
        <a:lstStyle/>
        <a:p>
          <a:endParaRPr lang="en-US">
            <a:solidFill>
              <a:schemeClr val="bg1"/>
            </a:solidFill>
            <a:latin typeface="Adobe Garamond Pro" panose="02020502060506020403" pitchFamily="18" charset="0"/>
          </a:endParaRPr>
        </a:p>
      </dgm:t>
    </dgm:pt>
    <dgm:pt modelId="{16CF3D17-D49E-468D-A965-B136D7E14C62}">
      <dgm:prSet phldrT="[Text]" custT="1"/>
      <dgm:spPr>
        <a:solidFill>
          <a:srgbClr val="489633"/>
        </a:solidFill>
      </dgm:spPr>
      <dgm:t>
        <a:bodyPr/>
        <a:lstStyle/>
        <a:p>
          <a:r>
            <a:rPr lang="en-IN" sz="1600" dirty="0">
              <a:solidFill>
                <a:schemeClr val="bg1"/>
              </a:solidFill>
              <a:latin typeface="Adobe Garamond Pro" panose="02020502060506020403" pitchFamily="18" charset="0"/>
            </a:rPr>
            <a:t>Data Pre-processing like treating missing values and outliers</a:t>
          </a:r>
          <a:endParaRPr lang="en-US" sz="1600" dirty="0">
            <a:solidFill>
              <a:schemeClr val="bg1"/>
            </a:solidFill>
            <a:latin typeface="Adobe Garamond Pro" panose="02020502060506020403" pitchFamily="18" charset="0"/>
          </a:endParaRPr>
        </a:p>
      </dgm:t>
    </dgm:pt>
    <dgm:pt modelId="{E2FE6B84-3981-46D3-A852-1E0FDAC152C1}" type="sibTrans" cxnId="{9BF77516-42C3-4B91-A767-AA31E3C2C213}">
      <dgm:prSet/>
      <dgm:spPr/>
      <dgm:t>
        <a:bodyPr/>
        <a:lstStyle/>
        <a:p>
          <a:endParaRPr lang="en-US">
            <a:solidFill>
              <a:schemeClr val="bg1"/>
            </a:solidFill>
            <a:latin typeface="Adobe Garamond Pro" panose="02020502060506020403" pitchFamily="18" charset="0"/>
          </a:endParaRPr>
        </a:p>
      </dgm:t>
    </dgm:pt>
    <dgm:pt modelId="{DB627635-4336-4EB5-8CA0-9B45E8556880}" type="parTrans" cxnId="{9BF77516-42C3-4B91-A767-AA31E3C2C213}">
      <dgm:prSet>
        <dgm:style>
          <a:lnRef idx="3">
            <a:schemeClr val="dk1"/>
          </a:lnRef>
          <a:fillRef idx="0">
            <a:schemeClr val="dk1"/>
          </a:fillRef>
          <a:effectRef idx="2">
            <a:schemeClr val="dk1"/>
          </a:effectRef>
          <a:fontRef idx="minor">
            <a:schemeClr val="tx1"/>
          </a:fontRef>
        </dgm:style>
      </dgm:prSet>
      <dgm:spPr>
        <a:ln>
          <a:solidFill>
            <a:schemeClr val="tx1">
              <a:alpha val="50000"/>
            </a:schemeClr>
          </a:solidFill>
        </a:ln>
      </dgm:spPr>
      <dgm:t>
        <a:bodyPr/>
        <a:lstStyle/>
        <a:p>
          <a:endParaRPr lang="en-US">
            <a:solidFill>
              <a:schemeClr val="bg1"/>
            </a:solidFill>
            <a:latin typeface="Adobe Garamond Pro" panose="02020502060506020403" pitchFamily="18" charset="0"/>
          </a:endParaRPr>
        </a:p>
      </dgm:t>
    </dgm:pt>
    <dgm:pt modelId="{8B3F966D-0B24-40E5-B775-C4C1450A7337}">
      <dgm:prSet phldrT="[Text]" custT="1"/>
      <dgm:spPr>
        <a:solidFill>
          <a:srgbClr val="489633"/>
        </a:solidFill>
      </dgm:spPr>
      <dgm:t>
        <a:bodyPr/>
        <a:lstStyle/>
        <a:p>
          <a:r>
            <a:rPr lang="en-US" sz="1600" dirty="0">
              <a:solidFill>
                <a:schemeClr val="bg1"/>
              </a:solidFill>
              <a:latin typeface="Adobe Garamond Pro" panose="02020502060506020403" pitchFamily="18" charset="0"/>
            </a:rPr>
            <a:t>Feature Scaling</a:t>
          </a:r>
        </a:p>
      </dgm:t>
    </dgm:pt>
    <dgm:pt modelId="{6BA88E74-B16F-4F6E-B955-8780DCC994AF}" type="parTrans" cxnId="{999DFBA1-202B-4948-860B-E93CA91E1ED4}">
      <dgm:prSet>
        <dgm:style>
          <a:lnRef idx="3">
            <a:schemeClr val="dk1"/>
          </a:lnRef>
          <a:fillRef idx="0">
            <a:schemeClr val="dk1"/>
          </a:fillRef>
          <a:effectRef idx="2">
            <a:schemeClr val="dk1"/>
          </a:effectRef>
          <a:fontRef idx="minor">
            <a:schemeClr val="tx1"/>
          </a:fontRef>
        </dgm:style>
      </dgm:prSet>
      <dgm:spPr/>
      <dgm:t>
        <a:bodyPr/>
        <a:lstStyle/>
        <a:p>
          <a:endParaRPr lang="en-US">
            <a:solidFill>
              <a:schemeClr val="bg1"/>
            </a:solidFill>
            <a:latin typeface="Adobe Garamond Pro" panose="02020502060506020403" pitchFamily="18" charset="0"/>
          </a:endParaRPr>
        </a:p>
      </dgm:t>
    </dgm:pt>
    <dgm:pt modelId="{858FB741-8F7E-422B-8570-6649BCE648F7}" type="sibTrans" cxnId="{999DFBA1-202B-4948-860B-E93CA91E1ED4}">
      <dgm:prSet/>
      <dgm:spPr/>
      <dgm:t>
        <a:bodyPr/>
        <a:lstStyle/>
        <a:p>
          <a:endParaRPr lang="en-US">
            <a:solidFill>
              <a:schemeClr val="bg1"/>
            </a:solidFill>
            <a:latin typeface="Adobe Garamond Pro" panose="02020502060506020403" pitchFamily="18" charset="0"/>
          </a:endParaRPr>
        </a:p>
      </dgm:t>
    </dgm:pt>
    <dgm:pt modelId="{E2C9004A-2C91-4574-9B25-803E1079A7AF}" type="pres">
      <dgm:prSet presAssocID="{B2B144FF-A69C-4A2A-B3C2-8547F44BC0E5}" presName="mainComposite" presStyleCnt="0">
        <dgm:presLayoutVars>
          <dgm:chPref val="1"/>
          <dgm:dir/>
          <dgm:animOne val="branch"/>
          <dgm:animLvl val="lvl"/>
          <dgm:resizeHandles val="exact"/>
        </dgm:presLayoutVars>
      </dgm:prSet>
      <dgm:spPr/>
      <dgm:t>
        <a:bodyPr/>
        <a:lstStyle/>
        <a:p>
          <a:endParaRPr lang="en-US"/>
        </a:p>
      </dgm:t>
    </dgm:pt>
    <dgm:pt modelId="{CC04E6A0-80AE-4D12-B513-5A11F8EFEB25}" type="pres">
      <dgm:prSet presAssocID="{B2B144FF-A69C-4A2A-B3C2-8547F44BC0E5}" presName="hierFlow" presStyleCnt="0"/>
      <dgm:spPr/>
    </dgm:pt>
    <dgm:pt modelId="{EFB6264F-521B-4BF0-B9DA-FC1A880B4B77}" type="pres">
      <dgm:prSet presAssocID="{B2B144FF-A69C-4A2A-B3C2-8547F44BC0E5}" presName="hierChild1" presStyleCnt="0">
        <dgm:presLayoutVars>
          <dgm:chPref val="1"/>
          <dgm:animOne val="branch"/>
          <dgm:animLvl val="lvl"/>
        </dgm:presLayoutVars>
      </dgm:prSet>
      <dgm:spPr/>
    </dgm:pt>
    <dgm:pt modelId="{977C6E4B-DD21-4CE8-A9F6-D9B9611734AC}" type="pres">
      <dgm:prSet presAssocID="{AEA42B86-BDA6-4CD9-815D-B1172E6262A9}" presName="Name17" presStyleCnt="0"/>
      <dgm:spPr/>
    </dgm:pt>
    <dgm:pt modelId="{F5954BDF-6C0E-4BFA-8F45-7E98CE718DC5}" type="pres">
      <dgm:prSet presAssocID="{AEA42B86-BDA6-4CD9-815D-B1172E6262A9}" presName="level1Shape" presStyleLbl="node0" presStyleIdx="0" presStyleCnt="1" custScaleX="163380" custScaleY="182312" custLinFactY="-44809" custLinFactNeighborX="-3218" custLinFactNeighborY="-100000">
        <dgm:presLayoutVars>
          <dgm:chPref val="3"/>
        </dgm:presLayoutVars>
      </dgm:prSet>
      <dgm:spPr/>
      <dgm:t>
        <a:bodyPr/>
        <a:lstStyle/>
        <a:p>
          <a:endParaRPr lang="en-US"/>
        </a:p>
      </dgm:t>
    </dgm:pt>
    <dgm:pt modelId="{0A09F95F-7A8F-42D2-90DC-0139C76FCB96}" type="pres">
      <dgm:prSet presAssocID="{AEA42B86-BDA6-4CD9-815D-B1172E6262A9}" presName="hierChild2" presStyleCnt="0"/>
      <dgm:spPr/>
    </dgm:pt>
    <dgm:pt modelId="{0C048404-63F8-4EDD-8DA5-67A79ED90552}" type="pres">
      <dgm:prSet presAssocID="{DB627635-4336-4EB5-8CA0-9B45E8556880}" presName="Name25" presStyleLbl="parChTrans1D2" presStyleIdx="0" presStyleCnt="1"/>
      <dgm:spPr/>
      <dgm:t>
        <a:bodyPr/>
        <a:lstStyle/>
        <a:p>
          <a:endParaRPr lang="en-US"/>
        </a:p>
      </dgm:t>
    </dgm:pt>
    <dgm:pt modelId="{7DB96E85-C15C-437C-89BE-7CF1DF2A7A85}" type="pres">
      <dgm:prSet presAssocID="{DB627635-4336-4EB5-8CA0-9B45E8556880}" presName="connTx" presStyleLbl="parChTrans1D2" presStyleIdx="0" presStyleCnt="1"/>
      <dgm:spPr/>
      <dgm:t>
        <a:bodyPr/>
        <a:lstStyle/>
        <a:p>
          <a:endParaRPr lang="en-US"/>
        </a:p>
      </dgm:t>
    </dgm:pt>
    <dgm:pt modelId="{31720B67-D8E6-4EF4-B067-6EA12675D43F}" type="pres">
      <dgm:prSet presAssocID="{16CF3D17-D49E-468D-A965-B136D7E14C62}" presName="Name30" presStyleCnt="0"/>
      <dgm:spPr/>
    </dgm:pt>
    <dgm:pt modelId="{58F8B83B-85E2-4356-B5A4-A878217797AA}" type="pres">
      <dgm:prSet presAssocID="{16CF3D17-D49E-468D-A965-B136D7E14C62}" presName="level2Shape" presStyleLbl="node2" presStyleIdx="0" presStyleCnt="1" custScaleX="163889" custScaleY="296380" custLinFactNeighborX="-2647" custLinFactNeighborY="0"/>
      <dgm:spPr/>
      <dgm:t>
        <a:bodyPr/>
        <a:lstStyle/>
        <a:p>
          <a:endParaRPr lang="en-US"/>
        </a:p>
      </dgm:t>
    </dgm:pt>
    <dgm:pt modelId="{79D7FA53-8142-4FC8-8846-96822CF952D6}" type="pres">
      <dgm:prSet presAssocID="{16CF3D17-D49E-468D-A965-B136D7E14C62}" presName="hierChild3" presStyleCnt="0"/>
      <dgm:spPr/>
    </dgm:pt>
    <dgm:pt modelId="{A198125A-F2E4-41A8-9E9A-99E6E550D9D2}" type="pres">
      <dgm:prSet presAssocID="{6BA88E74-B16F-4F6E-B955-8780DCC994AF}" presName="Name25" presStyleLbl="parChTrans1D3" presStyleIdx="0" presStyleCnt="1"/>
      <dgm:spPr/>
      <dgm:t>
        <a:bodyPr/>
        <a:lstStyle/>
        <a:p>
          <a:endParaRPr lang="en-US"/>
        </a:p>
      </dgm:t>
    </dgm:pt>
    <dgm:pt modelId="{71B1B40E-C20C-44BF-9306-0BCF803E1065}" type="pres">
      <dgm:prSet presAssocID="{6BA88E74-B16F-4F6E-B955-8780DCC994AF}" presName="connTx" presStyleLbl="parChTrans1D3" presStyleIdx="0" presStyleCnt="1"/>
      <dgm:spPr/>
      <dgm:t>
        <a:bodyPr/>
        <a:lstStyle/>
        <a:p>
          <a:endParaRPr lang="en-US"/>
        </a:p>
      </dgm:t>
    </dgm:pt>
    <dgm:pt modelId="{0466EC79-FCA1-4202-8DF0-467A70FD7420}" type="pres">
      <dgm:prSet presAssocID="{8B3F966D-0B24-40E5-B775-C4C1450A7337}" presName="Name30" presStyleCnt="0"/>
      <dgm:spPr/>
    </dgm:pt>
    <dgm:pt modelId="{06E23996-0298-411D-8A3A-9EA2C7B9BA07}" type="pres">
      <dgm:prSet presAssocID="{8B3F966D-0B24-40E5-B775-C4C1450A7337}" presName="level2Shape" presStyleLbl="node3" presStyleIdx="0" presStyleCnt="1" custScaleX="129695" custScaleY="127005" custLinFactNeighborX="-10728" custLinFactNeighborY="2146"/>
      <dgm:spPr/>
      <dgm:t>
        <a:bodyPr/>
        <a:lstStyle/>
        <a:p>
          <a:endParaRPr lang="en-US"/>
        </a:p>
      </dgm:t>
    </dgm:pt>
    <dgm:pt modelId="{460FC3B5-322F-4541-B8F2-926CFC547D72}" type="pres">
      <dgm:prSet presAssocID="{8B3F966D-0B24-40E5-B775-C4C1450A7337}" presName="hierChild3" presStyleCnt="0"/>
      <dgm:spPr/>
    </dgm:pt>
    <dgm:pt modelId="{9F32088C-1C09-4913-A3F0-8DD4165C4FCB}" type="pres">
      <dgm:prSet presAssocID="{F0183E55-BCDD-43EC-B682-8AFE4F7F419D}" presName="Name25" presStyleLbl="parChTrans1D4" presStyleIdx="0" presStyleCnt="5"/>
      <dgm:spPr/>
      <dgm:t>
        <a:bodyPr/>
        <a:lstStyle/>
        <a:p>
          <a:endParaRPr lang="en-US"/>
        </a:p>
      </dgm:t>
    </dgm:pt>
    <dgm:pt modelId="{7983B391-112B-4A33-AE96-8CE93C5DC923}" type="pres">
      <dgm:prSet presAssocID="{F0183E55-BCDD-43EC-B682-8AFE4F7F419D}" presName="connTx" presStyleLbl="parChTrans1D4" presStyleIdx="0" presStyleCnt="5"/>
      <dgm:spPr/>
      <dgm:t>
        <a:bodyPr/>
        <a:lstStyle/>
        <a:p>
          <a:endParaRPr lang="en-US"/>
        </a:p>
      </dgm:t>
    </dgm:pt>
    <dgm:pt modelId="{5CFD1A21-860A-4297-A248-314824EFBDED}" type="pres">
      <dgm:prSet presAssocID="{494CC6F7-2B77-40F2-A752-3741E07EB4C3}" presName="Name30" presStyleCnt="0"/>
      <dgm:spPr/>
    </dgm:pt>
    <dgm:pt modelId="{36464F6F-3173-4043-92D7-4FFF69A7D86C}" type="pres">
      <dgm:prSet presAssocID="{494CC6F7-2B77-40F2-A752-3741E07EB4C3}" presName="level2Shape" presStyleLbl="node4" presStyleIdx="0" presStyleCnt="5" custScaleX="158755" custScaleY="146770" custLinFactNeighborX="7503" custLinFactNeighborY="-26546"/>
      <dgm:spPr/>
      <dgm:t>
        <a:bodyPr/>
        <a:lstStyle/>
        <a:p>
          <a:endParaRPr lang="en-US"/>
        </a:p>
      </dgm:t>
    </dgm:pt>
    <dgm:pt modelId="{26C8DFA7-4CEC-4F08-A3B6-7FC4F853F690}" type="pres">
      <dgm:prSet presAssocID="{494CC6F7-2B77-40F2-A752-3741E07EB4C3}" presName="hierChild3" presStyleCnt="0"/>
      <dgm:spPr/>
    </dgm:pt>
    <dgm:pt modelId="{E7D87931-5F92-444A-9615-C33C10428D11}" type="pres">
      <dgm:prSet presAssocID="{70402A93-0409-43F6-9F32-8EA39972F8F4}" presName="Name25" presStyleLbl="parChTrans1D4" presStyleIdx="1" presStyleCnt="5"/>
      <dgm:spPr/>
      <dgm:t>
        <a:bodyPr/>
        <a:lstStyle/>
        <a:p>
          <a:endParaRPr lang="en-US"/>
        </a:p>
      </dgm:t>
    </dgm:pt>
    <dgm:pt modelId="{39DD98C5-7FA8-4B11-A602-3E34243DFE0D}" type="pres">
      <dgm:prSet presAssocID="{70402A93-0409-43F6-9F32-8EA39972F8F4}" presName="connTx" presStyleLbl="parChTrans1D4" presStyleIdx="1" presStyleCnt="5"/>
      <dgm:spPr/>
      <dgm:t>
        <a:bodyPr/>
        <a:lstStyle/>
        <a:p>
          <a:endParaRPr lang="en-US"/>
        </a:p>
      </dgm:t>
    </dgm:pt>
    <dgm:pt modelId="{73F6595C-039B-424D-9FC2-B1FFD2266F5B}" type="pres">
      <dgm:prSet presAssocID="{9D4DCAD9-754C-4E11-AF81-16DDE9A15B52}" presName="Name30" presStyleCnt="0"/>
      <dgm:spPr/>
    </dgm:pt>
    <dgm:pt modelId="{A0CEE283-E94C-4219-A3C7-ABE9200A69EA}" type="pres">
      <dgm:prSet presAssocID="{9D4DCAD9-754C-4E11-AF81-16DDE9A15B52}" presName="level2Shape" presStyleLbl="node4" presStyleIdx="1" presStyleCnt="5" custScaleX="163650" custScaleY="153601" custLinFactNeighborX="9635" custLinFactNeighborY="389"/>
      <dgm:spPr/>
      <dgm:t>
        <a:bodyPr/>
        <a:lstStyle/>
        <a:p>
          <a:endParaRPr lang="en-US"/>
        </a:p>
      </dgm:t>
    </dgm:pt>
    <dgm:pt modelId="{E5464303-0DF8-4368-9D90-74316489BE02}" type="pres">
      <dgm:prSet presAssocID="{9D4DCAD9-754C-4E11-AF81-16DDE9A15B52}" presName="hierChild3" presStyleCnt="0"/>
      <dgm:spPr/>
    </dgm:pt>
    <dgm:pt modelId="{9B69C1EA-70EF-4AE9-B497-C07F470F81B4}" type="pres">
      <dgm:prSet presAssocID="{A0CD03D5-0CA8-4002-93D4-B36205AE6E52}" presName="Name25" presStyleLbl="parChTrans1D4" presStyleIdx="2" presStyleCnt="5"/>
      <dgm:spPr/>
      <dgm:t>
        <a:bodyPr/>
        <a:lstStyle/>
        <a:p>
          <a:endParaRPr lang="en-US"/>
        </a:p>
      </dgm:t>
    </dgm:pt>
    <dgm:pt modelId="{845B6487-F9DD-4898-A799-32F8FD98D8E5}" type="pres">
      <dgm:prSet presAssocID="{A0CD03D5-0CA8-4002-93D4-B36205AE6E52}" presName="connTx" presStyleLbl="parChTrans1D4" presStyleIdx="2" presStyleCnt="5"/>
      <dgm:spPr/>
      <dgm:t>
        <a:bodyPr/>
        <a:lstStyle/>
        <a:p>
          <a:endParaRPr lang="en-US"/>
        </a:p>
      </dgm:t>
    </dgm:pt>
    <dgm:pt modelId="{4CA1877E-6B44-4B3B-BE8B-6004B9D0CA65}" type="pres">
      <dgm:prSet presAssocID="{C52FC6EA-FA13-4DAC-BF51-63781F275FB9}" presName="Name30" presStyleCnt="0"/>
      <dgm:spPr/>
    </dgm:pt>
    <dgm:pt modelId="{EC7A375F-BE7F-436D-9754-E38FA8A9D362}" type="pres">
      <dgm:prSet presAssocID="{C52FC6EA-FA13-4DAC-BF51-63781F275FB9}" presName="level2Shape" presStyleLbl="node4" presStyleIdx="2" presStyleCnt="5" custScaleX="128163" custScaleY="163499" custLinFactNeighborX="2263" custLinFactNeighborY="1146"/>
      <dgm:spPr/>
      <dgm:t>
        <a:bodyPr/>
        <a:lstStyle/>
        <a:p>
          <a:endParaRPr lang="en-US"/>
        </a:p>
      </dgm:t>
    </dgm:pt>
    <dgm:pt modelId="{C15E374F-3305-4F8C-80C0-436D71D68B97}" type="pres">
      <dgm:prSet presAssocID="{C52FC6EA-FA13-4DAC-BF51-63781F275FB9}" presName="hierChild3" presStyleCnt="0"/>
      <dgm:spPr/>
    </dgm:pt>
    <dgm:pt modelId="{1C176226-D380-4582-AC7B-3E6631A26F0F}" type="pres">
      <dgm:prSet presAssocID="{EF3B01D5-051D-42B7-B6FF-16186344B2D0}" presName="Name25" presStyleLbl="parChTrans1D4" presStyleIdx="3" presStyleCnt="5"/>
      <dgm:spPr/>
      <dgm:t>
        <a:bodyPr/>
        <a:lstStyle/>
        <a:p>
          <a:endParaRPr lang="en-US"/>
        </a:p>
      </dgm:t>
    </dgm:pt>
    <dgm:pt modelId="{845B9407-0A39-4CD9-8D10-C3F12202B22D}" type="pres">
      <dgm:prSet presAssocID="{EF3B01D5-051D-42B7-B6FF-16186344B2D0}" presName="connTx" presStyleLbl="parChTrans1D4" presStyleIdx="3" presStyleCnt="5"/>
      <dgm:spPr/>
      <dgm:t>
        <a:bodyPr/>
        <a:lstStyle/>
        <a:p>
          <a:endParaRPr lang="en-US"/>
        </a:p>
      </dgm:t>
    </dgm:pt>
    <dgm:pt modelId="{F38B7AFD-C4D3-4EF5-931A-4BC0C8F3D14E}" type="pres">
      <dgm:prSet presAssocID="{6F6AB4F4-AD08-45AD-B33B-8601FF7E2101}" presName="Name30" presStyleCnt="0"/>
      <dgm:spPr/>
    </dgm:pt>
    <dgm:pt modelId="{E2960DAF-43CB-4003-9436-14A191210E28}" type="pres">
      <dgm:prSet presAssocID="{6F6AB4F4-AD08-45AD-B33B-8601FF7E2101}" presName="level2Shape" presStyleLbl="node4" presStyleIdx="3" presStyleCnt="5" custScaleX="187700" custScaleY="143946"/>
      <dgm:spPr/>
      <dgm:t>
        <a:bodyPr/>
        <a:lstStyle/>
        <a:p>
          <a:endParaRPr lang="en-US"/>
        </a:p>
      </dgm:t>
    </dgm:pt>
    <dgm:pt modelId="{1BA78AB7-9A0B-43C3-B9CC-B9E06DF2DA40}" type="pres">
      <dgm:prSet presAssocID="{6F6AB4F4-AD08-45AD-B33B-8601FF7E2101}" presName="hierChild3" presStyleCnt="0"/>
      <dgm:spPr/>
    </dgm:pt>
    <dgm:pt modelId="{DC3CBB01-F4EF-4C4F-B36B-9594B4BC5DF1}" type="pres">
      <dgm:prSet presAssocID="{FA69655D-D253-4AE4-8D13-D02DD3921B62}" presName="Name25" presStyleLbl="parChTrans1D4" presStyleIdx="4" presStyleCnt="5"/>
      <dgm:spPr/>
      <dgm:t>
        <a:bodyPr/>
        <a:lstStyle/>
        <a:p>
          <a:endParaRPr lang="en-US"/>
        </a:p>
      </dgm:t>
    </dgm:pt>
    <dgm:pt modelId="{2FB06E7A-1278-4B34-8148-26F690CCC8FE}" type="pres">
      <dgm:prSet presAssocID="{FA69655D-D253-4AE4-8D13-D02DD3921B62}" presName="connTx" presStyleLbl="parChTrans1D4" presStyleIdx="4" presStyleCnt="5"/>
      <dgm:spPr/>
      <dgm:t>
        <a:bodyPr/>
        <a:lstStyle/>
        <a:p>
          <a:endParaRPr lang="en-US"/>
        </a:p>
      </dgm:t>
    </dgm:pt>
    <dgm:pt modelId="{7496CFDD-435E-4945-B126-1AC0B4CCE932}" type="pres">
      <dgm:prSet presAssocID="{672CDA4D-844D-41E6-8E1E-4180FFF848F5}" presName="Name30" presStyleCnt="0"/>
      <dgm:spPr/>
    </dgm:pt>
    <dgm:pt modelId="{14732AA5-C558-4A0A-ACAE-7AE704D8BAF9}" type="pres">
      <dgm:prSet presAssocID="{672CDA4D-844D-41E6-8E1E-4180FFF848F5}" presName="level2Shape" presStyleLbl="node4" presStyleIdx="4" presStyleCnt="5" custScaleX="160248" custScaleY="144918" custLinFactNeighborX="17645" custLinFactNeighborY="34696"/>
      <dgm:spPr/>
      <dgm:t>
        <a:bodyPr/>
        <a:lstStyle/>
        <a:p>
          <a:endParaRPr lang="en-US"/>
        </a:p>
      </dgm:t>
    </dgm:pt>
    <dgm:pt modelId="{1926B643-7A93-4A16-835C-F542312FDBF1}" type="pres">
      <dgm:prSet presAssocID="{672CDA4D-844D-41E6-8E1E-4180FFF848F5}" presName="hierChild3" presStyleCnt="0"/>
      <dgm:spPr/>
    </dgm:pt>
    <dgm:pt modelId="{DD453BE1-65BA-4C10-B74A-072810A7D2CC}" type="pres">
      <dgm:prSet presAssocID="{B2B144FF-A69C-4A2A-B3C2-8547F44BC0E5}" presName="bgShapesFlow" presStyleCnt="0"/>
      <dgm:spPr/>
    </dgm:pt>
  </dgm:ptLst>
  <dgm:cxnLst>
    <dgm:cxn modelId="{999DFBA1-202B-4948-860B-E93CA91E1ED4}" srcId="{16CF3D17-D49E-468D-A965-B136D7E14C62}" destId="{8B3F966D-0B24-40E5-B775-C4C1450A7337}" srcOrd="0" destOrd="0" parTransId="{6BA88E74-B16F-4F6E-B955-8780DCC994AF}" sibTransId="{858FB741-8F7E-422B-8570-6649BCE648F7}"/>
    <dgm:cxn modelId="{7D97EDFC-A361-4991-86C0-79340C4F3037}" srcId="{8B3F966D-0B24-40E5-B775-C4C1450A7337}" destId="{9D4DCAD9-754C-4E11-AF81-16DDE9A15B52}" srcOrd="1" destOrd="0" parTransId="{70402A93-0409-43F6-9F32-8EA39972F8F4}" sibTransId="{0B7F301E-8924-45B5-88E3-EB112B73A379}"/>
    <dgm:cxn modelId="{47FEA8D2-179E-4BB1-8946-789DA276E5D0}" type="presOf" srcId="{B2B144FF-A69C-4A2A-B3C2-8547F44BC0E5}" destId="{E2C9004A-2C91-4574-9B25-803E1079A7AF}" srcOrd="0" destOrd="0" presId="urn:microsoft.com/office/officeart/2005/8/layout/hierarchy5"/>
    <dgm:cxn modelId="{98987874-9D10-491D-8B90-31C5EAA21ED6}" type="presOf" srcId="{6BA88E74-B16F-4F6E-B955-8780DCC994AF}" destId="{71B1B40E-C20C-44BF-9306-0BCF803E1065}" srcOrd="1" destOrd="0" presId="urn:microsoft.com/office/officeart/2005/8/layout/hierarchy5"/>
    <dgm:cxn modelId="{CC98B1F3-7B3F-4EAE-824E-350D8B3E91BA}" srcId="{B2B144FF-A69C-4A2A-B3C2-8547F44BC0E5}" destId="{AEA42B86-BDA6-4CD9-815D-B1172E6262A9}" srcOrd="0" destOrd="0" parTransId="{D4895EF9-B7CD-46C6-BF1D-E125B1BBE564}" sibTransId="{18E9DC01-F5B9-49D4-9FE5-28381CFC4216}"/>
    <dgm:cxn modelId="{8D15ACDE-E396-4BB8-B698-019159661B8A}" type="presOf" srcId="{F0183E55-BCDD-43EC-B682-8AFE4F7F419D}" destId="{9F32088C-1C09-4913-A3F0-8DD4165C4FCB}" srcOrd="0" destOrd="0" presId="urn:microsoft.com/office/officeart/2005/8/layout/hierarchy5"/>
    <dgm:cxn modelId="{BF124759-B480-458E-9E7F-1A09A6F8B278}" type="presOf" srcId="{8B3F966D-0B24-40E5-B775-C4C1450A7337}" destId="{06E23996-0298-411D-8A3A-9EA2C7B9BA07}" srcOrd="0" destOrd="0" presId="urn:microsoft.com/office/officeart/2005/8/layout/hierarchy5"/>
    <dgm:cxn modelId="{D81162F3-DFCA-4DEB-BCB8-CED106C07C1D}" type="presOf" srcId="{DB627635-4336-4EB5-8CA0-9B45E8556880}" destId="{0C048404-63F8-4EDD-8DA5-67A79ED90552}" srcOrd="0" destOrd="0" presId="urn:microsoft.com/office/officeart/2005/8/layout/hierarchy5"/>
    <dgm:cxn modelId="{9C848AE0-8FDF-49CC-91B3-C7A4464F6C4B}" srcId="{8B3F966D-0B24-40E5-B775-C4C1450A7337}" destId="{672CDA4D-844D-41E6-8E1E-4180FFF848F5}" srcOrd="2" destOrd="0" parTransId="{FA69655D-D253-4AE4-8D13-D02DD3921B62}" sibTransId="{A9EA8A6A-9E6B-41B6-A57E-6629F218D833}"/>
    <dgm:cxn modelId="{8D4DFE24-0A0E-43B9-8FC0-300C65A9EE4F}" type="presOf" srcId="{DB627635-4336-4EB5-8CA0-9B45E8556880}" destId="{7DB96E85-C15C-437C-89BE-7CF1DF2A7A85}" srcOrd="1" destOrd="0" presId="urn:microsoft.com/office/officeart/2005/8/layout/hierarchy5"/>
    <dgm:cxn modelId="{F30230C6-E9AB-4156-98EB-906F7A37FB90}" type="presOf" srcId="{9D4DCAD9-754C-4E11-AF81-16DDE9A15B52}" destId="{A0CEE283-E94C-4219-A3C7-ABE9200A69EA}" srcOrd="0" destOrd="0" presId="urn:microsoft.com/office/officeart/2005/8/layout/hierarchy5"/>
    <dgm:cxn modelId="{FD01A8A9-7E8A-4A3C-A6E2-80E7DD8ADBCC}" type="presOf" srcId="{FA69655D-D253-4AE4-8D13-D02DD3921B62}" destId="{2FB06E7A-1278-4B34-8148-26F690CCC8FE}" srcOrd="1" destOrd="0" presId="urn:microsoft.com/office/officeart/2005/8/layout/hierarchy5"/>
    <dgm:cxn modelId="{6905D061-C823-4C45-9CDB-A6689EDC25C7}" type="presOf" srcId="{6F6AB4F4-AD08-45AD-B33B-8601FF7E2101}" destId="{E2960DAF-43CB-4003-9436-14A191210E28}" srcOrd="0" destOrd="0" presId="urn:microsoft.com/office/officeart/2005/8/layout/hierarchy5"/>
    <dgm:cxn modelId="{3E1EB679-0FDC-4293-BCCF-69D41DD01E54}" srcId="{9D4DCAD9-754C-4E11-AF81-16DDE9A15B52}" destId="{C52FC6EA-FA13-4DAC-BF51-63781F275FB9}" srcOrd="0" destOrd="0" parTransId="{A0CD03D5-0CA8-4002-93D4-B36205AE6E52}" sibTransId="{C7BF1523-DD2B-4487-B879-66037C29C4A7}"/>
    <dgm:cxn modelId="{F2FB3B52-0302-4468-9A9D-D735D722EA20}" type="presOf" srcId="{C52FC6EA-FA13-4DAC-BF51-63781F275FB9}" destId="{EC7A375F-BE7F-436D-9754-E38FA8A9D362}" srcOrd="0" destOrd="0" presId="urn:microsoft.com/office/officeart/2005/8/layout/hierarchy5"/>
    <dgm:cxn modelId="{1A1BBC84-315A-4750-AF2F-BD9597411F97}" type="presOf" srcId="{70402A93-0409-43F6-9F32-8EA39972F8F4}" destId="{E7D87931-5F92-444A-9615-C33C10428D11}" srcOrd="0" destOrd="0" presId="urn:microsoft.com/office/officeart/2005/8/layout/hierarchy5"/>
    <dgm:cxn modelId="{33A436F4-917D-4AEB-B0A7-ECC8FEEB9A0A}" type="presOf" srcId="{A0CD03D5-0CA8-4002-93D4-B36205AE6E52}" destId="{845B6487-F9DD-4898-A799-32F8FD98D8E5}" srcOrd="1" destOrd="0" presId="urn:microsoft.com/office/officeart/2005/8/layout/hierarchy5"/>
    <dgm:cxn modelId="{481F4DC1-56AC-4CD2-9454-05602986A57E}" type="presOf" srcId="{A0CD03D5-0CA8-4002-93D4-B36205AE6E52}" destId="{9B69C1EA-70EF-4AE9-B497-C07F470F81B4}" srcOrd="0" destOrd="0" presId="urn:microsoft.com/office/officeart/2005/8/layout/hierarchy5"/>
    <dgm:cxn modelId="{F260282A-EC6C-4464-BE1B-88D275D42974}" type="presOf" srcId="{16CF3D17-D49E-468D-A965-B136D7E14C62}" destId="{58F8B83B-85E2-4356-B5A4-A878217797AA}" srcOrd="0" destOrd="0" presId="urn:microsoft.com/office/officeart/2005/8/layout/hierarchy5"/>
    <dgm:cxn modelId="{E016D551-4946-4137-878F-193CDA947C43}" type="presOf" srcId="{F0183E55-BCDD-43EC-B682-8AFE4F7F419D}" destId="{7983B391-112B-4A33-AE96-8CE93C5DC923}" srcOrd="1" destOrd="0" presId="urn:microsoft.com/office/officeart/2005/8/layout/hierarchy5"/>
    <dgm:cxn modelId="{15E0FF10-C7BA-47C0-97E9-2D2C96850E58}" srcId="{8B3F966D-0B24-40E5-B775-C4C1450A7337}" destId="{494CC6F7-2B77-40F2-A752-3741E07EB4C3}" srcOrd="0" destOrd="0" parTransId="{F0183E55-BCDD-43EC-B682-8AFE4F7F419D}" sibTransId="{63C3D171-1924-46F7-8966-2BE8F0C0F807}"/>
    <dgm:cxn modelId="{CAC045B6-89B8-4BDF-85EB-4E95BADF11FF}" type="presOf" srcId="{FA69655D-D253-4AE4-8D13-D02DD3921B62}" destId="{DC3CBB01-F4EF-4C4F-B36B-9594B4BC5DF1}" srcOrd="0" destOrd="0" presId="urn:microsoft.com/office/officeart/2005/8/layout/hierarchy5"/>
    <dgm:cxn modelId="{65526023-5D97-4A87-B6B6-7C4A6948D92F}" type="presOf" srcId="{494CC6F7-2B77-40F2-A752-3741E07EB4C3}" destId="{36464F6F-3173-4043-92D7-4FFF69A7D86C}" srcOrd="0" destOrd="0" presId="urn:microsoft.com/office/officeart/2005/8/layout/hierarchy5"/>
    <dgm:cxn modelId="{563E659B-3E31-4A82-97E4-B239517D2FDA}" type="presOf" srcId="{EF3B01D5-051D-42B7-B6FF-16186344B2D0}" destId="{1C176226-D380-4582-AC7B-3E6631A26F0F}" srcOrd="0" destOrd="0" presId="urn:microsoft.com/office/officeart/2005/8/layout/hierarchy5"/>
    <dgm:cxn modelId="{4502086B-C8DA-4BB7-8E65-83AD2D12B630}" type="presOf" srcId="{EF3B01D5-051D-42B7-B6FF-16186344B2D0}" destId="{845B9407-0A39-4CD9-8D10-C3F12202B22D}" srcOrd="1" destOrd="0" presId="urn:microsoft.com/office/officeart/2005/8/layout/hierarchy5"/>
    <dgm:cxn modelId="{14A3511F-22BE-4E9A-8DE6-56BAC85F97A7}" srcId="{C52FC6EA-FA13-4DAC-BF51-63781F275FB9}" destId="{6F6AB4F4-AD08-45AD-B33B-8601FF7E2101}" srcOrd="0" destOrd="0" parTransId="{EF3B01D5-051D-42B7-B6FF-16186344B2D0}" sibTransId="{9182DA3D-34CC-487B-8D52-A84DF4347746}"/>
    <dgm:cxn modelId="{226F6738-F9DB-4AD1-97C8-72B145831FDC}" type="presOf" srcId="{AEA42B86-BDA6-4CD9-815D-B1172E6262A9}" destId="{F5954BDF-6C0E-4BFA-8F45-7E98CE718DC5}" srcOrd="0" destOrd="0" presId="urn:microsoft.com/office/officeart/2005/8/layout/hierarchy5"/>
    <dgm:cxn modelId="{13144D98-B507-4A8B-89A4-6662B38B564B}" type="presOf" srcId="{70402A93-0409-43F6-9F32-8EA39972F8F4}" destId="{39DD98C5-7FA8-4B11-A602-3E34243DFE0D}" srcOrd="1" destOrd="0" presId="urn:microsoft.com/office/officeart/2005/8/layout/hierarchy5"/>
    <dgm:cxn modelId="{9BF77516-42C3-4B91-A767-AA31E3C2C213}" srcId="{AEA42B86-BDA6-4CD9-815D-B1172E6262A9}" destId="{16CF3D17-D49E-468D-A965-B136D7E14C62}" srcOrd="0" destOrd="0" parTransId="{DB627635-4336-4EB5-8CA0-9B45E8556880}" sibTransId="{E2FE6B84-3981-46D3-A852-1E0FDAC152C1}"/>
    <dgm:cxn modelId="{3808C59C-E8ED-4907-8D52-3C0FF16E68ED}" type="presOf" srcId="{672CDA4D-844D-41E6-8E1E-4180FFF848F5}" destId="{14732AA5-C558-4A0A-ACAE-7AE704D8BAF9}" srcOrd="0" destOrd="0" presId="urn:microsoft.com/office/officeart/2005/8/layout/hierarchy5"/>
    <dgm:cxn modelId="{79EA37F1-FFD6-46C0-B9CF-41F6845EE130}" type="presOf" srcId="{6BA88E74-B16F-4F6E-B955-8780DCC994AF}" destId="{A198125A-F2E4-41A8-9E9A-99E6E550D9D2}" srcOrd="0" destOrd="0" presId="urn:microsoft.com/office/officeart/2005/8/layout/hierarchy5"/>
    <dgm:cxn modelId="{9563767E-6B17-4E65-BDD8-67AC6552A4BA}" type="presParOf" srcId="{E2C9004A-2C91-4574-9B25-803E1079A7AF}" destId="{CC04E6A0-80AE-4D12-B513-5A11F8EFEB25}" srcOrd="0" destOrd="0" presId="urn:microsoft.com/office/officeart/2005/8/layout/hierarchy5"/>
    <dgm:cxn modelId="{FCEC12C6-C881-460C-B61F-43FD83B8DC7E}" type="presParOf" srcId="{CC04E6A0-80AE-4D12-B513-5A11F8EFEB25}" destId="{EFB6264F-521B-4BF0-B9DA-FC1A880B4B77}" srcOrd="0" destOrd="0" presId="urn:microsoft.com/office/officeart/2005/8/layout/hierarchy5"/>
    <dgm:cxn modelId="{86FA9927-830A-41B0-958E-018BCE0E5DFD}" type="presParOf" srcId="{EFB6264F-521B-4BF0-B9DA-FC1A880B4B77}" destId="{977C6E4B-DD21-4CE8-A9F6-D9B9611734AC}" srcOrd="0" destOrd="0" presId="urn:microsoft.com/office/officeart/2005/8/layout/hierarchy5"/>
    <dgm:cxn modelId="{A3D50941-BA49-4B48-A6BD-4807EE3A66FE}" type="presParOf" srcId="{977C6E4B-DD21-4CE8-A9F6-D9B9611734AC}" destId="{F5954BDF-6C0E-4BFA-8F45-7E98CE718DC5}" srcOrd="0" destOrd="0" presId="urn:microsoft.com/office/officeart/2005/8/layout/hierarchy5"/>
    <dgm:cxn modelId="{744121F0-5799-4E34-A557-E0368DDB4186}" type="presParOf" srcId="{977C6E4B-DD21-4CE8-A9F6-D9B9611734AC}" destId="{0A09F95F-7A8F-42D2-90DC-0139C76FCB96}" srcOrd="1" destOrd="0" presId="urn:microsoft.com/office/officeart/2005/8/layout/hierarchy5"/>
    <dgm:cxn modelId="{0BDDE438-B4E8-4B58-8C44-EEC1C4D8811B}" type="presParOf" srcId="{0A09F95F-7A8F-42D2-90DC-0139C76FCB96}" destId="{0C048404-63F8-4EDD-8DA5-67A79ED90552}" srcOrd="0" destOrd="0" presId="urn:microsoft.com/office/officeart/2005/8/layout/hierarchy5"/>
    <dgm:cxn modelId="{1B091833-CF80-4862-B99A-E578217049C1}" type="presParOf" srcId="{0C048404-63F8-4EDD-8DA5-67A79ED90552}" destId="{7DB96E85-C15C-437C-89BE-7CF1DF2A7A85}" srcOrd="0" destOrd="0" presId="urn:microsoft.com/office/officeart/2005/8/layout/hierarchy5"/>
    <dgm:cxn modelId="{2BA9A153-7547-42CC-9F69-1EA86F7670A5}" type="presParOf" srcId="{0A09F95F-7A8F-42D2-90DC-0139C76FCB96}" destId="{31720B67-D8E6-4EF4-B067-6EA12675D43F}" srcOrd="1" destOrd="0" presId="urn:microsoft.com/office/officeart/2005/8/layout/hierarchy5"/>
    <dgm:cxn modelId="{CA4EF9B4-172C-4375-90D2-DA128B77828F}" type="presParOf" srcId="{31720B67-D8E6-4EF4-B067-6EA12675D43F}" destId="{58F8B83B-85E2-4356-B5A4-A878217797AA}" srcOrd="0" destOrd="0" presId="urn:microsoft.com/office/officeart/2005/8/layout/hierarchy5"/>
    <dgm:cxn modelId="{B42650B1-5A8F-4CBB-BC9D-A1D3E9FFE6B2}" type="presParOf" srcId="{31720B67-D8E6-4EF4-B067-6EA12675D43F}" destId="{79D7FA53-8142-4FC8-8846-96822CF952D6}" srcOrd="1" destOrd="0" presId="urn:microsoft.com/office/officeart/2005/8/layout/hierarchy5"/>
    <dgm:cxn modelId="{E6F50554-102B-4078-B1FB-DFAE3E53136C}" type="presParOf" srcId="{79D7FA53-8142-4FC8-8846-96822CF952D6}" destId="{A198125A-F2E4-41A8-9E9A-99E6E550D9D2}" srcOrd="0" destOrd="0" presId="urn:microsoft.com/office/officeart/2005/8/layout/hierarchy5"/>
    <dgm:cxn modelId="{9D70766F-EDC5-495D-B910-055896A0ADB7}" type="presParOf" srcId="{A198125A-F2E4-41A8-9E9A-99E6E550D9D2}" destId="{71B1B40E-C20C-44BF-9306-0BCF803E1065}" srcOrd="0" destOrd="0" presId="urn:microsoft.com/office/officeart/2005/8/layout/hierarchy5"/>
    <dgm:cxn modelId="{DEF83829-4183-4023-A974-675BF06615D2}" type="presParOf" srcId="{79D7FA53-8142-4FC8-8846-96822CF952D6}" destId="{0466EC79-FCA1-4202-8DF0-467A70FD7420}" srcOrd="1" destOrd="0" presId="urn:microsoft.com/office/officeart/2005/8/layout/hierarchy5"/>
    <dgm:cxn modelId="{135AED25-0FE5-47CB-8F8B-4F5CF20D8EE6}" type="presParOf" srcId="{0466EC79-FCA1-4202-8DF0-467A70FD7420}" destId="{06E23996-0298-411D-8A3A-9EA2C7B9BA07}" srcOrd="0" destOrd="0" presId="urn:microsoft.com/office/officeart/2005/8/layout/hierarchy5"/>
    <dgm:cxn modelId="{27307BFF-C54D-4EBB-AF2C-4D70AD35BE09}" type="presParOf" srcId="{0466EC79-FCA1-4202-8DF0-467A70FD7420}" destId="{460FC3B5-322F-4541-B8F2-926CFC547D72}" srcOrd="1" destOrd="0" presId="urn:microsoft.com/office/officeart/2005/8/layout/hierarchy5"/>
    <dgm:cxn modelId="{2DBDD0B8-8147-49A6-8755-87D0D6BA1B2C}" type="presParOf" srcId="{460FC3B5-322F-4541-B8F2-926CFC547D72}" destId="{9F32088C-1C09-4913-A3F0-8DD4165C4FCB}" srcOrd="0" destOrd="0" presId="urn:microsoft.com/office/officeart/2005/8/layout/hierarchy5"/>
    <dgm:cxn modelId="{FCF158D4-0D92-4527-91DD-D2EC8FD71D56}" type="presParOf" srcId="{9F32088C-1C09-4913-A3F0-8DD4165C4FCB}" destId="{7983B391-112B-4A33-AE96-8CE93C5DC923}" srcOrd="0" destOrd="0" presId="urn:microsoft.com/office/officeart/2005/8/layout/hierarchy5"/>
    <dgm:cxn modelId="{78D85BD5-D34B-4C1E-9185-ABFA3665E8FA}" type="presParOf" srcId="{460FC3B5-322F-4541-B8F2-926CFC547D72}" destId="{5CFD1A21-860A-4297-A248-314824EFBDED}" srcOrd="1" destOrd="0" presId="urn:microsoft.com/office/officeart/2005/8/layout/hierarchy5"/>
    <dgm:cxn modelId="{15890853-AA79-4E21-A777-B71300638984}" type="presParOf" srcId="{5CFD1A21-860A-4297-A248-314824EFBDED}" destId="{36464F6F-3173-4043-92D7-4FFF69A7D86C}" srcOrd="0" destOrd="0" presId="urn:microsoft.com/office/officeart/2005/8/layout/hierarchy5"/>
    <dgm:cxn modelId="{183D46F8-9598-424A-8A4D-0E8ABF681E0A}" type="presParOf" srcId="{5CFD1A21-860A-4297-A248-314824EFBDED}" destId="{26C8DFA7-4CEC-4F08-A3B6-7FC4F853F690}" srcOrd="1" destOrd="0" presId="urn:microsoft.com/office/officeart/2005/8/layout/hierarchy5"/>
    <dgm:cxn modelId="{C618D8F6-A0CE-48F0-B707-DAA72CF704F5}" type="presParOf" srcId="{460FC3B5-322F-4541-B8F2-926CFC547D72}" destId="{E7D87931-5F92-444A-9615-C33C10428D11}" srcOrd="2" destOrd="0" presId="urn:microsoft.com/office/officeart/2005/8/layout/hierarchy5"/>
    <dgm:cxn modelId="{2CA60A6D-6025-458C-BA2D-2CC594E86070}" type="presParOf" srcId="{E7D87931-5F92-444A-9615-C33C10428D11}" destId="{39DD98C5-7FA8-4B11-A602-3E34243DFE0D}" srcOrd="0" destOrd="0" presId="urn:microsoft.com/office/officeart/2005/8/layout/hierarchy5"/>
    <dgm:cxn modelId="{D0B8EC6F-D5FD-4E5F-A610-AA1C299F3EEC}" type="presParOf" srcId="{460FC3B5-322F-4541-B8F2-926CFC547D72}" destId="{73F6595C-039B-424D-9FC2-B1FFD2266F5B}" srcOrd="3" destOrd="0" presId="urn:microsoft.com/office/officeart/2005/8/layout/hierarchy5"/>
    <dgm:cxn modelId="{DE922BCD-A6C8-4BA7-9394-2DC5EA01F855}" type="presParOf" srcId="{73F6595C-039B-424D-9FC2-B1FFD2266F5B}" destId="{A0CEE283-E94C-4219-A3C7-ABE9200A69EA}" srcOrd="0" destOrd="0" presId="urn:microsoft.com/office/officeart/2005/8/layout/hierarchy5"/>
    <dgm:cxn modelId="{D16CE09D-7DF1-4EE6-B96E-EFA059CE7007}" type="presParOf" srcId="{73F6595C-039B-424D-9FC2-B1FFD2266F5B}" destId="{E5464303-0DF8-4368-9D90-74316489BE02}" srcOrd="1" destOrd="0" presId="urn:microsoft.com/office/officeart/2005/8/layout/hierarchy5"/>
    <dgm:cxn modelId="{07000639-16FE-4E5A-9CC8-B28D6BD80DEE}" type="presParOf" srcId="{E5464303-0DF8-4368-9D90-74316489BE02}" destId="{9B69C1EA-70EF-4AE9-B497-C07F470F81B4}" srcOrd="0" destOrd="0" presId="urn:microsoft.com/office/officeart/2005/8/layout/hierarchy5"/>
    <dgm:cxn modelId="{E11BEA01-57D6-4B99-9E59-8D8F33BE5D81}" type="presParOf" srcId="{9B69C1EA-70EF-4AE9-B497-C07F470F81B4}" destId="{845B6487-F9DD-4898-A799-32F8FD98D8E5}" srcOrd="0" destOrd="0" presId="urn:microsoft.com/office/officeart/2005/8/layout/hierarchy5"/>
    <dgm:cxn modelId="{C941E682-F919-4B58-980D-635A511990C4}" type="presParOf" srcId="{E5464303-0DF8-4368-9D90-74316489BE02}" destId="{4CA1877E-6B44-4B3B-BE8B-6004B9D0CA65}" srcOrd="1" destOrd="0" presId="urn:microsoft.com/office/officeart/2005/8/layout/hierarchy5"/>
    <dgm:cxn modelId="{B3A3B89B-7823-4A0F-AF8A-5B79157C8BC0}" type="presParOf" srcId="{4CA1877E-6B44-4B3B-BE8B-6004B9D0CA65}" destId="{EC7A375F-BE7F-436D-9754-E38FA8A9D362}" srcOrd="0" destOrd="0" presId="urn:microsoft.com/office/officeart/2005/8/layout/hierarchy5"/>
    <dgm:cxn modelId="{3D089A05-06FE-48D4-9D21-AF1711D42C07}" type="presParOf" srcId="{4CA1877E-6B44-4B3B-BE8B-6004B9D0CA65}" destId="{C15E374F-3305-4F8C-80C0-436D71D68B97}" srcOrd="1" destOrd="0" presId="urn:microsoft.com/office/officeart/2005/8/layout/hierarchy5"/>
    <dgm:cxn modelId="{2F3698AC-C314-4254-AC11-C29EDEB9C725}" type="presParOf" srcId="{C15E374F-3305-4F8C-80C0-436D71D68B97}" destId="{1C176226-D380-4582-AC7B-3E6631A26F0F}" srcOrd="0" destOrd="0" presId="urn:microsoft.com/office/officeart/2005/8/layout/hierarchy5"/>
    <dgm:cxn modelId="{0DB326A5-A310-4EFA-BCEB-9506E965DFC3}" type="presParOf" srcId="{1C176226-D380-4582-AC7B-3E6631A26F0F}" destId="{845B9407-0A39-4CD9-8D10-C3F12202B22D}" srcOrd="0" destOrd="0" presId="urn:microsoft.com/office/officeart/2005/8/layout/hierarchy5"/>
    <dgm:cxn modelId="{27F13628-A4F2-4AAB-AFDC-1BF6497AB0CA}" type="presParOf" srcId="{C15E374F-3305-4F8C-80C0-436D71D68B97}" destId="{F38B7AFD-C4D3-4EF5-931A-4BC0C8F3D14E}" srcOrd="1" destOrd="0" presId="urn:microsoft.com/office/officeart/2005/8/layout/hierarchy5"/>
    <dgm:cxn modelId="{8736154D-7424-4627-8DD8-4A6F1557D659}" type="presParOf" srcId="{F38B7AFD-C4D3-4EF5-931A-4BC0C8F3D14E}" destId="{E2960DAF-43CB-4003-9436-14A191210E28}" srcOrd="0" destOrd="0" presId="urn:microsoft.com/office/officeart/2005/8/layout/hierarchy5"/>
    <dgm:cxn modelId="{4EAC7CE9-4409-4ACF-8480-77976D70476A}" type="presParOf" srcId="{F38B7AFD-C4D3-4EF5-931A-4BC0C8F3D14E}" destId="{1BA78AB7-9A0B-43C3-B9CC-B9E06DF2DA40}" srcOrd="1" destOrd="0" presId="urn:microsoft.com/office/officeart/2005/8/layout/hierarchy5"/>
    <dgm:cxn modelId="{03A978D4-C11E-4733-9A52-795B189616B6}" type="presParOf" srcId="{460FC3B5-322F-4541-B8F2-926CFC547D72}" destId="{DC3CBB01-F4EF-4C4F-B36B-9594B4BC5DF1}" srcOrd="4" destOrd="0" presId="urn:microsoft.com/office/officeart/2005/8/layout/hierarchy5"/>
    <dgm:cxn modelId="{8B6C9FBD-9033-4E1B-8709-9917FEEABDC6}" type="presParOf" srcId="{DC3CBB01-F4EF-4C4F-B36B-9594B4BC5DF1}" destId="{2FB06E7A-1278-4B34-8148-26F690CCC8FE}" srcOrd="0" destOrd="0" presId="urn:microsoft.com/office/officeart/2005/8/layout/hierarchy5"/>
    <dgm:cxn modelId="{DC32F51C-AEEA-4816-B15A-96D866B7C92C}" type="presParOf" srcId="{460FC3B5-322F-4541-B8F2-926CFC547D72}" destId="{7496CFDD-435E-4945-B126-1AC0B4CCE932}" srcOrd="5" destOrd="0" presId="urn:microsoft.com/office/officeart/2005/8/layout/hierarchy5"/>
    <dgm:cxn modelId="{A9725F2B-C5FF-40A2-ABA5-39AC63DDD836}" type="presParOf" srcId="{7496CFDD-435E-4945-B126-1AC0B4CCE932}" destId="{14732AA5-C558-4A0A-ACAE-7AE704D8BAF9}" srcOrd="0" destOrd="0" presId="urn:microsoft.com/office/officeart/2005/8/layout/hierarchy5"/>
    <dgm:cxn modelId="{92CF99C7-B7E5-4BF5-9B62-823F67260E6D}" type="presParOf" srcId="{7496CFDD-435E-4945-B126-1AC0B4CCE932}" destId="{1926B643-7A93-4A16-835C-F542312FDBF1}" srcOrd="1" destOrd="0" presId="urn:microsoft.com/office/officeart/2005/8/layout/hierarchy5"/>
    <dgm:cxn modelId="{4B4D4D9B-1656-446C-9288-9E4C1EE0CA69}" type="presParOf" srcId="{E2C9004A-2C91-4574-9B25-803E1079A7AF}" destId="{DD453BE1-65BA-4C10-B74A-072810A7D2CC}" srcOrd="1" destOrd="0" presId="urn:microsoft.com/office/officeart/2005/8/layout/hierarchy5"/>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81EE02-A0E6-46A5-AB52-57F93C3E2B11}">
      <dsp:nvSpPr>
        <dsp:cNvPr id="0" name=""/>
        <dsp:cNvSpPr/>
      </dsp:nvSpPr>
      <dsp:spPr>
        <a:xfrm rot="5400000">
          <a:off x="-90083" y="93717"/>
          <a:ext cx="600559" cy="420391"/>
        </a:xfrm>
        <a:prstGeom prst="chevron">
          <a:avLst/>
        </a:prstGeom>
        <a:solidFill>
          <a:schemeClr val="accent3">
            <a:hueOff val="0"/>
            <a:satOff val="0"/>
            <a:lumOff val="0"/>
            <a:alphaOff val="0"/>
          </a:schemeClr>
        </a:solidFill>
        <a:ln w="9525" cap="flat" cmpd="sng" algn="ctr">
          <a:solidFill>
            <a:schemeClr val="accent3">
              <a:hueOff val="0"/>
              <a:satOff val="0"/>
              <a:lumOff val="0"/>
              <a:alphaOff val="0"/>
            </a:schemeClr>
          </a:solidFill>
          <a:prstDash val="solid"/>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endParaRPr lang="en-US" sz="2400" kern="1200" dirty="0">
            <a:latin typeface="Adobe Garamond Pro" panose="02020502060506020403" pitchFamily="18" charset="0"/>
          </a:endParaRPr>
        </a:p>
      </dsp:txBody>
      <dsp:txXfrm rot="-5400000">
        <a:off x="2" y="213829"/>
        <a:ext cx="420391" cy="180168"/>
      </dsp:txXfrm>
    </dsp:sp>
    <dsp:sp modelId="{184FD1C5-14F3-4D4D-86E5-B38F8594923B}">
      <dsp:nvSpPr>
        <dsp:cNvPr id="0" name=""/>
        <dsp:cNvSpPr/>
      </dsp:nvSpPr>
      <dsp:spPr>
        <a:xfrm rot="5400000">
          <a:off x="4643619" y="-4219593"/>
          <a:ext cx="390363" cy="8836819"/>
        </a:xfrm>
        <a:prstGeom prst="round2SameRect">
          <a:avLst/>
        </a:prstGeom>
        <a:solidFill>
          <a:schemeClr val="lt1">
            <a:alpha val="90000"/>
            <a:hueOff val="0"/>
            <a:satOff val="0"/>
            <a:lumOff val="0"/>
            <a:alphaOff val="0"/>
          </a:schemeClr>
        </a:solidFill>
        <a:ln w="9525" cap="flat" cmpd="sng" algn="ctr">
          <a:solidFill>
            <a:schemeClr val="accent3">
              <a:hueOff val="0"/>
              <a:satOff val="0"/>
              <a:lumOff val="0"/>
              <a:alphaOff val="0"/>
            </a:schemeClr>
          </a:solidFill>
          <a:prstDash val="solid"/>
        </a:ln>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en-IN" sz="2400" kern="1200" dirty="0" smtClean="0">
              <a:solidFill>
                <a:srgbClr val="489633"/>
              </a:solidFill>
              <a:latin typeface="Adobe Garamond Pro" panose="02020502060506020403" pitchFamily="18" charset="0"/>
            </a:rPr>
            <a:t>Abstract</a:t>
          </a:r>
          <a:endParaRPr lang="en-US" sz="2400" kern="1200" dirty="0">
            <a:solidFill>
              <a:srgbClr val="489633"/>
            </a:solidFill>
            <a:latin typeface="Adobe Garamond Pro" panose="02020502060506020403" pitchFamily="18" charset="0"/>
          </a:endParaRPr>
        </a:p>
      </dsp:txBody>
      <dsp:txXfrm rot="-5400000">
        <a:off x="420391" y="22691"/>
        <a:ext cx="8817763" cy="352251"/>
      </dsp:txXfrm>
    </dsp:sp>
    <dsp:sp modelId="{2E9A30F7-A498-4244-828D-4863A82FAFDD}">
      <dsp:nvSpPr>
        <dsp:cNvPr id="0" name=""/>
        <dsp:cNvSpPr/>
      </dsp:nvSpPr>
      <dsp:spPr>
        <a:xfrm rot="5400000">
          <a:off x="-90083" y="628428"/>
          <a:ext cx="600559" cy="420391"/>
        </a:xfrm>
        <a:prstGeom prst="chevron">
          <a:avLst/>
        </a:prstGeom>
        <a:solidFill>
          <a:schemeClr val="accent3">
            <a:hueOff val="-373835"/>
            <a:satOff val="3128"/>
            <a:lumOff val="588"/>
            <a:alphaOff val="0"/>
          </a:schemeClr>
        </a:solidFill>
        <a:ln w="9525" cap="flat" cmpd="sng" algn="ctr">
          <a:solidFill>
            <a:schemeClr val="accent3">
              <a:hueOff val="-373835"/>
              <a:satOff val="3128"/>
              <a:lumOff val="588"/>
              <a:alphaOff val="0"/>
            </a:schemeClr>
          </a:solidFill>
          <a:prstDash val="solid"/>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endParaRPr lang="en-US" sz="2400" kern="1200" dirty="0">
            <a:latin typeface="Adobe Garamond Pro" panose="02020502060506020403" pitchFamily="18" charset="0"/>
          </a:endParaRPr>
        </a:p>
      </dsp:txBody>
      <dsp:txXfrm rot="-5400000">
        <a:off x="2" y="748540"/>
        <a:ext cx="420391" cy="180168"/>
      </dsp:txXfrm>
    </dsp:sp>
    <dsp:sp modelId="{D817B709-8EBE-4A88-BF6C-015B535F40A4}">
      <dsp:nvSpPr>
        <dsp:cNvPr id="0" name=""/>
        <dsp:cNvSpPr/>
      </dsp:nvSpPr>
      <dsp:spPr>
        <a:xfrm rot="5400000">
          <a:off x="4643619" y="-3684883"/>
          <a:ext cx="390363" cy="8836819"/>
        </a:xfrm>
        <a:prstGeom prst="round2SameRect">
          <a:avLst/>
        </a:prstGeom>
        <a:solidFill>
          <a:schemeClr val="lt1">
            <a:alpha val="90000"/>
            <a:hueOff val="0"/>
            <a:satOff val="0"/>
            <a:lumOff val="0"/>
            <a:alphaOff val="0"/>
          </a:schemeClr>
        </a:solidFill>
        <a:ln w="9525" cap="flat" cmpd="sng" algn="ctr">
          <a:solidFill>
            <a:schemeClr val="accent3">
              <a:hueOff val="-373835"/>
              <a:satOff val="3128"/>
              <a:lumOff val="588"/>
              <a:alphaOff val="0"/>
            </a:schemeClr>
          </a:solidFill>
          <a:prstDash val="solid"/>
        </a:ln>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en-IN" sz="2400" kern="1200" dirty="0" smtClean="0">
              <a:solidFill>
                <a:srgbClr val="489633"/>
              </a:solidFill>
              <a:latin typeface="Adobe Garamond Pro" panose="02020502060506020403" pitchFamily="18" charset="0"/>
            </a:rPr>
            <a:t>Problem Definition</a:t>
          </a:r>
          <a:endParaRPr lang="en-US" sz="2400" kern="1200" dirty="0">
            <a:solidFill>
              <a:srgbClr val="489633"/>
            </a:solidFill>
            <a:latin typeface="Adobe Garamond Pro" panose="02020502060506020403" pitchFamily="18" charset="0"/>
          </a:endParaRPr>
        </a:p>
      </dsp:txBody>
      <dsp:txXfrm rot="-5400000">
        <a:off x="420391" y="557401"/>
        <a:ext cx="8817763" cy="352251"/>
      </dsp:txXfrm>
    </dsp:sp>
    <dsp:sp modelId="{DA52988A-E810-44C9-951B-903297886FF6}">
      <dsp:nvSpPr>
        <dsp:cNvPr id="0" name=""/>
        <dsp:cNvSpPr/>
      </dsp:nvSpPr>
      <dsp:spPr>
        <a:xfrm rot="5400000">
          <a:off x="-90083" y="1163138"/>
          <a:ext cx="600559" cy="420391"/>
        </a:xfrm>
        <a:prstGeom prst="chevron">
          <a:avLst/>
        </a:prstGeom>
        <a:solidFill>
          <a:schemeClr val="accent3">
            <a:hueOff val="-747669"/>
            <a:satOff val="6256"/>
            <a:lumOff val="1177"/>
            <a:alphaOff val="0"/>
          </a:schemeClr>
        </a:solidFill>
        <a:ln w="9525" cap="flat" cmpd="sng" algn="ctr">
          <a:solidFill>
            <a:schemeClr val="accent3">
              <a:hueOff val="-747669"/>
              <a:satOff val="6256"/>
              <a:lumOff val="1177"/>
              <a:alphaOff val="0"/>
            </a:schemeClr>
          </a:solidFill>
          <a:prstDash val="solid"/>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endParaRPr lang="en-US" sz="2400" kern="1200" dirty="0">
            <a:latin typeface="Adobe Garamond Pro" panose="02020502060506020403" pitchFamily="18" charset="0"/>
          </a:endParaRPr>
        </a:p>
      </dsp:txBody>
      <dsp:txXfrm rot="-5400000">
        <a:off x="2" y="1283250"/>
        <a:ext cx="420391" cy="180168"/>
      </dsp:txXfrm>
    </dsp:sp>
    <dsp:sp modelId="{57CCF279-8C55-4C65-A3B0-B0D60AB5C31D}">
      <dsp:nvSpPr>
        <dsp:cNvPr id="0" name=""/>
        <dsp:cNvSpPr/>
      </dsp:nvSpPr>
      <dsp:spPr>
        <a:xfrm rot="5400000">
          <a:off x="4643619" y="-3150173"/>
          <a:ext cx="390363" cy="8836819"/>
        </a:xfrm>
        <a:prstGeom prst="round2SameRect">
          <a:avLst/>
        </a:prstGeom>
        <a:solidFill>
          <a:schemeClr val="lt1">
            <a:alpha val="90000"/>
            <a:hueOff val="0"/>
            <a:satOff val="0"/>
            <a:lumOff val="0"/>
            <a:alphaOff val="0"/>
          </a:schemeClr>
        </a:solidFill>
        <a:ln w="9525" cap="flat" cmpd="sng" algn="ctr">
          <a:solidFill>
            <a:schemeClr val="accent3">
              <a:hueOff val="-747669"/>
              <a:satOff val="6256"/>
              <a:lumOff val="1177"/>
              <a:alphaOff val="0"/>
            </a:schemeClr>
          </a:solidFill>
          <a:prstDash val="solid"/>
        </a:ln>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en-IN" sz="2400" kern="1200" dirty="0" smtClean="0">
              <a:solidFill>
                <a:srgbClr val="489633"/>
              </a:solidFill>
              <a:latin typeface="Adobe Garamond Pro" panose="02020502060506020403" pitchFamily="18" charset="0"/>
            </a:rPr>
            <a:t>Literature Survey</a:t>
          </a:r>
          <a:endParaRPr lang="en-US" sz="2400" kern="1200" dirty="0">
            <a:solidFill>
              <a:srgbClr val="489633"/>
            </a:solidFill>
            <a:latin typeface="Adobe Garamond Pro" panose="02020502060506020403" pitchFamily="18" charset="0"/>
          </a:endParaRPr>
        </a:p>
      </dsp:txBody>
      <dsp:txXfrm rot="-5400000">
        <a:off x="420391" y="1092111"/>
        <a:ext cx="8817763" cy="352251"/>
      </dsp:txXfrm>
    </dsp:sp>
    <dsp:sp modelId="{CE3CF7E4-51A9-43BC-BDE4-708845D766BF}">
      <dsp:nvSpPr>
        <dsp:cNvPr id="0" name=""/>
        <dsp:cNvSpPr/>
      </dsp:nvSpPr>
      <dsp:spPr>
        <a:xfrm rot="5400000">
          <a:off x="-90083" y="1697848"/>
          <a:ext cx="600559" cy="420391"/>
        </a:xfrm>
        <a:prstGeom prst="chevron">
          <a:avLst/>
        </a:prstGeom>
        <a:solidFill>
          <a:schemeClr val="accent3">
            <a:hueOff val="-1121504"/>
            <a:satOff val="9384"/>
            <a:lumOff val="1765"/>
            <a:alphaOff val="0"/>
          </a:schemeClr>
        </a:solidFill>
        <a:ln w="9525" cap="flat" cmpd="sng" algn="ctr">
          <a:solidFill>
            <a:schemeClr val="accent3">
              <a:hueOff val="-1121504"/>
              <a:satOff val="9384"/>
              <a:lumOff val="1765"/>
              <a:alphaOff val="0"/>
            </a:schemeClr>
          </a:solidFill>
          <a:prstDash val="solid"/>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endParaRPr lang="en-US" sz="2400" kern="1200" dirty="0">
            <a:solidFill>
              <a:srgbClr val="489633"/>
            </a:solidFill>
            <a:latin typeface="Adobe Garamond Pro" panose="02020502060506020403" pitchFamily="18" charset="0"/>
          </a:endParaRPr>
        </a:p>
      </dsp:txBody>
      <dsp:txXfrm rot="-5400000">
        <a:off x="2" y="1817960"/>
        <a:ext cx="420391" cy="180168"/>
      </dsp:txXfrm>
    </dsp:sp>
    <dsp:sp modelId="{D7D54768-FE00-45FC-A67F-199C325B299B}">
      <dsp:nvSpPr>
        <dsp:cNvPr id="0" name=""/>
        <dsp:cNvSpPr/>
      </dsp:nvSpPr>
      <dsp:spPr>
        <a:xfrm rot="5400000">
          <a:off x="4643619" y="-2615463"/>
          <a:ext cx="390363" cy="8836819"/>
        </a:xfrm>
        <a:prstGeom prst="round2SameRect">
          <a:avLst/>
        </a:prstGeom>
        <a:solidFill>
          <a:schemeClr val="lt1">
            <a:alpha val="90000"/>
            <a:hueOff val="0"/>
            <a:satOff val="0"/>
            <a:lumOff val="0"/>
            <a:alphaOff val="0"/>
          </a:schemeClr>
        </a:solidFill>
        <a:ln w="9525" cap="flat" cmpd="sng" algn="ctr">
          <a:solidFill>
            <a:schemeClr val="accent3">
              <a:hueOff val="-1121504"/>
              <a:satOff val="9384"/>
              <a:lumOff val="1765"/>
              <a:alphaOff val="0"/>
            </a:schemeClr>
          </a:solidFill>
          <a:prstDash val="solid"/>
        </a:ln>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en-IN" sz="2400" kern="1200" dirty="0" smtClean="0">
              <a:solidFill>
                <a:srgbClr val="489633"/>
              </a:solidFill>
              <a:latin typeface="Adobe Garamond Pro" panose="02020502060506020403" pitchFamily="18" charset="0"/>
            </a:rPr>
            <a:t>Existing vs Proposed System</a:t>
          </a:r>
          <a:endParaRPr lang="en-US" sz="2400" kern="1200" dirty="0">
            <a:solidFill>
              <a:srgbClr val="489633"/>
            </a:solidFill>
            <a:latin typeface="Adobe Garamond Pro" panose="02020502060506020403" pitchFamily="18" charset="0"/>
          </a:endParaRPr>
        </a:p>
      </dsp:txBody>
      <dsp:txXfrm rot="-5400000">
        <a:off x="420391" y="1626821"/>
        <a:ext cx="8817763" cy="352251"/>
      </dsp:txXfrm>
    </dsp:sp>
    <dsp:sp modelId="{8513CC2F-B12E-4D10-B9C1-1A20F834E053}">
      <dsp:nvSpPr>
        <dsp:cNvPr id="0" name=""/>
        <dsp:cNvSpPr/>
      </dsp:nvSpPr>
      <dsp:spPr>
        <a:xfrm rot="5400000">
          <a:off x="-90083" y="2232558"/>
          <a:ext cx="600559" cy="420391"/>
        </a:xfrm>
        <a:prstGeom prst="chevron">
          <a:avLst/>
        </a:prstGeom>
        <a:solidFill>
          <a:schemeClr val="accent3">
            <a:hueOff val="-1495338"/>
            <a:satOff val="12512"/>
            <a:lumOff val="2353"/>
            <a:alphaOff val="0"/>
          </a:schemeClr>
        </a:solidFill>
        <a:ln w="9525" cap="flat" cmpd="sng" algn="ctr">
          <a:solidFill>
            <a:schemeClr val="accent3">
              <a:hueOff val="-1495338"/>
              <a:satOff val="12512"/>
              <a:lumOff val="2353"/>
              <a:alphaOff val="0"/>
            </a:schemeClr>
          </a:solidFill>
          <a:prstDash val="solid"/>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endParaRPr lang="en-US" sz="2400" kern="1200" dirty="0">
            <a:latin typeface="Adobe Garamond Pro" panose="02020502060506020403" pitchFamily="18" charset="0"/>
          </a:endParaRPr>
        </a:p>
      </dsp:txBody>
      <dsp:txXfrm rot="-5400000">
        <a:off x="2" y="2352670"/>
        <a:ext cx="420391" cy="180168"/>
      </dsp:txXfrm>
    </dsp:sp>
    <dsp:sp modelId="{34C70C46-E264-4D1C-969D-88D4335E3EEE}">
      <dsp:nvSpPr>
        <dsp:cNvPr id="0" name=""/>
        <dsp:cNvSpPr/>
      </dsp:nvSpPr>
      <dsp:spPr>
        <a:xfrm rot="5400000">
          <a:off x="4643619" y="-2080753"/>
          <a:ext cx="390363" cy="8836819"/>
        </a:xfrm>
        <a:prstGeom prst="round2SameRect">
          <a:avLst/>
        </a:prstGeom>
        <a:solidFill>
          <a:schemeClr val="lt1">
            <a:alpha val="90000"/>
            <a:hueOff val="0"/>
            <a:satOff val="0"/>
            <a:lumOff val="0"/>
            <a:alphaOff val="0"/>
          </a:schemeClr>
        </a:solidFill>
        <a:ln w="9525" cap="flat" cmpd="sng" algn="ctr">
          <a:solidFill>
            <a:schemeClr val="accent3">
              <a:hueOff val="-1495338"/>
              <a:satOff val="12512"/>
              <a:lumOff val="2353"/>
              <a:alphaOff val="0"/>
            </a:schemeClr>
          </a:solidFill>
          <a:prstDash val="solid"/>
        </a:ln>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en-IN" sz="2400" kern="1200" dirty="0" smtClean="0">
              <a:solidFill>
                <a:srgbClr val="489633"/>
              </a:solidFill>
              <a:latin typeface="Adobe Garamond Pro" panose="02020502060506020403" pitchFamily="18" charset="0"/>
            </a:rPr>
            <a:t>System Design</a:t>
          </a:r>
          <a:endParaRPr lang="en-US" sz="2400" kern="1200" dirty="0">
            <a:solidFill>
              <a:srgbClr val="489633"/>
            </a:solidFill>
            <a:latin typeface="Adobe Garamond Pro" panose="02020502060506020403" pitchFamily="18" charset="0"/>
          </a:endParaRPr>
        </a:p>
      </dsp:txBody>
      <dsp:txXfrm rot="-5400000">
        <a:off x="420391" y="2161531"/>
        <a:ext cx="8817763" cy="352251"/>
      </dsp:txXfrm>
    </dsp:sp>
    <dsp:sp modelId="{5F71455A-C216-4736-AE31-0FD1E8C47864}">
      <dsp:nvSpPr>
        <dsp:cNvPr id="0" name=""/>
        <dsp:cNvSpPr/>
      </dsp:nvSpPr>
      <dsp:spPr>
        <a:xfrm rot="5400000">
          <a:off x="-90083" y="2767268"/>
          <a:ext cx="600559" cy="420391"/>
        </a:xfrm>
        <a:prstGeom prst="chevron">
          <a:avLst/>
        </a:prstGeom>
        <a:solidFill>
          <a:schemeClr val="accent3">
            <a:hueOff val="-1869173"/>
            <a:satOff val="15641"/>
            <a:lumOff val="2941"/>
            <a:alphaOff val="0"/>
          </a:schemeClr>
        </a:solidFill>
        <a:ln w="9525" cap="flat" cmpd="sng" algn="ctr">
          <a:solidFill>
            <a:schemeClr val="accent3">
              <a:hueOff val="-1869173"/>
              <a:satOff val="15641"/>
              <a:lumOff val="2941"/>
              <a:alphaOff val="0"/>
            </a:schemeClr>
          </a:solidFill>
          <a:prstDash val="solid"/>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endParaRPr lang="en-US" sz="2400" kern="1200" dirty="0">
            <a:latin typeface="Adobe Garamond Pro" panose="02020502060506020403" pitchFamily="18" charset="0"/>
          </a:endParaRPr>
        </a:p>
      </dsp:txBody>
      <dsp:txXfrm rot="-5400000">
        <a:off x="2" y="2887380"/>
        <a:ext cx="420391" cy="180168"/>
      </dsp:txXfrm>
    </dsp:sp>
    <dsp:sp modelId="{3A726706-3281-46C4-907A-4BA9B057E8CF}">
      <dsp:nvSpPr>
        <dsp:cNvPr id="0" name=""/>
        <dsp:cNvSpPr/>
      </dsp:nvSpPr>
      <dsp:spPr>
        <a:xfrm rot="5400000">
          <a:off x="4643619" y="-1546042"/>
          <a:ext cx="390363" cy="8836819"/>
        </a:xfrm>
        <a:prstGeom prst="round2SameRect">
          <a:avLst/>
        </a:prstGeom>
        <a:solidFill>
          <a:schemeClr val="lt1">
            <a:alpha val="90000"/>
            <a:hueOff val="0"/>
            <a:satOff val="0"/>
            <a:lumOff val="0"/>
            <a:alphaOff val="0"/>
          </a:schemeClr>
        </a:solidFill>
        <a:ln w="9525" cap="flat" cmpd="sng" algn="ctr">
          <a:solidFill>
            <a:schemeClr val="accent3">
              <a:hueOff val="-1869173"/>
              <a:satOff val="15641"/>
              <a:lumOff val="2941"/>
              <a:alphaOff val="0"/>
            </a:schemeClr>
          </a:solidFill>
          <a:prstDash val="solid"/>
        </a:ln>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en-IN" sz="2400" kern="1200" dirty="0" smtClean="0">
              <a:solidFill>
                <a:srgbClr val="489633"/>
              </a:solidFill>
              <a:latin typeface="Adobe Garamond Pro" panose="02020502060506020403" pitchFamily="18" charset="0"/>
            </a:rPr>
            <a:t>Implementation</a:t>
          </a:r>
          <a:endParaRPr lang="en-US" sz="2400" kern="1200" dirty="0">
            <a:solidFill>
              <a:srgbClr val="489633"/>
            </a:solidFill>
            <a:latin typeface="Adobe Garamond Pro" panose="02020502060506020403" pitchFamily="18" charset="0"/>
          </a:endParaRPr>
        </a:p>
      </dsp:txBody>
      <dsp:txXfrm rot="-5400000">
        <a:off x="420391" y="2696242"/>
        <a:ext cx="8817763" cy="352251"/>
      </dsp:txXfrm>
    </dsp:sp>
    <dsp:sp modelId="{C9BE922C-DC2B-4585-9C1A-6DCF5A63947F}">
      <dsp:nvSpPr>
        <dsp:cNvPr id="0" name=""/>
        <dsp:cNvSpPr/>
      </dsp:nvSpPr>
      <dsp:spPr>
        <a:xfrm rot="5400000">
          <a:off x="-90083" y="3301979"/>
          <a:ext cx="600559" cy="420391"/>
        </a:xfrm>
        <a:prstGeom prst="chevron">
          <a:avLst/>
        </a:prstGeom>
        <a:solidFill>
          <a:schemeClr val="accent3">
            <a:hueOff val="-2243008"/>
            <a:satOff val="18769"/>
            <a:lumOff val="3530"/>
            <a:alphaOff val="0"/>
          </a:schemeClr>
        </a:solidFill>
        <a:ln w="9525" cap="flat" cmpd="sng" algn="ctr">
          <a:solidFill>
            <a:schemeClr val="accent3">
              <a:hueOff val="-2243008"/>
              <a:satOff val="18769"/>
              <a:lumOff val="3530"/>
              <a:alphaOff val="0"/>
            </a:schemeClr>
          </a:solidFill>
          <a:prstDash val="solid"/>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endParaRPr lang="en-US" sz="2400" kern="1200" dirty="0">
            <a:latin typeface="Adobe Garamond Pro" panose="02020502060506020403" pitchFamily="18" charset="0"/>
          </a:endParaRPr>
        </a:p>
      </dsp:txBody>
      <dsp:txXfrm rot="-5400000">
        <a:off x="2" y="3422091"/>
        <a:ext cx="420391" cy="180168"/>
      </dsp:txXfrm>
    </dsp:sp>
    <dsp:sp modelId="{19BC14A8-C265-46A5-AAC4-740C2D135C40}">
      <dsp:nvSpPr>
        <dsp:cNvPr id="0" name=""/>
        <dsp:cNvSpPr/>
      </dsp:nvSpPr>
      <dsp:spPr>
        <a:xfrm rot="5400000">
          <a:off x="4643619" y="-1011332"/>
          <a:ext cx="390363" cy="8836819"/>
        </a:xfrm>
        <a:prstGeom prst="round2SameRect">
          <a:avLst/>
        </a:prstGeom>
        <a:solidFill>
          <a:schemeClr val="lt1">
            <a:alpha val="90000"/>
            <a:hueOff val="0"/>
            <a:satOff val="0"/>
            <a:lumOff val="0"/>
            <a:alphaOff val="0"/>
          </a:schemeClr>
        </a:solidFill>
        <a:ln w="9525" cap="flat" cmpd="sng" algn="ctr">
          <a:solidFill>
            <a:schemeClr val="accent3">
              <a:hueOff val="-2243008"/>
              <a:satOff val="18769"/>
              <a:lumOff val="3530"/>
              <a:alphaOff val="0"/>
            </a:schemeClr>
          </a:solidFill>
          <a:prstDash val="solid"/>
        </a:ln>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en-IN" sz="2400" kern="1200" dirty="0" smtClean="0">
              <a:solidFill>
                <a:srgbClr val="489633"/>
              </a:solidFill>
              <a:latin typeface="Adobe Garamond Pro" panose="02020502060506020403" pitchFamily="18" charset="0"/>
            </a:rPr>
            <a:t>Result Analysis</a:t>
          </a:r>
          <a:endParaRPr lang="en-US" sz="2400" kern="1200" dirty="0">
            <a:solidFill>
              <a:srgbClr val="489633"/>
            </a:solidFill>
            <a:latin typeface="Adobe Garamond Pro" panose="02020502060506020403" pitchFamily="18" charset="0"/>
          </a:endParaRPr>
        </a:p>
      </dsp:txBody>
      <dsp:txXfrm rot="-5400000">
        <a:off x="420391" y="3230952"/>
        <a:ext cx="8817763" cy="352251"/>
      </dsp:txXfrm>
    </dsp:sp>
    <dsp:sp modelId="{8A4729A8-3815-4880-ACFC-D020B491908F}">
      <dsp:nvSpPr>
        <dsp:cNvPr id="0" name=""/>
        <dsp:cNvSpPr/>
      </dsp:nvSpPr>
      <dsp:spPr>
        <a:xfrm rot="5400000">
          <a:off x="-90083" y="3836689"/>
          <a:ext cx="600559" cy="420391"/>
        </a:xfrm>
        <a:prstGeom prst="chevron">
          <a:avLst/>
        </a:prstGeom>
        <a:solidFill>
          <a:schemeClr val="accent3">
            <a:hueOff val="-2616842"/>
            <a:satOff val="21897"/>
            <a:lumOff val="4118"/>
            <a:alphaOff val="0"/>
          </a:schemeClr>
        </a:solidFill>
        <a:ln w="9525" cap="flat" cmpd="sng" algn="ctr">
          <a:solidFill>
            <a:schemeClr val="accent3">
              <a:hueOff val="-2616842"/>
              <a:satOff val="21897"/>
              <a:lumOff val="4118"/>
              <a:alphaOff val="0"/>
            </a:schemeClr>
          </a:solidFill>
          <a:prstDash val="solid"/>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endParaRPr lang="en-US" sz="2400" kern="1200" dirty="0">
            <a:latin typeface="Adobe Garamond Pro" panose="02020502060506020403" pitchFamily="18" charset="0"/>
          </a:endParaRPr>
        </a:p>
      </dsp:txBody>
      <dsp:txXfrm rot="-5400000">
        <a:off x="2" y="3956801"/>
        <a:ext cx="420391" cy="180168"/>
      </dsp:txXfrm>
    </dsp:sp>
    <dsp:sp modelId="{B897A14A-05C0-46EC-8B36-569B66A1FF34}">
      <dsp:nvSpPr>
        <dsp:cNvPr id="0" name=""/>
        <dsp:cNvSpPr/>
      </dsp:nvSpPr>
      <dsp:spPr>
        <a:xfrm rot="5400000">
          <a:off x="4643619" y="-476622"/>
          <a:ext cx="390363" cy="8836819"/>
        </a:xfrm>
        <a:prstGeom prst="round2SameRect">
          <a:avLst/>
        </a:prstGeom>
        <a:solidFill>
          <a:schemeClr val="lt1">
            <a:alpha val="90000"/>
            <a:hueOff val="0"/>
            <a:satOff val="0"/>
            <a:lumOff val="0"/>
            <a:alphaOff val="0"/>
          </a:schemeClr>
        </a:solidFill>
        <a:ln w="9525" cap="flat" cmpd="sng" algn="ctr">
          <a:solidFill>
            <a:schemeClr val="accent3">
              <a:hueOff val="-2616842"/>
              <a:satOff val="21897"/>
              <a:lumOff val="4118"/>
              <a:alphaOff val="0"/>
            </a:schemeClr>
          </a:solidFill>
          <a:prstDash val="solid"/>
        </a:ln>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en-IN" sz="2400" kern="1200" dirty="0" smtClean="0">
              <a:solidFill>
                <a:srgbClr val="489633"/>
              </a:solidFill>
              <a:latin typeface="Adobe Garamond Pro" panose="02020502060506020403" pitchFamily="18" charset="0"/>
            </a:rPr>
            <a:t>Conclusion</a:t>
          </a:r>
          <a:endParaRPr lang="en-US" sz="2400" kern="1200" dirty="0">
            <a:solidFill>
              <a:srgbClr val="489633"/>
            </a:solidFill>
            <a:latin typeface="Adobe Garamond Pro" panose="02020502060506020403" pitchFamily="18" charset="0"/>
          </a:endParaRPr>
        </a:p>
      </dsp:txBody>
      <dsp:txXfrm rot="-5400000">
        <a:off x="420391" y="3765662"/>
        <a:ext cx="8817763" cy="352251"/>
      </dsp:txXfrm>
    </dsp:sp>
    <dsp:sp modelId="{C41037C3-66CE-4EF9-8408-DF4BF606CF97}">
      <dsp:nvSpPr>
        <dsp:cNvPr id="0" name=""/>
        <dsp:cNvSpPr/>
      </dsp:nvSpPr>
      <dsp:spPr>
        <a:xfrm rot="5400000">
          <a:off x="-90083" y="4371399"/>
          <a:ext cx="600559" cy="420391"/>
        </a:xfrm>
        <a:prstGeom prst="chevron">
          <a:avLst/>
        </a:prstGeom>
        <a:solidFill>
          <a:schemeClr val="accent3">
            <a:hueOff val="-2990677"/>
            <a:satOff val="25025"/>
            <a:lumOff val="4706"/>
            <a:alphaOff val="0"/>
          </a:schemeClr>
        </a:solidFill>
        <a:ln w="9525" cap="flat" cmpd="sng" algn="ctr">
          <a:solidFill>
            <a:schemeClr val="accent3">
              <a:hueOff val="-2990677"/>
              <a:satOff val="25025"/>
              <a:lumOff val="4706"/>
              <a:alphaOff val="0"/>
            </a:schemeClr>
          </a:solidFill>
          <a:prstDash val="solid"/>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endParaRPr lang="en-US" sz="2400" kern="1200" dirty="0">
            <a:latin typeface="Adobe Garamond Pro" panose="02020502060506020403" pitchFamily="18" charset="0"/>
          </a:endParaRPr>
        </a:p>
      </dsp:txBody>
      <dsp:txXfrm rot="-5400000">
        <a:off x="2" y="4491511"/>
        <a:ext cx="420391" cy="180168"/>
      </dsp:txXfrm>
    </dsp:sp>
    <dsp:sp modelId="{0930B602-1451-463F-8563-1D0F7217035C}">
      <dsp:nvSpPr>
        <dsp:cNvPr id="0" name=""/>
        <dsp:cNvSpPr/>
      </dsp:nvSpPr>
      <dsp:spPr>
        <a:xfrm rot="5400000">
          <a:off x="4643619" y="58087"/>
          <a:ext cx="390363" cy="8836819"/>
        </a:xfrm>
        <a:prstGeom prst="round2SameRect">
          <a:avLst/>
        </a:prstGeom>
        <a:solidFill>
          <a:schemeClr val="lt1">
            <a:alpha val="90000"/>
            <a:hueOff val="0"/>
            <a:satOff val="0"/>
            <a:lumOff val="0"/>
            <a:alphaOff val="0"/>
          </a:schemeClr>
        </a:solidFill>
        <a:ln w="9525" cap="flat" cmpd="sng" algn="ctr">
          <a:solidFill>
            <a:schemeClr val="accent3">
              <a:hueOff val="-2990677"/>
              <a:satOff val="25025"/>
              <a:lumOff val="4706"/>
              <a:alphaOff val="0"/>
            </a:schemeClr>
          </a:solidFill>
          <a:prstDash val="solid"/>
        </a:ln>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en-IN" sz="2400" kern="1200" dirty="0" smtClean="0">
              <a:solidFill>
                <a:srgbClr val="489633"/>
              </a:solidFill>
              <a:latin typeface="Adobe Garamond Pro" panose="02020502060506020403" pitchFamily="18" charset="0"/>
            </a:rPr>
            <a:t>References</a:t>
          </a:r>
          <a:endParaRPr lang="en-US" sz="2400" kern="1200" dirty="0">
            <a:solidFill>
              <a:srgbClr val="489633"/>
            </a:solidFill>
            <a:latin typeface="Adobe Garamond Pro" panose="02020502060506020403" pitchFamily="18" charset="0"/>
          </a:endParaRPr>
        </a:p>
      </dsp:txBody>
      <dsp:txXfrm rot="-5400000">
        <a:off x="420391" y="4300371"/>
        <a:ext cx="8817763" cy="35225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954BDF-6C0E-4BFA-8F45-7E98CE718DC5}">
      <dsp:nvSpPr>
        <dsp:cNvPr id="0" name=""/>
        <dsp:cNvSpPr/>
      </dsp:nvSpPr>
      <dsp:spPr>
        <a:xfrm>
          <a:off x="0" y="1088602"/>
          <a:ext cx="1575225" cy="878879"/>
        </a:xfrm>
        <a:prstGeom prst="roundRect">
          <a:avLst>
            <a:gd name="adj" fmla="val 10000"/>
          </a:avLst>
        </a:prstGeom>
        <a:solidFill>
          <a:srgbClr val="489633"/>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IN" sz="1600" kern="1200" dirty="0">
              <a:solidFill>
                <a:schemeClr val="bg1"/>
              </a:solidFill>
              <a:latin typeface="Adobe Garamond Pro" panose="02020502060506020403" pitchFamily="18" charset="0"/>
            </a:rPr>
            <a:t>Environment Data</a:t>
          </a:r>
          <a:endParaRPr lang="en-US" sz="1600" kern="1200" dirty="0">
            <a:solidFill>
              <a:schemeClr val="bg1"/>
            </a:solidFill>
            <a:latin typeface="Adobe Garamond Pro" panose="02020502060506020403" pitchFamily="18" charset="0"/>
          </a:endParaRPr>
        </a:p>
      </dsp:txBody>
      <dsp:txXfrm>
        <a:off x="25741" y="1114343"/>
        <a:ext cx="1523743" cy="827397"/>
      </dsp:txXfrm>
    </dsp:sp>
    <dsp:sp modelId="{0C048404-63F8-4EDD-8DA5-67A79ED90552}">
      <dsp:nvSpPr>
        <dsp:cNvPr id="0" name=""/>
        <dsp:cNvSpPr/>
      </dsp:nvSpPr>
      <dsp:spPr>
        <a:xfrm rot="3753752">
          <a:off x="1363160" y="1867340"/>
          <a:ext cx="786564" cy="19489"/>
        </a:xfrm>
        <a:custGeom>
          <a:avLst/>
          <a:gdLst/>
          <a:ahLst/>
          <a:cxnLst/>
          <a:rect l="0" t="0" r="0" b="0"/>
          <a:pathLst>
            <a:path>
              <a:moveTo>
                <a:pt x="0" y="9744"/>
              </a:moveTo>
              <a:lnTo>
                <a:pt x="786564" y="9744"/>
              </a:lnTo>
            </a:path>
          </a:pathLst>
        </a:custGeom>
        <a:noFill/>
        <a:ln w="17145" cap="flat" cmpd="sng" algn="ctr">
          <a:solidFill>
            <a:schemeClr val="tx1">
              <a:alpha val="50000"/>
            </a:schemeClr>
          </a:solidFill>
          <a:prstDash val="solid"/>
        </a:ln>
        <a:effectLst/>
      </dsp:spPr>
      <dsp:style>
        <a:lnRef idx="3">
          <a:schemeClr val="dk1"/>
        </a:lnRef>
        <a:fillRef idx="0">
          <a:schemeClr val="dk1"/>
        </a:fillRef>
        <a:effectRef idx="2">
          <a:schemeClr val="dk1"/>
        </a:effectRef>
        <a:fontRef idx="minor">
          <a:schemeClr val="tx1"/>
        </a:fontRef>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solidFill>
              <a:schemeClr val="bg1"/>
            </a:solidFill>
            <a:latin typeface="Adobe Garamond Pro" panose="02020502060506020403" pitchFamily="18" charset="0"/>
          </a:endParaRPr>
        </a:p>
      </dsp:txBody>
      <dsp:txXfrm>
        <a:off x="1736778" y="1857420"/>
        <a:ext cx="39328" cy="39328"/>
      </dsp:txXfrm>
    </dsp:sp>
    <dsp:sp modelId="{58F8B83B-85E2-4356-B5A4-A878217797AA}">
      <dsp:nvSpPr>
        <dsp:cNvPr id="0" name=""/>
        <dsp:cNvSpPr/>
      </dsp:nvSpPr>
      <dsp:spPr>
        <a:xfrm>
          <a:off x="1937659" y="1511742"/>
          <a:ext cx="1580133" cy="1428771"/>
        </a:xfrm>
        <a:prstGeom prst="roundRect">
          <a:avLst>
            <a:gd name="adj" fmla="val 10000"/>
          </a:avLst>
        </a:prstGeom>
        <a:solidFill>
          <a:srgbClr val="489633"/>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IN" sz="1600" kern="1200" dirty="0">
              <a:solidFill>
                <a:schemeClr val="bg1"/>
              </a:solidFill>
              <a:latin typeface="Adobe Garamond Pro" panose="02020502060506020403" pitchFamily="18" charset="0"/>
            </a:rPr>
            <a:t>Data Pre-processing like treating missing values and outliers</a:t>
          </a:r>
          <a:endParaRPr lang="en-US" sz="1600" kern="1200" dirty="0">
            <a:solidFill>
              <a:schemeClr val="bg1"/>
            </a:solidFill>
            <a:latin typeface="Adobe Garamond Pro" panose="02020502060506020403" pitchFamily="18" charset="0"/>
          </a:endParaRPr>
        </a:p>
      </dsp:txBody>
      <dsp:txXfrm>
        <a:off x="1979506" y="1553589"/>
        <a:ext cx="1496439" cy="1345077"/>
      </dsp:txXfrm>
    </dsp:sp>
    <dsp:sp modelId="{A198125A-F2E4-41A8-9E9A-99E6E550D9D2}">
      <dsp:nvSpPr>
        <dsp:cNvPr id="0" name=""/>
        <dsp:cNvSpPr/>
      </dsp:nvSpPr>
      <dsp:spPr>
        <a:xfrm rot="115521">
          <a:off x="3517705" y="2221556"/>
          <a:ext cx="307920" cy="19489"/>
        </a:xfrm>
        <a:custGeom>
          <a:avLst/>
          <a:gdLst/>
          <a:ahLst/>
          <a:cxnLst/>
          <a:rect l="0" t="0" r="0" b="0"/>
          <a:pathLst>
            <a:path>
              <a:moveTo>
                <a:pt x="0" y="9744"/>
              </a:moveTo>
              <a:lnTo>
                <a:pt x="307920" y="9744"/>
              </a:lnTo>
            </a:path>
          </a:pathLst>
        </a:custGeom>
        <a:noFill/>
        <a:ln w="17145" cap="flat" cmpd="sng" algn="ctr">
          <a:solidFill>
            <a:schemeClr val="dk1">
              <a:shade val="95000"/>
              <a:alpha val="50000"/>
              <a:satMod val="150000"/>
            </a:schemeClr>
          </a:solidFill>
          <a:prstDash val="solid"/>
        </a:ln>
        <a:effectLst/>
      </dsp:spPr>
      <dsp:style>
        <a:lnRef idx="3">
          <a:schemeClr val="dk1"/>
        </a:lnRef>
        <a:fillRef idx="0">
          <a:schemeClr val="dk1"/>
        </a:fillRef>
        <a:effectRef idx="2">
          <a:schemeClr val="dk1"/>
        </a:effectRef>
        <a:fontRef idx="minor">
          <a:schemeClr val="tx1"/>
        </a:fontRef>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solidFill>
              <a:schemeClr val="bg1"/>
            </a:solidFill>
            <a:latin typeface="Adobe Garamond Pro" panose="02020502060506020403" pitchFamily="18" charset="0"/>
          </a:endParaRPr>
        </a:p>
      </dsp:txBody>
      <dsp:txXfrm>
        <a:off x="3663967" y="2223603"/>
        <a:ext cx="15396" cy="15396"/>
      </dsp:txXfrm>
    </dsp:sp>
    <dsp:sp modelId="{06E23996-0298-411D-8A3A-9EA2C7B9BA07}">
      <dsp:nvSpPr>
        <dsp:cNvPr id="0" name=""/>
        <dsp:cNvSpPr/>
      </dsp:nvSpPr>
      <dsp:spPr>
        <a:xfrm>
          <a:off x="3825538" y="1930344"/>
          <a:ext cx="1250452" cy="612258"/>
        </a:xfrm>
        <a:prstGeom prst="roundRect">
          <a:avLst>
            <a:gd name="adj" fmla="val 10000"/>
          </a:avLst>
        </a:prstGeom>
        <a:solidFill>
          <a:srgbClr val="489633"/>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a:solidFill>
                <a:schemeClr val="bg1"/>
              </a:solidFill>
              <a:latin typeface="Adobe Garamond Pro" panose="02020502060506020403" pitchFamily="18" charset="0"/>
            </a:rPr>
            <a:t>Feature Scaling</a:t>
          </a:r>
        </a:p>
      </dsp:txBody>
      <dsp:txXfrm>
        <a:off x="3843470" y="1948276"/>
        <a:ext cx="1214588" cy="576394"/>
      </dsp:txXfrm>
    </dsp:sp>
    <dsp:sp modelId="{9F32088C-1C09-4913-A3F0-8DD4165C4FCB}">
      <dsp:nvSpPr>
        <dsp:cNvPr id="0" name=""/>
        <dsp:cNvSpPr/>
      </dsp:nvSpPr>
      <dsp:spPr>
        <a:xfrm rot="18066865">
          <a:off x="4813471" y="1761644"/>
          <a:ext cx="1086472" cy="19489"/>
        </a:xfrm>
        <a:custGeom>
          <a:avLst/>
          <a:gdLst/>
          <a:ahLst/>
          <a:cxnLst/>
          <a:rect l="0" t="0" r="0" b="0"/>
          <a:pathLst>
            <a:path>
              <a:moveTo>
                <a:pt x="0" y="9744"/>
              </a:moveTo>
              <a:lnTo>
                <a:pt x="1086472" y="9744"/>
              </a:lnTo>
            </a:path>
          </a:pathLst>
        </a:custGeom>
        <a:noFill/>
        <a:ln w="17145" cap="flat" cmpd="sng" algn="ctr">
          <a:solidFill>
            <a:schemeClr val="dk1">
              <a:shade val="95000"/>
              <a:alpha val="50000"/>
              <a:satMod val="150000"/>
            </a:schemeClr>
          </a:solidFill>
          <a:prstDash val="solid"/>
        </a:ln>
        <a:effectLst/>
      </dsp:spPr>
      <dsp:style>
        <a:lnRef idx="3">
          <a:schemeClr val="dk1"/>
        </a:lnRef>
        <a:fillRef idx="0">
          <a:schemeClr val="dk1"/>
        </a:fillRef>
        <a:effectRef idx="2">
          <a:schemeClr val="dk1"/>
        </a:effectRef>
        <a:fontRef idx="minor">
          <a:schemeClr val="tx1"/>
        </a:fontRef>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solidFill>
              <a:schemeClr val="bg1"/>
            </a:solidFill>
            <a:latin typeface="Adobe Garamond Pro" panose="02020502060506020403" pitchFamily="18" charset="0"/>
          </a:endParaRPr>
        </a:p>
      </dsp:txBody>
      <dsp:txXfrm>
        <a:off x="5329545" y="1744227"/>
        <a:ext cx="54323" cy="54323"/>
      </dsp:txXfrm>
    </dsp:sp>
    <dsp:sp modelId="{36464F6F-3173-4043-92D7-4FFF69A7D86C}">
      <dsp:nvSpPr>
        <dsp:cNvPr id="0" name=""/>
        <dsp:cNvSpPr/>
      </dsp:nvSpPr>
      <dsp:spPr>
        <a:xfrm>
          <a:off x="5637424" y="952534"/>
          <a:ext cx="1530633" cy="707540"/>
        </a:xfrm>
        <a:prstGeom prst="roundRect">
          <a:avLst>
            <a:gd name="adj" fmla="val 10000"/>
          </a:avLst>
        </a:prstGeom>
        <a:solidFill>
          <a:srgbClr val="489633"/>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a:solidFill>
                <a:schemeClr val="bg1"/>
              </a:solidFill>
              <a:latin typeface="Adobe Garamond Pro" panose="02020502060506020403" pitchFamily="18" charset="0"/>
            </a:rPr>
            <a:t>Random Forest</a:t>
          </a:r>
        </a:p>
      </dsp:txBody>
      <dsp:txXfrm>
        <a:off x="5658147" y="973257"/>
        <a:ext cx="1489187" cy="666094"/>
      </dsp:txXfrm>
    </dsp:sp>
    <dsp:sp modelId="{E7D87931-5F92-444A-9615-C33C10428D11}">
      <dsp:nvSpPr>
        <dsp:cNvPr id="0" name=""/>
        <dsp:cNvSpPr/>
      </dsp:nvSpPr>
      <dsp:spPr>
        <a:xfrm rot="21576337">
          <a:off x="5075984" y="2224725"/>
          <a:ext cx="582002" cy="19489"/>
        </a:xfrm>
        <a:custGeom>
          <a:avLst/>
          <a:gdLst/>
          <a:ahLst/>
          <a:cxnLst/>
          <a:rect l="0" t="0" r="0" b="0"/>
          <a:pathLst>
            <a:path>
              <a:moveTo>
                <a:pt x="0" y="9744"/>
              </a:moveTo>
              <a:lnTo>
                <a:pt x="582002" y="9744"/>
              </a:lnTo>
            </a:path>
          </a:pathLst>
        </a:custGeom>
        <a:noFill/>
        <a:ln w="17145" cap="flat" cmpd="sng" algn="ctr">
          <a:solidFill>
            <a:schemeClr val="dk1">
              <a:shade val="95000"/>
              <a:alpha val="50000"/>
              <a:satMod val="150000"/>
            </a:schemeClr>
          </a:solidFill>
          <a:prstDash val="solid"/>
        </a:ln>
        <a:effectLst/>
      </dsp:spPr>
      <dsp:style>
        <a:lnRef idx="3">
          <a:schemeClr val="dk1"/>
        </a:lnRef>
        <a:fillRef idx="0">
          <a:schemeClr val="dk1"/>
        </a:fillRef>
        <a:effectRef idx="2">
          <a:schemeClr val="dk1"/>
        </a:effectRef>
        <a:fontRef idx="minor">
          <a:schemeClr val="tx1"/>
        </a:fontRef>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solidFill>
              <a:schemeClr val="bg1"/>
            </a:solidFill>
            <a:latin typeface="Adobe Garamond Pro" panose="02020502060506020403" pitchFamily="18" charset="0"/>
          </a:endParaRPr>
        </a:p>
      </dsp:txBody>
      <dsp:txXfrm>
        <a:off x="5352435" y="2219920"/>
        <a:ext cx="29100" cy="29100"/>
      </dsp:txXfrm>
    </dsp:sp>
    <dsp:sp modelId="{A0CEE283-E94C-4219-A3C7-ABE9200A69EA}">
      <dsp:nvSpPr>
        <dsp:cNvPr id="0" name=""/>
        <dsp:cNvSpPr/>
      </dsp:nvSpPr>
      <dsp:spPr>
        <a:xfrm>
          <a:off x="5657979" y="1862232"/>
          <a:ext cx="1577828" cy="740470"/>
        </a:xfrm>
        <a:prstGeom prst="roundRect">
          <a:avLst>
            <a:gd name="adj" fmla="val 10000"/>
          </a:avLst>
        </a:prstGeom>
        <a:solidFill>
          <a:srgbClr val="489633"/>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a:solidFill>
                <a:schemeClr val="bg1"/>
              </a:solidFill>
              <a:latin typeface="Adobe Garamond Pro" panose="02020502060506020403" pitchFamily="18" charset="0"/>
            </a:rPr>
            <a:t>Decision Tree</a:t>
          </a:r>
        </a:p>
      </dsp:txBody>
      <dsp:txXfrm>
        <a:off x="5679667" y="1883920"/>
        <a:ext cx="1534452" cy="697094"/>
      </dsp:txXfrm>
    </dsp:sp>
    <dsp:sp modelId="{9B69C1EA-70EF-4AE9-B497-C07F470F81B4}">
      <dsp:nvSpPr>
        <dsp:cNvPr id="0" name=""/>
        <dsp:cNvSpPr/>
      </dsp:nvSpPr>
      <dsp:spPr>
        <a:xfrm rot="39878">
          <a:off x="7235798" y="2224547"/>
          <a:ext cx="314603" cy="19489"/>
        </a:xfrm>
        <a:custGeom>
          <a:avLst/>
          <a:gdLst/>
          <a:ahLst/>
          <a:cxnLst/>
          <a:rect l="0" t="0" r="0" b="0"/>
          <a:pathLst>
            <a:path>
              <a:moveTo>
                <a:pt x="0" y="9744"/>
              </a:moveTo>
              <a:lnTo>
                <a:pt x="314603" y="9744"/>
              </a:lnTo>
            </a:path>
          </a:pathLst>
        </a:custGeom>
        <a:noFill/>
        <a:ln w="17145" cap="flat" cmpd="sng" algn="ctr">
          <a:solidFill>
            <a:schemeClr val="dk1">
              <a:shade val="95000"/>
              <a:alpha val="50000"/>
              <a:satMod val="150000"/>
            </a:schemeClr>
          </a:solidFill>
          <a:prstDash val="solid"/>
        </a:ln>
        <a:effectLst/>
      </dsp:spPr>
      <dsp:style>
        <a:lnRef idx="3">
          <a:schemeClr val="dk1"/>
        </a:lnRef>
        <a:fillRef idx="0">
          <a:schemeClr val="dk1"/>
        </a:fillRef>
        <a:effectRef idx="2">
          <a:schemeClr val="dk1"/>
        </a:effectRef>
        <a:fontRef idx="minor">
          <a:schemeClr val="tx1"/>
        </a:fontRef>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solidFill>
              <a:schemeClr val="bg1"/>
            </a:solidFill>
            <a:latin typeface="Adobe Garamond Pro" panose="02020502060506020403" pitchFamily="18" charset="0"/>
          </a:endParaRPr>
        </a:p>
      </dsp:txBody>
      <dsp:txXfrm>
        <a:off x="7385234" y="2226427"/>
        <a:ext cx="15730" cy="15730"/>
      </dsp:txXfrm>
    </dsp:sp>
    <dsp:sp modelId="{EC7A375F-BE7F-436D-9754-E38FA8A9D362}">
      <dsp:nvSpPr>
        <dsp:cNvPr id="0" name=""/>
        <dsp:cNvSpPr/>
      </dsp:nvSpPr>
      <dsp:spPr>
        <a:xfrm>
          <a:off x="7550391" y="1842023"/>
          <a:ext cx="1235681" cy="788186"/>
        </a:xfrm>
        <a:prstGeom prst="roundRect">
          <a:avLst>
            <a:gd name="adj" fmla="val 10000"/>
          </a:avLst>
        </a:prstGeom>
        <a:solidFill>
          <a:srgbClr val="489633"/>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a:solidFill>
                <a:schemeClr val="bg1"/>
              </a:solidFill>
              <a:latin typeface="Adobe Garamond Pro" panose="02020502060506020403" pitchFamily="18" charset="0"/>
            </a:rPr>
            <a:t>Trained Model</a:t>
          </a:r>
        </a:p>
      </dsp:txBody>
      <dsp:txXfrm>
        <a:off x="7573476" y="1865108"/>
        <a:ext cx="1189511" cy="742016"/>
      </dsp:txXfrm>
    </dsp:sp>
    <dsp:sp modelId="{1C176226-D380-4582-AC7B-3E6631A26F0F}">
      <dsp:nvSpPr>
        <dsp:cNvPr id="0" name=""/>
        <dsp:cNvSpPr/>
      </dsp:nvSpPr>
      <dsp:spPr>
        <a:xfrm rot="21547805">
          <a:off x="8786051" y="2223609"/>
          <a:ext cx="363882" cy="19489"/>
        </a:xfrm>
        <a:custGeom>
          <a:avLst/>
          <a:gdLst/>
          <a:ahLst/>
          <a:cxnLst/>
          <a:rect l="0" t="0" r="0" b="0"/>
          <a:pathLst>
            <a:path>
              <a:moveTo>
                <a:pt x="0" y="9744"/>
              </a:moveTo>
              <a:lnTo>
                <a:pt x="363882" y="9744"/>
              </a:lnTo>
            </a:path>
          </a:pathLst>
        </a:custGeom>
        <a:noFill/>
        <a:ln w="9525" cap="flat" cmpd="sng" algn="ctr">
          <a:solidFill>
            <a:srgbClr val="333333"/>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solidFill>
              <a:schemeClr val="bg1"/>
            </a:solidFill>
            <a:latin typeface="Adobe Garamond Pro" panose="02020502060506020403" pitchFamily="18" charset="0"/>
          </a:endParaRPr>
        </a:p>
      </dsp:txBody>
      <dsp:txXfrm>
        <a:off x="8958896" y="2224257"/>
        <a:ext cx="18194" cy="18194"/>
      </dsp:txXfrm>
    </dsp:sp>
    <dsp:sp modelId="{E2960DAF-43CB-4003-9436-14A191210E28}">
      <dsp:nvSpPr>
        <dsp:cNvPr id="0" name=""/>
        <dsp:cNvSpPr/>
      </dsp:nvSpPr>
      <dsp:spPr>
        <a:xfrm>
          <a:off x="9149913" y="1883629"/>
          <a:ext cx="1809706" cy="693926"/>
        </a:xfrm>
        <a:prstGeom prst="roundRect">
          <a:avLst>
            <a:gd name="adj" fmla="val 10000"/>
          </a:avLst>
        </a:prstGeom>
        <a:solidFill>
          <a:srgbClr val="489633"/>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a:solidFill>
                <a:schemeClr val="bg1"/>
              </a:solidFill>
              <a:latin typeface="Adobe Garamond Pro" panose="02020502060506020403" pitchFamily="18" charset="0"/>
            </a:rPr>
            <a:t>Recommended crop</a:t>
          </a:r>
        </a:p>
      </dsp:txBody>
      <dsp:txXfrm>
        <a:off x="9170237" y="1903953"/>
        <a:ext cx="1769058" cy="653278"/>
      </dsp:txXfrm>
    </dsp:sp>
    <dsp:sp modelId="{DC3CBB01-F4EF-4C4F-B36B-9594B4BC5DF1}">
      <dsp:nvSpPr>
        <dsp:cNvPr id="0" name=""/>
        <dsp:cNvSpPr/>
      </dsp:nvSpPr>
      <dsp:spPr>
        <a:xfrm rot="3320029">
          <a:off x="4826113" y="2703344"/>
          <a:ext cx="1158972" cy="19489"/>
        </a:xfrm>
        <a:custGeom>
          <a:avLst/>
          <a:gdLst/>
          <a:ahLst/>
          <a:cxnLst/>
          <a:rect l="0" t="0" r="0" b="0"/>
          <a:pathLst>
            <a:path>
              <a:moveTo>
                <a:pt x="0" y="9744"/>
              </a:moveTo>
              <a:lnTo>
                <a:pt x="1158972" y="9744"/>
              </a:lnTo>
            </a:path>
          </a:pathLst>
        </a:custGeom>
        <a:noFill/>
        <a:ln w="17145" cap="flat" cmpd="sng" algn="ctr">
          <a:solidFill>
            <a:schemeClr val="dk1">
              <a:shade val="95000"/>
              <a:alpha val="50000"/>
              <a:satMod val="150000"/>
            </a:schemeClr>
          </a:solidFill>
          <a:prstDash val="solid"/>
        </a:ln>
        <a:effectLst/>
      </dsp:spPr>
      <dsp:style>
        <a:lnRef idx="3">
          <a:schemeClr val="dk1"/>
        </a:lnRef>
        <a:fillRef idx="0">
          <a:schemeClr val="dk1"/>
        </a:fillRef>
        <a:effectRef idx="2">
          <a:schemeClr val="dk1"/>
        </a:effectRef>
        <a:fontRef idx="minor">
          <a:schemeClr val="tx1"/>
        </a:fontRef>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solidFill>
              <a:schemeClr val="bg1"/>
            </a:solidFill>
            <a:latin typeface="Adobe Garamond Pro" panose="02020502060506020403" pitchFamily="18" charset="0"/>
          </a:endParaRPr>
        </a:p>
      </dsp:txBody>
      <dsp:txXfrm>
        <a:off x="5376625" y="2684115"/>
        <a:ext cx="57948" cy="57948"/>
      </dsp:txXfrm>
    </dsp:sp>
    <dsp:sp modelId="{14732AA5-C558-4A0A-ACAE-7AE704D8BAF9}">
      <dsp:nvSpPr>
        <dsp:cNvPr id="0" name=""/>
        <dsp:cNvSpPr/>
      </dsp:nvSpPr>
      <dsp:spPr>
        <a:xfrm>
          <a:off x="5735208" y="2840399"/>
          <a:ext cx="1545028" cy="698612"/>
        </a:xfrm>
        <a:prstGeom prst="roundRect">
          <a:avLst>
            <a:gd name="adj" fmla="val 10000"/>
          </a:avLst>
        </a:prstGeom>
        <a:solidFill>
          <a:srgbClr val="489633"/>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a:solidFill>
                <a:schemeClr val="bg1"/>
              </a:solidFill>
              <a:latin typeface="Adobe Garamond Pro" panose="02020502060506020403" pitchFamily="18" charset="0"/>
            </a:rPr>
            <a:t>KNN</a:t>
          </a:r>
        </a:p>
      </dsp:txBody>
      <dsp:txXfrm>
        <a:off x="5755670" y="2860861"/>
        <a:ext cx="1504104" cy="657688"/>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5">
  <dgm:title val=""/>
  <dgm:desc val=""/>
  <dgm:catLst>
    <dgm:cat type="hierarchy" pri="6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resOf/>
    <dgm:shape xmlns:r="http://schemas.openxmlformats.org/officeDocument/2006/relationships" r:blip="">
      <dgm:adjLst/>
    </dgm:shape>
    <dgm:choose name="Name0">
      <dgm:if name="Name1" axis="ch" ptType="node" func="cnt" op="gte" val="2">
        <dgm:choose name="Name2">
          <dgm:if name="Name3" func="var" arg="dir" op="equ" val="norm">
            <dgm:constrLst>
              <dgm:constr type="l" for="ch" forName="hierFlow"/>
              <dgm:constr type="t" for="ch" forName="hierFlow" refType="h" fact="0.3"/>
              <dgm:constr type="r" for="ch" forName="hierFlow" refType="w" fact="0.98"/>
              <dgm:constr type="b" for="ch" forName="hierFlow" refType="h" fact="0.96"/>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if>
          <dgm:else name="Name4">
            <dgm:constrLst>
              <dgm:constr type="l" for="ch" forName="hierFlow" refType="w" fact="0.02"/>
              <dgm:constr type="t" for="ch" forName="hierFlow" refType="h" fact="0.3"/>
              <dgm:constr type="r" for="ch" forName="hierFlow" refType="w"/>
              <dgm:constr type="b" for="ch" forName="hierFlow" refType="h" fact="0.96"/>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else>
    </dgm:choose>
    <dgm:ruleLst/>
    <dgm:layoutNode name="hierFlow">
      <dgm:choose name="Name6">
        <dgm:if name="Name7" func="var" arg="dir" op="equ" val="norm">
          <dgm:alg type="lin">
            <dgm:param type="linDir" val="fromL"/>
            <dgm:param type="nodeVertAlign" val="mid"/>
            <dgm:param type="vertAlign" val="mid"/>
            <dgm:param type="nodeHorzAlign" val="l"/>
            <dgm:param type="horzAlign" val="l"/>
            <dgm:param type="fallback" val="2D"/>
          </dgm:alg>
        </dgm:if>
        <dgm:else name="Name8">
          <dgm:alg type="lin">
            <dgm:param type="linDir" val="fromR"/>
            <dgm:param type="nodeVertAlign" val="mid"/>
            <dgm:param type="vertAlign" val="mid"/>
            <dgm:param type="nodeHorzAlign" val="r"/>
            <dgm:param type="horzAlign" val="r"/>
            <dgm:param type="fallback" val="2D"/>
          </dgm:alg>
        </dgm:else>
      </dgm:choose>
      <dgm:shape xmlns:r="http://schemas.openxmlformats.org/officeDocument/2006/relationships" r:blip="">
        <dgm:adjLst/>
      </dgm:shape>
      <dgm:presOf/>
      <dgm:constrLst>
        <dgm:constr type="primFontSz" for="des" ptType="node" op="equ" val="65"/>
        <dgm:constr type="primFontSz" for="des" forName="connTx" op="equ" val="55"/>
        <dgm:constr type="primFontSz" for="des" forName="connTx" refType="primFontSz" refFor="des" refPtType="node" op="lte" fact="0.8"/>
      </dgm:constrLst>
      <dgm:ruleLst/>
      <dgm:choose name="Name9">
        <dgm:if name="Name10" axis="ch" ptType="node" func="cnt" op="gte" val="2">
          <dgm:layoutNode name="firstBuf">
            <dgm:alg type="sp"/>
            <dgm:shape xmlns:r="http://schemas.openxmlformats.org/officeDocument/2006/relationships" r:blip="">
              <dgm:adjLst/>
            </dgm:shape>
            <dgm:presOf/>
            <dgm:constrLst/>
            <dgm:ruleLst/>
          </dgm:layoutNode>
        </dgm:if>
        <dgm:else name="Name11"/>
      </dgm:choose>
      <dgm:layoutNode name="hierChild1">
        <dgm:varLst>
          <dgm:chPref val="1"/>
          <dgm:animOne val="branch"/>
          <dgm:animLvl val="lvl"/>
        </dgm:varLst>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constrLst/>
        <dgm:ruleLst/>
        <dgm:forEach name="Name15" axis="ch" cnt="3">
          <dgm:forEach name="Name16" axis="self" ptType="node">
            <dgm:layoutNode name="Name17">
              <dgm:choose name="Name18">
                <dgm:if name="Name19" func="var" arg="dir" op="equ" val="norm">
                  <dgm:alg type="hierRoot">
                    <dgm:param type="hierAlign" val="lCtrCh"/>
                  </dgm:alg>
                </dgm:if>
                <dgm:else name="Name20">
                  <dgm:alg type="hierRoot">
                    <dgm:param type="hierAlign" val="rCtrCh"/>
                  </dgm:alg>
                </dgm:else>
              </dgm:choose>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hierChild2">
                <dgm:choose name="Name21">
                  <dgm:if name="Name22" func="var" arg="dir" op="equ" val="norm">
                    <dgm:alg type="hierChild">
                      <dgm:param type="linDir" val="fromT"/>
                      <dgm:param type="chAlign" val="l"/>
                    </dgm:alg>
                  </dgm:if>
                  <dgm:else name="Name23">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24" axis="self" ptType="parTrans" cnt="1">
                    <dgm:layoutNode name="Name25">
                      <dgm:choose name="Name26">
                        <dgm:if name="Name27" func="var" arg="dir" op="equ" val="norm">
                          <dgm:alg type="conn">
                            <dgm:param type="dim" val="1D"/>
                            <dgm:param type="begPts" val="midR"/>
                            <dgm:param type="endPts" val="midL"/>
                            <dgm:param type="endSty" val="noArr"/>
                          </dgm:alg>
                        </dgm:if>
                        <dgm:else name="Name28">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29" axis="self" ptType="node">
                    <dgm:layoutNode name="Name30">
                      <dgm:choose name="Name31">
                        <dgm:if name="Name32" func="var" arg="dir" op="equ" val="norm">
                          <dgm:alg type="hierRoot">
                            <dgm:param type="hierAlign" val="lCtrCh"/>
                          </dgm:alg>
                        </dgm:if>
                        <dgm:else name="Name33">
                          <dgm:alg type="hierRoot">
                            <dgm:param type="hierAlign" val="rCtrCh"/>
                          </dgm:alg>
                        </dgm:else>
                      </dgm:choose>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hierChild3">
                        <dgm:choose name="Name34">
                          <dgm:if name="Name35" func="var" arg="dir" op="equ" val="norm">
                            <dgm:alg type="hierChild">
                              <dgm:param type="linDir" val="fromT"/>
                              <dgm:param type="chAlign" val="l"/>
                            </dgm:alg>
                          </dgm:if>
                          <dgm:else name="Name36">
                            <dgm:alg type="hierChild">
                              <dgm:param type="linDir" val="fromT"/>
                              <dgm:param type="chAlign" val="r"/>
                            </dgm:alg>
                          </dgm:else>
                        </dgm:choose>
                        <dgm:shape xmlns:r="http://schemas.openxmlformats.org/officeDocument/2006/relationships" r:blip="">
                          <dgm:adjLst/>
                        </dgm:shape>
                        <dgm:presOf/>
                        <dgm:constrLst/>
                        <dgm:ruleLst/>
                        <dgm:forEach name="Name37" ref="repeat"/>
                      </dgm:layoutNode>
                    </dgm:layoutNode>
                  </dgm:forEach>
                </dgm:forEach>
              </dgm:layoutNode>
            </dgm:layoutNode>
          </dgm:forEach>
        </dgm:forEach>
      </dgm:layoutNode>
    </dgm:layoutNode>
    <dgm:layoutNode name="bgShapesFlow">
      <dgm:choose name="Name38">
        <dgm:if name="Name39" func="var" arg="dir" op="equ" val="norm">
          <dgm:alg type="lin">
            <dgm:param type="linDir" val="fromL"/>
            <dgm:param type="nodeVertAlign" val="mid"/>
            <dgm:param type="vertAlign" val="mid"/>
            <dgm:param type="nodeHorzAlign" val="l"/>
            <dgm:param type="horzAlign" val="l"/>
          </dgm:alg>
        </dgm:if>
        <dgm:else name="Name40">
          <dgm:alg type="lin">
            <dgm:param type="linDir" val="fromR"/>
            <dgm:param type="nodeVertAlign" val="mid"/>
            <dgm:param type="vertAlign" val="mid"/>
            <dgm:param type="nodeHorzAlign" val="r"/>
            <dgm:param type="horzAlign" val="r"/>
          </dgm:alg>
        </dgm:else>
      </dgm:choose>
      <dgm:shape xmlns:r="http://schemas.openxmlformats.org/officeDocument/2006/relationships" r:blip="">
        <dgm:adjLst/>
      </dgm:shape>
      <dgm:presOf/>
      <dgm:constrLst>
        <dgm:constr type="w" for="ch" forName="rectComp" refType="w"/>
        <dgm:constr type="h" for="ch" forName="rectComp" refType="h"/>
        <dgm:constr type="h" for="des" forName="bgRect" refType="h"/>
        <dgm:constr type="primFontSz" for="des" forName="bgRectTx" op="equ" val="65"/>
      </dgm:constrLst>
      <dgm:ruleLst/>
      <dgm:forEach name="Name41" axis="ch" ptType="node" st="2">
        <dgm:layoutNode name="rectComp">
          <dgm:alg type="composite"/>
          <dgm:shape xmlns:r="http://schemas.openxmlformats.org/officeDocument/2006/relationships" r:blip="">
            <dgm:adjLst/>
          </dgm:shape>
          <dgm:presOf/>
          <dgm:constrLst>
            <dgm:constr type="userA"/>
            <dgm:constr type="l" for="ch" forName="bgRect"/>
            <dgm:constr type="t" for="ch" forName="bgRect"/>
            <dgm:constr type="w" for="ch" forName="bgRect" refType="userA" fact="1.2"/>
            <dgm:constr type="l" for="ch" forName="bgRectTx"/>
            <dgm:constr type="t" for="ch" forName="bgRectTx"/>
            <dgm:constr type="h" for="ch" forName="bgRectTx" refType="h" refFor="ch" refForName="bgRect" fact="0.3"/>
            <dgm:constr type="w" for="ch" forName="bgRectTx" refType="w" refFor="ch" refForName="bgRect" op="equ"/>
          </dgm:constrLst>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shape xmlns:r="http://schemas.openxmlformats.org/officeDocument/2006/relationships" type="rect" r:blip="" zOrderOff="-999" hideGeom="1">
              <dgm:adjLst/>
            </dgm:shape>
            <dgm:presOf axis="desOrSelf" ptType="node"/>
            <dgm:constrLst/>
            <dgm:ruleLst>
              <dgm:rule type="primFontSz" val="5" fact="NaN" max="NaN"/>
            </dgm:ruleLst>
          </dgm:layoutNode>
        </dgm:layoutNode>
        <dgm:choose name="Name42">
          <dgm:if name="Name43" axis="self" ptType="node" func="revPos" op="gte" val="2">
            <dgm:layoutNode name="spComp">
              <dgm:alg type="composite"/>
              <dgm:shape xmlns:r="http://schemas.openxmlformats.org/officeDocument/2006/relationships" r:blip="">
                <dgm:adjLst/>
              </dgm:shape>
              <dgm:presOf/>
              <dgm:constrLst>
                <dgm:constr type="userA"/>
                <dgm:constr type="userB"/>
                <dgm:constr type="l" for="ch" forName="hSp"/>
                <dgm:constr type="t" for="ch" forName="hSp"/>
                <dgm:constr type="w" for="ch" forName="hSp" refType="userB"/>
                <dgm:constr type="wOff" for="ch" forName="hSp" refType="userA" fact="-0.2"/>
              </dgm:constrLst>
              <dgm:ruleLst/>
              <dgm:layoutNode name="hSp">
                <dgm:alg type="sp"/>
                <dgm:shape xmlns:r="http://schemas.openxmlformats.org/officeDocument/2006/relationships" r:blip="">
                  <dgm:adjLst/>
                </dgm:shape>
                <dgm:presOf/>
                <dgm:constrLst/>
                <dgm:ruleLst/>
              </dgm:layoutNode>
            </dgm:layoutNode>
          </dgm:if>
          <dgm:else name="Name44"/>
        </dgm:choos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15-Apr-21</a:t>
            </a:fld>
            <a:endParaRPr lang="en-US" dirty="0"/>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dirty="0"/>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48F815A-5A10-42A8-9FEC-3938D2D9BA48}" type="datetimeFigureOut">
              <a:rPr lang="en-US" noProof="0" smtClean="0"/>
              <a:t>15-Apr-21</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8649DAF-093F-4482-AA38-346E9A2DEE94}" type="slidenum">
              <a:rPr lang="en-US" noProof="0" smtClean="0"/>
              <a:t>‹#›</a:t>
            </a:fld>
            <a:endParaRPr lang="en-US" noProof="0" dirty="0"/>
          </a:p>
        </p:txBody>
      </p:sp>
    </p:spTree>
    <p:extLst>
      <p:ext uri="{BB962C8B-B14F-4D97-AF65-F5344CB8AC3E}">
        <p14:creationId xmlns:p14="http://schemas.microsoft.com/office/powerpoint/2010/main" val="33568136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8649DAF-093F-4482-AA38-346E9A2DEE94}" type="slidenum">
              <a:rPr lang="en-US" noProof="0" smtClean="0"/>
              <a:t>1</a:t>
            </a:fld>
            <a:endParaRPr lang="en-US" noProof="0" dirty="0"/>
          </a:p>
        </p:txBody>
      </p:sp>
    </p:spTree>
    <p:extLst>
      <p:ext uri="{BB962C8B-B14F-4D97-AF65-F5344CB8AC3E}">
        <p14:creationId xmlns:p14="http://schemas.microsoft.com/office/powerpoint/2010/main" val="15863683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8649DAF-093F-4482-AA38-346E9A2DEE94}" type="slidenum">
              <a:rPr lang="en-US" noProof="0" smtClean="0"/>
              <a:t>25</a:t>
            </a:fld>
            <a:endParaRPr lang="en-US" noProof="0" dirty="0"/>
          </a:p>
        </p:txBody>
      </p:sp>
    </p:spTree>
    <p:extLst>
      <p:ext uri="{BB962C8B-B14F-4D97-AF65-F5344CB8AC3E}">
        <p14:creationId xmlns:p14="http://schemas.microsoft.com/office/powerpoint/2010/main" val="34594129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Title Slide">
    <p:bg>
      <p:bgPr>
        <a:solidFill>
          <a:schemeClr val="bg1"/>
        </a:solidFill>
        <a:effectLst/>
      </p:bgPr>
    </p:bg>
    <p:spTree>
      <p:nvGrpSpPr>
        <p:cNvPr id="1" name=""/>
        <p:cNvGrpSpPr/>
        <p:nvPr/>
      </p:nvGrpSpPr>
      <p:grpSpPr>
        <a:xfrm>
          <a:off x="0" y="0"/>
          <a:ext cx="0" cy="0"/>
          <a:chOff x="0" y="0"/>
          <a:chExt cx="0" cy="0"/>
        </a:xfrm>
      </p:grpSpPr>
      <p:sp>
        <p:nvSpPr>
          <p:cNvPr id="32" name="Picture Placeholder 31">
            <a:extLst>
              <a:ext uri="{FF2B5EF4-FFF2-40B4-BE49-F238E27FC236}">
                <a16:creationId xmlns:a16="http://schemas.microsoft.com/office/drawing/2014/main" id="{6BC25646-06FC-4B3E-A74E-268EB8AEA602}"/>
              </a:ext>
            </a:extLst>
          </p:cNvPr>
          <p:cNvSpPr>
            <a:spLocks noGrp="1"/>
          </p:cNvSpPr>
          <p:nvPr>
            <p:ph type="pic" sz="quarter" idx="12" hasCustomPrompt="1"/>
          </p:nvPr>
        </p:nvSpPr>
        <p:spPr>
          <a:xfrm>
            <a:off x="86715" y="86714"/>
            <a:ext cx="12018572" cy="6684572"/>
          </a:xfrm>
          <a:solidFill>
            <a:schemeClr val="bg1">
              <a:lumMod val="85000"/>
            </a:schemeClr>
          </a:solidFill>
        </p:spPr>
        <p:txBody>
          <a:bodyPr lIns="360000" tIns="360000"/>
          <a:lstStyle>
            <a:lvl1pPr marL="0" indent="0">
              <a:buNone/>
              <a:defRPr sz="1100" i="1">
                <a:latin typeface="Times New Roman" panose="02020603050405020304" pitchFamily="18" charset="0"/>
                <a:cs typeface="Times New Roman" panose="02020603050405020304" pitchFamily="18" charset="0"/>
              </a:defRPr>
            </a:lvl1pPr>
          </a:lstStyle>
          <a:p>
            <a:r>
              <a:rPr lang="en-US" noProof="0" dirty="0"/>
              <a:t>Insert or Drag and Drop Image Here</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p:nvPr>
        </p:nvSpPr>
        <p:spPr>
          <a:xfrm>
            <a:off x="2494607" y="2237328"/>
            <a:ext cx="7202786" cy="1449788"/>
          </a:xfrm>
          <a:solidFill>
            <a:schemeClr val="tx1">
              <a:alpha val="80000"/>
            </a:schemeClr>
          </a:solidFill>
        </p:spPr>
        <p:txBody>
          <a:bodyPr lIns="288000" rIns="2160000" bIns="144000" anchor="b"/>
          <a:lstStyle>
            <a:lvl1pPr algn="r">
              <a:defRPr sz="4200" spc="-150">
                <a:solidFill>
                  <a:schemeClr val="bg1"/>
                </a:solidFill>
              </a:defRPr>
            </a:lvl1pPr>
          </a:lstStyle>
          <a:p>
            <a:r>
              <a:rPr lang="en-US" noProof="0"/>
              <a:t>Click to edit Master title style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2494607" y="3684672"/>
            <a:ext cx="5282503" cy="936000"/>
          </a:xfrm>
          <a:solidFill>
            <a:schemeClr val="tx1">
              <a:alpha val="90000"/>
            </a:schemeClr>
          </a:solidFill>
        </p:spPr>
        <p:txBody>
          <a:bodyPr lIns="216000" tIns="144000" rIns="216000"/>
          <a:lstStyle>
            <a:lvl1pPr marL="0" indent="0" algn="r">
              <a:buNone/>
              <a:defRPr sz="21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cxnSp>
        <p:nvCxnSpPr>
          <p:cNvPr id="5" name="Straight Connector 4" descr="Title Slide divider line&#10;">
            <a:extLst>
              <a:ext uri="{FF2B5EF4-FFF2-40B4-BE49-F238E27FC236}">
                <a16:creationId xmlns:a16="http://schemas.microsoft.com/office/drawing/2014/main" id="{9688AEDF-1396-4322-8818-9D1C7976FCDF}"/>
              </a:ext>
            </a:extLst>
          </p:cNvPr>
          <p:cNvCxnSpPr>
            <a:cxnSpLocks/>
          </p:cNvCxnSpPr>
          <p:nvPr userDrawn="1"/>
        </p:nvCxnSpPr>
        <p:spPr>
          <a:xfrm>
            <a:off x="7777113" y="2412127"/>
            <a:ext cx="0" cy="1100190"/>
          </a:xfrm>
          <a:prstGeom prst="line">
            <a:avLst/>
          </a:prstGeom>
        </p:spPr>
        <p:style>
          <a:lnRef idx="1">
            <a:schemeClr val="accent1"/>
          </a:lnRef>
          <a:fillRef idx="0">
            <a:schemeClr val="accent1"/>
          </a:fillRef>
          <a:effectRef idx="0">
            <a:schemeClr val="accent1"/>
          </a:effectRef>
          <a:fontRef idx="minor">
            <a:schemeClr val="tx1"/>
          </a:fontRef>
        </p:style>
      </p:cxnSp>
      <p:sp>
        <p:nvSpPr>
          <p:cNvPr id="6" name="Picture Placeholder 5">
            <a:extLst>
              <a:ext uri="{FF2B5EF4-FFF2-40B4-BE49-F238E27FC236}">
                <a16:creationId xmlns:a16="http://schemas.microsoft.com/office/drawing/2014/main" id="{C41AA1B3-8A3B-4B1B-A759-E2D764177222}"/>
              </a:ext>
            </a:extLst>
          </p:cNvPr>
          <p:cNvSpPr>
            <a:spLocks noGrp="1"/>
          </p:cNvSpPr>
          <p:nvPr>
            <p:ph type="pic" sz="quarter" idx="13" hasCustomPrompt="1"/>
          </p:nvPr>
        </p:nvSpPr>
        <p:spPr>
          <a:xfrm>
            <a:off x="8065008" y="2587752"/>
            <a:ext cx="1344168" cy="704088"/>
          </a:xfrm>
        </p:spPr>
        <p:txBody>
          <a:bodyPr/>
          <a:lstStyle>
            <a:lvl1pPr marL="0" indent="0">
              <a:buNone/>
              <a:defRPr>
                <a:solidFill>
                  <a:schemeClr val="bg1"/>
                </a:solidFill>
              </a:defRPr>
            </a:lvl1pPr>
          </a:lstStyle>
          <a:p>
            <a:r>
              <a:rPr lang="en-US" noProof="0" dirty="0"/>
              <a:t>Logo</a:t>
            </a:r>
          </a:p>
        </p:txBody>
      </p:sp>
    </p:spTree>
    <p:extLst>
      <p:ext uri="{BB962C8B-B14F-4D97-AF65-F5344CB8AC3E}">
        <p14:creationId xmlns:p14="http://schemas.microsoft.com/office/powerpoint/2010/main" val="8904406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3 x Image Bullets Right">
    <p:spTree>
      <p:nvGrpSpPr>
        <p:cNvPr id="1" name=""/>
        <p:cNvGrpSpPr/>
        <p:nvPr/>
      </p:nvGrpSpPr>
      <p:grpSpPr>
        <a:xfrm>
          <a:off x="0" y="0"/>
          <a:ext cx="0" cy="0"/>
          <a:chOff x="0" y="0"/>
          <a:chExt cx="0" cy="0"/>
        </a:xfrm>
      </p:grpSpPr>
      <p:sp>
        <p:nvSpPr>
          <p:cNvPr id="35" name="Oval 34">
            <a:extLst>
              <a:ext uri="{FF2B5EF4-FFF2-40B4-BE49-F238E27FC236}">
                <a16:creationId xmlns:a16="http://schemas.microsoft.com/office/drawing/2014/main" id="{22F44C7F-FA9B-CB41-B5C2-6A40A969176A}"/>
              </a:ext>
            </a:extLst>
          </p:cNvPr>
          <p:cNvSpPr>
            <a:spLocks noChangeAspect="1"/>
          </p:cNvSpPr>
          <p:nvPr userDrawn="1"/>
        </p:nvSpPr>
        <p:spPr>
          <a:xfrm>
            <a:off x="7065918" y="1366589"/>
            <a:ext cx="1371600" cy="137160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Oval 32">
            <a:extLst>
              <a:ext uri="{FF2B5EF4-FFF2-40B4-BE49-F238E27FC236}">
                <a16:creationId xmlns:a16="http://schemas.microsoft.com/office/drawing/2014/main" id="{0ACFECE1-DAAF-5642-BD0B-7A8FE9D241D9}"/>
              </a:ext>
            </a:extLst>
          </p:cNvPr>
          <p:cNvSpPr>
            <a:spLocks noChangeAspect="1"/>
          </p:cNvSpPr>
          <p:nvPr userDrawn="1"/>
        </p:nvSpPr>
        <p:spPr>
          <a:xfrm>
            <a:off x="7065918" y="2931225"/>
            <a:ext cx="1371600" cy="137160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Oval 33">
            <a:extLst>
              <a:ext uri="{FF2B5EF4-FFF2-40B4-BE49-F238E27FC236}">
                <a16:creationId xmlns:a16="http://schemas.microsoft.com/office/drawing/2014/main" id="{90294551-87F8-DE4F-B54E-8231A9CAF5BF}"/>
              </a:ext>
            </a:extLst>
          </p:cNvPr>
          <p:cNvSpPr>
            <a:spLocks noChangeAspect="1"/>
          </p:cNvSpPr>
          <p:nvPr userDrawn="1"/>
        </p:nvSpPr>
        <p:spPr>
          <a:xfrm>
            <a:off x="7065918" y="4495861"/>
            <a:ext cx="1371600" cy="137160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2" name="Rectangle 41">
            <a:extLst>
              <a:ext uri="{FF2B5EF4-FFF2-40B4-BE49-F238E27FC236}">
                <a16:creationId xmlns:a16="http://schemas.microsoft.com/office/drawing/2014/main" id="{D24854E3-04DE-4154-AD8A-9F8AC3E4EE33}"/>
              </a:ext>
            </a:extLst>
          </p:cNvPr>
          <p:cNvSpPr/>
          <p:nvPr userDrawn="1"/>
        </p:nvSpPr>
        <p:spPr>
          <a:xfrm>
            <a:off x="105351" y="86714"/>
            <a:ext cx="6208363" cy="6684572"/>
          </a:xfrm>
          <a:prstGeom prst="rect">
            <a:avLst/>
          </a:prstGeom>
          <a:gradFill>
            <a:gsLst>
              <a:gs pos="0">
                <a:schemeClr val="tx1">
                  <a:alpha val="0"/>
                </a:schemeClr>
              </a:gs>
              <a:gs pos="100000">
                <a:schemeClr val="tx1">
                  <a:alpha val="31000"/>
                </a:schemeClr>
              </a:gs>
            </a:gsLst>
            <a:lin ang="12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Picture Placeholder 19">
            <a:extLst>
              <a:ext uri="{FF2B5EF4-FFF2-40B4-BE49-F238E27FC236}">
                <a16:creationId xmlns:a16="http://schemas.microsoft.com/office/drawing/2014/main" id="{BDDC1CFF-7E89-421D-9524-BB3AECAFE005}"/>
              </a:ext>
            </a:extLst>
          </p:cNvPr>
          <p:cNvSpPr>
            <a:spLocks noGrp="1"/>
          </p:cNvSpPr>
          <p:nvPr>
            <p:ph type="pic" sz="quarter" idx="27" hasCustomPrompt="1"/>
          </p:nvPr>
        </p:nvSpPr>
        <p:spPr>
          <a:xfrm>
            <a:off x="105351" y="496139"/>
            <a:ext cx="6208364" cy="6275148"/>
          </a:xfrm>
          <a:custGeom>
            <a:avLst/>
            <a:gdLst>
              <a:gd name="connsiteX0" fmla="*/ 0 w 4441248"/>
              <a:gd name="connsiteY0" fmla="*/ 5980106 h 6321393"/>
              <a:gd name="connsiteX1" fmla="*/ 1034410 w 4441248"/>
              <a:gd name="connsiteY1" fmla="*/ 6048613 h 6321393"/>
              <a:gd name="connsiteX2" fmla="*/ 1778431 w 4441248"/>
              <a:gd name="connsiteY2" fmla="*/ 6321393 h 6321393"/>
              <a:gd name="connsiteX3" fmla="*/ 0 w 4441248"/>
              <a:gd name="connsiteY3" fmla="*/ 6321393 h 6321393"/>
              <a:gd name="connsiteX4" fmla="*/ 2269200 w 4441248"/>
              <a:gd name="connsiteY4" fmla="*/ 5443908 h 6321393"/>
              <a:gd name="connsiteX5" fmla="*/ 2395460 w 4441248"/>
              <a:gd name="connsiteY5" fmla="*/ 5885070 h 6321393"/>
              <a:gd name="connsiteX6" fmla="*/ 1997461 w 4441248"/>
              <a:gd name="connsiteY6" fmla="*/ 6195222 h 6321393"/>
              <a:gd name="connsiteX7" fmla="*/ 1526609 w 4441248"/>
              <a:gd name="connsiteY7" fmla="*/ 5931629 h 6321393"/>
              <a:gd name="connsiteX8" fmla="*/ 4441248 w 4441248"/>
              <a:gd name="connsiteY8" fmla="*/ 4283292 h 6321393"/>
              <a:gd name="connsiteX9" fmla="*/ 4441248 w 4441248"/>
              <a:gd name="connsiteY9" fmla="*/ 6321393 h 6321393"/>
              <a:gd name="connsiteX10" fmla="*/ 2296366 w 4441248"/>
              <a:gd name="connsiteY10" fmla="*/ 6321393 h 6321393"/>
              <a:gd name="connsiteX11" fmla="*/ 2056375 w 4441248"/>
              <a:gd name="connsiteY11" fmla="*/ 6224358 h 6321393"/>
              <a:gd name="connsiteX12" fmla="*/ 0 w 4441248"/>
              <a:gd name="connsiteY12" fmla="*/ 2359561 h 6321393"/>
              <a:gd name="connsiteX13" fmla="*/ 828613 w 4441248"/>
              <a:gd name="connsiteY13" fmla="*/ 2588947 h 6321393"/>
              <a:gd name="connsiteX14" fmla="*/ 0 w 4441248"/>
              <a:gd name="connsiteY14" fmla="*/ 3479506 h 6321393"/>
              <a:gd name="connsiteX15" fmla="*/ 3025930 w 4441248"/>
              <a:gd name="connsiteY15" fmla="*/ 144202 h 6321393"/>
              <a:gd name="connsiteX16" fmla="*/ 4441248 w 4441248"/>
              <a:gd name="connsiteY16" fmla="*/ 1340385 h 6321393"/>
              <a:gd name="connsiteX17" fmla="*/ 4441248 w 4441248"/>
              <a:gd name="connsiteY17" fmla="*/ 4098899 h 6321393"/>
              <a:gd name="connsiteX18" fmla="*/ 1417099 w 4441248"/>
              <a:gd name="connsiteY18" fmla="*/ 5846153 h 6321393"/>
              <a:gd name="connsiteX19" fmla="*/ 0 w 4441248"/>
              <a:gd name="connsiteY19" fmla="*/ 5428711 h 6321393"/>
              <a:gd name="connsiteX20" fmla="*/ 0 w 4441248"/>
              <a:gd name="connsiteY20" fmla="*/ 3724470 h 6321393"/>
              <a:gd name="connsiteX21" fmla="*/ 2684090 w 4441248"/>
              <a:gd name="connsiteY21" fmla="*/ 0 h 6321393"/>
              <a:gd name="connsiteX22" fmla="*/ 2784132 w 4441248"/>
              <a:gd name="connsiteY22" fmla="*/ 186781 h 6321393"/>
              <a:gd name="connsiteX23" fmla="*/ 1027256 w 4441248"/>
              <a:gd name="connsiteY23" fmla="*/ 2337985 h 6321393"/>
              <a:gd name="connsiteX24" fmla="*/ 451581 w 4441248"/>
              <a:gd name="connsiteY24" fmla="*/ 2265656 h 6321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4441248" h="6321393">
                <a:moveTo>
                  <a:pt x="0" y="5980106"/>
                </a:moveTo>
                <a:lnTo>
                  <a:pt x="1034410" y="6048613"/>
                </a:lnTo>
                <a:lnTo>
                  <a:pt x="1778431" y="6321393"/>
                </a:lnTo>
                <a:lnTo>
                  <a:pt x="0" y="6321393"/>
                </a:lnTo>
                <a:close/>
                <a:moveTo>
                  <a:pt x="2269200" y="5443908"/>
                </a:moveTo>
                <a:lnTo>
                  <a:pt x="2395460" y="5885070"/>
                </a:lnTo>
                <a:lnTo>
                  <a:pt x="1997461" y="6195222"/>
                </a:lnTo>
                <a:lnTo>
                  <a:pt x="1526609" y="5931629"/>
                </a:lnTo>
                <a:close/>
                <a:moveTo>
                  <a:pt x="4441248" y="4283292"/>
                </a:moveTo>
                <a:lnTo>
                  <a:pt x="4441248" y="6321393"/>
                </a:lnTo>
                <a:lnTo>
                  <a:pt x="2296366" y="6321393"/>
                </a:lnTo>
                <a:lnTo>
                  <a:pt x="2056375" y="6224358"/>
                </a:lnTo>
                <a:close/>
                <a:moveTo>
                  <a:pt x="0" y="2359561"/>
                </a:moveTo>
                <a:lnTo>
                  <a:pt x="828613" y="2588947"/>
                </a:lnTo>
                <a:lnTo>
                  <a:pt x="0" y="3479506"/>
                </a:lnTo>
                <a:close/>
                <a:moveTo>
                  <a:pt x="3025930" y="144202"/>
                </a:moveTo>
                <a:lnTo>
                  <a:pt x="4441248" y="1340385"/>
                </a:lnTo>
                <a:lnTo>
                  <a:pt x="4441248" y="4098899"/>
                </a:lnTo>
                <a:lnTo>
                  <a:pt x="1417099" y="5846153"/>
                </a:lnTo>
                <a:lnTo>
                  <a:pt x="0" y="5428711"/>
                </a:lnTo>
                <a:lnTo>
                  <a:pt x="0" y="3724470"/>
                </a:lnTo>
                <a:close/>
                <a:moveTo>
                  <a:pt x="2684090" y="0"/>
                </a:moveTo>
                <a:lnTo>
                  <a:pt x="2784132" y="186781"/>
                </a:lnTo>
                <a:lnTo>
                  <a:pt x="1027256" y="2337985"/>
                </a:lnTo>
                <a:lnTo>
                  <a:pt x="451581" y="2265656"/>
                </a:lnTo>
                <a:close/>
              </a:path>
            </a:pathLst>
          </a:custGeom>
          <a:solidFill>
            <a:schemeClr val="bg1">
              <a:lumMod val="95000"/>
            </a:schemeClr>
          </a:solidFill>
        </p:spPr>
        <p:txBody>
          <a:bodyPr wrap="square"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100" i="1">
                <a:latin typeface="Times New Roman" panose="02020603050405020304" pitchFamily="18" charset="0"/>
                <a:cs typeface="Times New Roman" panose="02020603050405020304" pitchFamily="18" charset="0"/>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noProof="0" dirty="0"/>
              <a:t>Insert or Drag and Drop Image Here</a:t>
            </a:r>
          </a:p>
        </p:txBody>
      </p:sp>
      <p:sp>
        <p:nvSpPr>
          <p:cNvPr id="2" name="Title 1">
            <a:extLst>
              <a:ext uri="{FF2B5EF4-FFF2-40B4-BE49-F238E27FC236}">
                <a16:creationId xmlns:a16="http://schemas.microsoft.com/office/drawing/2014/main" id="{5CFF4C50-933F-41F9-AD11-BD02410AA7D5}"/>
              </a:ext>
            </a:extLst>
          </p:cNvPr>
          <p:cNvSpPr>
            <a:spLocks noGrp="1"/>
          </p:cNvSpPr>
          <p:nvPr>
            <p:ph type="title"/>
          </p:nvPr>
        </p:nvSpPr>
        <p:spPr>
          <a:xfrm>
            <a:off x="7068457" y="432000"/>
            <a:ext cx="4703542" cy="432000"/>
          </a:xfrm>
        </p:spPr>
        <p:txBody>
          <a:bodyPr/>
          <a:lstStyle>
            <a:lvl1pPr>
              <a:defRPr>
                <a:solidFill>
                  <a:schemeClr val="tx1">
                    <a:lumMod val="75000"/>
                    <a:lumOff val="25000"/>
                  </a:schemeClr>
                </a:solidFill>
              </a:defRPr>
            </a:lvl1pPr>
          </a:lstStyle>
          <a:p>
            <a:r>
              <a:rPr lang="en-US" noProof="0"/>
              <a:t>Click to edit Master title style</a:t>
            </a:r>
          </a:p>
        </p:txBody>
      </p:sp>
      <p:sp>
        <p:nvSpPr>
          <p:cNvPr id="7" name="Footer Placeholder 6">
            <a:extLst>
              <a:ext uri="{FF2B5EF4-FFF2-40B4-BE49-F238E27FC236}">
                <a16:creationId xmlns:a16="http://schemas.microsoft.com/office/drawing/2014/main" id="{19F419B1-164A-4B7A-BBEC-47B6151ECB05}"/>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US" noProof="0" dirty="0"/>
              <a:t>Add a footer</a:t>
            </a:r>
          </a:p>
        </p:txBody>
      </p:sp>
      <p:sp>
        <p:nvSpPr>
          <p:cNvPr id="5" name="Text Placeholder 4">
            <a:extLst>
              <a:ext uri="{FF2B5EF4-FFF2-40B4-BE49-F238E27FC236}">
                <a16:creationId xmlns:a16="http://schemas.microsoft.com/office/drawing/2014/main" id="{1F5B3657-F2AE-455A-BF81-1A0C2ACECD20}"/>
              </a:ext>
            </a:extLst>
          </p:cNvPr>
          <p:cNvSpPr>
            <a:spLocks noGrp="1"/>
          </p:cNvSpPr>
          <p:nvPr>
            <p:ph type="body" sz="quarter" idx="12" hasCustomPrompt="1"/>
          </p:nvPr>
        </p:nvSpPr>
        <p:spPr>
          <a:xfrm>
            <a:off x="8768283" y="3582825"/>
            <a:ext cx="3002400" cy="720000"/>
          </a:xfrm>
        </p:spPr>
        <p:txBody>
          <a:bodyPr/>
          <a:lstStyle>
            <a:lvl1pPr marL="0" indent="0" algn="l">
              <a:buNone/>
              <a:defRPr sz="1600"/>
            </a:lvl1pPr>
          </a:lstStyle>
          <a:p>
            <a:pPr lvl="0"/>
            <a:r>
              <a:rPr lang="en-US" noProof="0"/>
              <a:t>Bullet Description</a:t>
            </a:r>
          </a:p>
        </p:txBody>
      </p:sp>
      <p:sp>
        <p:nvSpPr>
          <p:cNvPr id="13" name="Text Placeholder 12">
            <a:extLst>
              <a:ext uri="{FF2B5EF4-FFF2-40B4-BE49-F238E27FC236}">
                <a16:creationId xmlns:a16="http://schemas.microsoft.com/office/drawing/2014/main" id="{6A983D98-E0AB-429A-9EC2-B50D4216D691}"/>
              </a:ext>
            </a:extLst>
          </p:cNvPr>
          <p:cNvSpPr>
            <a:spLocks noGrp="1"/>
          </p:cNvSpPr>
          <p:nvPr>
            <p:ph type="body" sz="quarter" idx="13" hasCustomPrompt="1"/>
          </p:nvPr>
        </p:nvSpPr>
        <p:spPr>
          <a:xfrm>
            <a:off x="8768283" y="5147461"/>
            <a:ext cx="3002400" cy="720000"/>
          </a:xfrm>
        </p:spPr>
        <p:txBody>
          <a:bodyPr/>
          <a:lstStyle>
            <a:lvl1pPr marL="0" indent="0" algn="l">
              <a:buNone/>
              <a:defRPr sz="1600"/>
            </a:lvl1pPr>
          </a:lstStyle>
          <a:p>
            <a:pPr lvl="0"/>
            <a:r>
              <a:rPr lang="en-US" noProof="0"/>
              <a:t>Bullet Description</a:t>
            </a:r>
          </a:p>
        </p:txBody>
      </p:sp>
      <p:sp>
        <p:nvSpPr>
          <p:cNvPr id="6" name="Text Placeholder 5">
            <a:extLst>
              <a:ext uri="{FF2B5EF4-FFF2-40B4-BE49-F238E27FC236}">
                <a16:creationId xmlns:a16="http://schemas.microsoft.com/office/drawing/2014/main" id="{EB3F7825-EB73-4976-9D8D-BAD8C8FCEA82}"/>
              </a:ext>
            </a:extLst>
          </p:cNvPr>
          <p:cNvSpPr>
            <a:spLocks noGrp="1"/>
          </p:cNvSpPr>
          <p:nvPr>
            <p:ph type="body" sz="quarter" idx="16" hasCustomPrompt="1"/>
          </p:nvPr>
        </p:nvSpPr>
        <p:spPr>
          <a:xfrm>
            <a:off x="8768283" y="1369128"/>
            <a:ext cx="3002400" cy="432000"/>
          </a:xfrm>
        </p:spPr>
        <p:txBody>
          <a:bodyPr/>
          <a:lstStyle>
            <a:lvl1pPr marL="0" indent="0" algn="l">
              <a:buNone/>
              <a:defRPr b="1">
                <a:latin typeface="+mj-lt"/>
              </a:defRPr>
            </a:lvl1pPr>
          </a:lstStyle>
          <a:p>
            <a:pPr lvl="0"/>
            <a:r>
              <a:rPr lang="en-US" noProof="0"/>
              <a:t>Bullet 1</a:t>
            </a:r>
          </a:p>
        </p:txBody>
      </p:sp>
      <p:sp>
        <p:nvSpPr>
          <p:cNvPr id="10" name="Text Placeholder 9">
            <a:extLst>
              <a:ext uri="{FF2B5EF4-FFF2-40B4-BE49-F238E27FC236}">
                <a16:creationId xmlns:a16="http://schemas.microsoft.com/office/drawing/2014/main" id="{6D972951-9088-4993-8DED-9DA3B6B08CF2}"/>
              </a:ext>
            </a:extLst>
          </p:cNvPr>
          <p:cNvSpPr>
            <a:spLocks noGrp="1"/>
          </p:cNvSpPr>
          <p:nvPr>
            <p:ph type="body" sz="quarter" idx="17" hasCustomPrompt="1"/>
          </p:nvPr>
        </p:nvSpPr>
        <p:spPr>
          <a:xfrm>
            <a:off x="8768283" y="2933764"/>
            <a:ext cx="3002400" cy="432000"/>
          </a:xfrm>
        </p:spPr>
        <p:txBody>
          <a:bodyPr/>
          <a:lstStyle>
            <a:lvl1pPr marL="0" indent="0" algn="l">
              <a:buNone/>
              <a:defRPr b="1">
                <a:latin typeface="+mj-lt"/>
              </a:defRPr>
            </a:lvl1pPr>
          </a:lstStyle>
          <a:p>
            <a:pPr lvl="0"/>
            <a:r>
              <a:rPr lang="en-US" noProof="0"/>
              <a:t>Bullet 2</a:t>
            </a:r>
          </a:p>
        </p:txBody>
      </p:sp>
      <p:sp>
        <p:nvSpPr>
          <p:cNvPr id="12" name="Text Placeholder 11">
            <a:extLst>
              <a:ext uri="{FF2B5EF4-FFF2-40B4-BE49-F238E27FC236}">
                <a16:creationId xmlns:a16="http://schemas.microsoft.com/office/drawing/2014/main" id="{48424FDD-507C-4199-BFC6-8BC01D8992B6}"/>
              </a:ext>
            </a:extLst>
          </p:cNvPr>
          <p:cNvSpPr>
            <a:spLocks noGrp="1"/>
          </p:cNvSpPr>
          <p:nvPr>
            <p:ph type="body" sz="quarter" idx="18" hasCustomPrompt="1"/>
          </p:nvPr>
        </p:nvSpPr>
        <p:spPr>
          <a:xfrm>
            <a:off x="8768283" y="4498400"/>
            <a:ext cx="3002400" cy="432000"/>
          </a:xfrm>
        </p:spPr>
        <p:txBody>
          <a:bodyPr/>
          <a:lstStyle>
            <a:lvl1pPr marL="0" indent="0" algn="l">
              <a:buNone/>
              <a:defRPr b="1">
                <a:latin typeface="+mj-lt"/>
              </a:defRPr>
            </a:lvl1pPr>
          </a:lstStyle>
          <a:p>
            <a:pPr lvl="0"/>
            <a:r>
              <a:rPr lang="en-US" noProof="0"/>
              <a:t>Bullet 3</a:t>
            </a:r>
          </a:p>
        </p:txBody>
      </p:sp>
      <p:sp>
        <p:nvSpPr>
          <p:cNvPr id="21" name="Text Placeholder 20">
            <a:extLst>
              <a:ext uri="{FF2B5EF4-FFF2-40B4-BE49-F238E27FC236}">
                <a16:creationId xmlns:a16="http://schemas.microsoft.com/office/drawing/2014/main" id="{DA4566DA-C848-4A27-BBC8-722932FFD7F6}"/>
              </a:ext>
            </a:extLst>
          </p:cNvPr>
          <p:cNvSpPr>
            <a:spLocks noGrp="1"/>
          </p:cNvSpPr>
          <p:nvPr>
            <p:ph type="body" sz="quarter" idx="21" hasCustomPrompt="1"/>
          </p:nvPr>
        </p:nvSpPr>
        <p:spPr>
          <a:xfrm>
            <a:off x="8768283" y="1975094"/>
            <a:ext cx="3002400" cy="720000"/>
          </a:xfrm>
        </p:spPr>
        <p:txBody>
          <a:bodyPr/>
          <a:lstStyle>
            <a:lvl1pPr marL="0" indent="0" algn="l">
              <a:buNone/>
              <a:defRPr sz="1600"/>
            </a:lvl1pPr>
          </a:lstStyle>
          <a:p>
            <a:pPr lvl="0"/>
            <a:r>
              <a:rPr lang="en-US" noProof="0"/>
              <a:t>Bullet Description</a:t>
            </a:r>
          </a:p>
        </p:txBody>
      </p:sp>
      <p:sp>
        <p:nvSpPr>
          <p:cNvPr id="51" name="Octagon 50">
            <a:extLst>
              <a:ext uri="{FF2B5EF4-FFF2-40B4-BE49-F238E27FC236}">
                <a16:creationId xmlns:a16="http://schemas.microsoft.com/office/drawing/2014/main" id="{758B0359-60B9-4D73-825D-ACE303A61C50}"/>
              </a:ext>
            </a:extLst>
          </p:cNvPr>
          <p:cNvSpPr/>
          <p:nvPr userDrawn="1"/>
        </p:nvSpPr>
        <p:spPr>
          <a:xfrm rot="1361022">
            <a:off x="11394972" y="6053793"/>
            <a:ext cx="634795" cy="634795"/>
          </a:xfrm>
          <a:prstGeom prst="octagon">
            <a:avLst/>
          </a:prstGeom>
          <a:noFill/>
          <a:ln w="3175">
            <a:solidFill>
              <a:schemeClr val="bg1">
                <a:lumMod val="8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2" name="Oval 51">
            <a:extLst>
              <a:ext uri="{FF2B5EF4-FFF2-40B4-BE49-F238E27FC236}">
                <a16:creationId xmlns:a16="http://schemas.microsoft.com/office/drawing/2014/main" id="{09921541-DECE-43BB-BF92-A4B5D5EE5469}"/>
              </a:ext>
            </a:extLst>
          </p:cNvPr>
          <p:cNvSpPr/>
          <p:nvPr userDrawn="1"/>
        </p:nvSpPr>
        <p:spPr>
          <a:xfrm>
            <a:off x="11533871" y="6185902"/>
            <a:ext cx="73515" cy="7351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accent1"/>
              </a:solidFill>
            </a:endParaRPr>
          </a:p>
        </p:txBody>
      </p:sp>
      <p:sp>
        <p:nvSpPr>
          <p:cNvPr id="53" name="Oval 52">
            <a:extLst>
              <a:ext uri="{FF2B5EF4-FFF2-40B4-BE49-F238E27FC236}">
                <a16:creationId xmlns:a16="http://schemas.microsoft.com/office/drawing/2014/main" id="{83095B3B-1284-4E49-BE50-9C84BE7E58B6}"/>
              </a:ext>
            </a:extLst>
          </p:cNvPr>
          <p:cNvSpPr/>
          <p:nvPr userDrawn="1"/>
        </p:nvSpPr>
        <p:spPr>
          <a:xfrm>
            <a:off x="11892084" y="6561525"/>
            <a:ext cx="100439" cy="100439"/>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4" name="Oval 53">
            <a:extLst>
              <a:ext uri="{FF2B5EF4-FFF2-40B4-BE49-F238E27FC236}">
                <a16:creationId xmlns:a16="http://schemas.microsoft.com/office/drawing/2014/main" id="{7491DD10-64CD-40CA-A0BB-397696C0C168}"/>
              </a:ext>
            </a:extLst>
          </p:cNvPr>
          <p:cNvSpPr/>
          <p:nvPr userDrawn="1"/>
        </p:nvSpPr>
        <p:spPr>
          <a:xfrm>
            <a:off x="11342875" y="5990144"/>
            <a:ext cx="260512" cy="26051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accent1"/>
              </a:solidFill>
            </a:endParaRPr>
          </a:p>
        </p:txBody>
      </p:sp>
      <p:sp>
        <p:nvSpPr>
          <p:cNvPr id="55" name="Slide Number Placeholder 54">
            <a:extLst>
              <a:ext uri="{FF2B5EF4-FFF2-40B4-BE49-F238E27FC236}">
                <a16:creationId xmlns:a16="http://schemas.microsoft.com/office/drawing/2014/main" id="{8702E81C-40F0-489E-8339-0139157E6327}"/>
              </a:ext>
            </a:extLst>
          </p:cNvPr>
          <p:cNvSpPr>
            <a:spLocks noGrp="1"/>
          </p:cNvSpPr>
          <p:nvPr>
            <p:ph type="sldNum" sz="quarter" idx="26"/>
          </p:nvPr>
        </p:nvSpPr>
        <p:spPr/>
        <p:txBody>
          <a:bodyPr/>
          <a:lstStyle/>
          <a:p>
            <a:fld id="{19B51A1E-902D-48AF-9020-955120F399B6}" type="slidenum">
              <a:rPr lang="en-US" noProof="0" smtClean="0"/>
              <a:pPr/>
              <a:t>‹#›</a:t>
            </a:fld>
            <a:endParaRPr lang="en-US" noProof="0" dirty="0"/>
          </a:p>
        </p:txBody>
      </p:sp>
      <p:grpSp>
        <p:nvGrpSpPr>
          <p:cNvPr id="22" name="Group 21">
            <a:extLst>
              <a:ext uri="{FF2B5EF4-FFF2-40B4-BE49-F238E27FC236}">
                <a16:creationId xmlns:a16="http://schemas.microsoft.com/office/drawing/2014/main" id="{9089FAF0-BF60-4AB9-A62E-595008DC4646}"/>
              </a:ext>
            </a:extLst>
          </p:cNvPr>
          <p:cNvGrpSpPr/>
          <p:nvPr userDrawn="1"/>
        </p:nvGrpSpPr>
        <p:grpSpPr>
          <a:xfrm>
            <a:off x="1892000" y="2269752"/>
            <a:ext cx="3081180" cy="3011457"/>
            <a:chOff x="1892000" y="2269752"/>
            <a:chExt cx="3081180" cy="3011457"/>
          </a:xfrm>
        </p:grpSpPr>
        <p:sp>
          <p:nvSpPr>
            <p:cNvPr id="26" name="Freeform: Shape 13">
              <a:extLst>
                <a:ext uri="{FF2B5EF4-FFF2-40B4-BE49-F238E27FC236}">
                  <a16:creationId xmlns:a16="http://schemas.microsoft.com/office/drawing/2014/main" id="{ED7DCD52-0637-49D9-AD21-2DF94DD3E348}"/>
                </a:ext>
              </a:extLst>
            </p:cNvPr>
            <p:cNvSpPr/>
            <p:nvPr/>
          </p:nvSpPr>
          <p:spPr>
            <a:xfrm rot="4308689">
              <a:off x="2464728" y="2678543"/>
              <a:ext cx="1980696" cy="2066510"/>
            </a:xfrm>
            <a:custGeom>
              <a:avLst/>
              <a:gdLst>
                <a:gd name="connsiteX0" fmla="*/ 0 w 1980696"/>
                <a:gd name="connsiteY0" fmla="*/ 2066510 h 2066510"/>
                <a:gd name="connsiteX1" fmla="*/ 1138078 w 1980696"/>
                <a:gd name="connsiteY1" fmla="*/ 0 h 2066510"/>
                <a:gd name="connsiteX2" fmla="*/ 1980696 w 1980696"/>
                <a:gd name="connsiteY2" fmla="*/ 1530016 h 2066510"/>
                <a:gd name="connsiteX3" fmla="*/ 1459417 w 1980696"/>
                <a:gd name="connsiteY3" fmla="*/ 2066510 h 2066510"/>
              </a:gdLst>
              <a:ahLst/>
              <a:cxnLst>
                <a:cxn ang="0">
                  <a:pos x="connsiteX0" y="connsiteY0"/>
                </a:cxn>
                <a:cxn ang="0">
                  <a:pos x="connsiteX1" y="connsiteY1"/>
                </a:cxn>
                <a:cxn ang="0">
                  <a:pos x="connsiteX2" y="connsiteY2"/>
                </a:cxn>
                <a:cxn ang="0">
                  <a:pos x="connsiteX3" y="connsiteY3"/>
                </a:cxn>
              </a:cxnLst>
              <a:rect l="l" t="t" r="r" b="b"/>
              <a:pathLst>
                <a:path w="1980696" h="2066510">
                  <a:moveTo>
                    <a:pt x="0" y="2066510"/>
                  </a:moveTo>
                  <a:lnTo>
                    <a:pt x="1138078" y="0"/>
                  </a:lnTo>
                  <a:lnTo>
                    <a:pt x="1980696" y="1530016"/>
                  </a:lnTo>
                  <a:lnTo>
                    <a:pt x="1459417" y="2066510"/>
                  </a:ln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7" name="Freeform: Shape 26">
              <a:extLst>
                <a:ext uri="{FF2B5EF4-FFF2-40B4-BE49-F238E27FC236}">
                  <a16:creationId xmlns:a16="http://schemas.microsoft.com/office/drawing/2014/main" id="{E6863CC2-FBFD-47D7-AB8F-DB2367EABF92}"/>
                </a:ext>
              </a:extLst>
            </p:cNvPr>
            <p:cNvSpPr/>
            <p:nvPr/>
          </p:nvSpPr>
          <p:spPr>
            <a:xfrm rot="13830869">
              <a:off x="2730967" y="5004791"/>
              <a:ext cx="346713" cy="206124"/>
            </a:xfrm>
            <a:custGeom>
              <a:avLst/>
              <a:gdLst>
                <a:gd name="connsiteX0" fmla="*/ 346713 w 346713"/>
                <a:gd name="connsiteY0" fmla="*/ 206124 h 206124"/>
                <a:gd name="connsiteX1" fmla="*/ 0 w 346713"/>
                <a:gd name="connsiteY1" fmla="*/ 206124 h 206124"/>
                <a:gd name="connsiteX2" fmla="*/ 86666 w 346713"/>
                <a:gd name="connsiteY2" fmla="*/ 0 h 206124"/>
                <a:gd name="connsiteX3" fmla="*/ 346713 w 346713"/>
                <a:gd name="connsiteY3" fmla="*/ 206124 h 206124"/>
              </a:gdLst>
              <a:ahLst/>
              <a:cxnLst>
                <a:cxn ang="0">
                  <a:pos x="connsiteX0" y="connsiteY0"/>
                </a:cxn>
                <a:cxn ang="0">
                  <a:pos x="connsiteX1" y="connsiteY1"/>
                </a:cxn>
                <a:cxn ang="0">
                  <a:pos x="connsiteX2" y="connsiteY2"/>
                </a:cxn>
                <a:cxn ang="0">
                  <a:pos x="connsiteX3" y="connsiteY3"/>
                </a:cxn>
              </a:cxnLst>
              <a:rect l="l" t="t" r="r" b="b"/>
              <a:pathLst>
                <a:path w="346713" h="206124">
                  <a:moveTo>
                    <a:pt x="346713" y="206124"/>
                  </a:moveTo>
                  <a:lnTo>
                    <a:pt x="0" y="206124"/>
                  </a:lnTo>
                  <a:lnTo>
                    <a:pt x="86666" y="0"/>
                  </a:lnTo>
                  <a:lnTo>
                    <a:pt x="346713" y="206124"/>
                  </a:ln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8" name="Freeform: Shape 17">
              <a:extLst>
                <a:ext uri="{FF2B5EF4-FFF2-40B4-BE49-F238E27FC236}">
                  <a16:creationId xmlns:a16="http://schemas.microsoft.com/office/drawing/2014/main" id="{09ADFC5E-3BBA-404B-A496-A4035DF5E859}"/>
                </a:ext>
              </a:extLst>
            </p:cNvPr>
            <p:cNvSpPr/>
            <p:nvPr/>
          </p:nvSpPr>
          <p:spPr>
            <a:xfrm rot="12431080">
              <a:off x="2802151" y="4740752"/>
              <a:ext cx="710669" cy="335543"/>
            </a:xfrm>
            <a:custGeom>
              <a:avLst/>
              <a:gdLst>
                <a:gd name="connsiteX0" fmla="*/ 710669 w 710669"/>
                <a:gd name="connsiteY0" fmla="*/ 176660 h 335543"/>
                <a:gd name="connsiteX1" fmla="*/ 0 w 710669"/>
                <a:gd name="connsiteY1" fmla="*/ 335543 h 335543"/>
                <a:gd name="connsiteX2" fmla="*/ 141082 w 710669"/>
                <a:gd name="connsiteY2" fmla="*/ 0 h 335543"/>
                <a:gd name="connsiteX3" fmla="*/ 487795 w 710669"/>
                <a:gd name="connsiteY3" fmla="*/ 0 h 335543"/>
                <a:gd name="connsiteX4" fmla="*/ 710669 w 710669"/>
                <a:gd name="connsiteY4" fmla="*/ 176660 h 3355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0669" h="335543">
                  <a:moveTo>
                    <a:pt x="710669" y="176660"/>
                  </a:moveTo>
                  <a:lnTo>
                    <a:pt x="0" y="335543"/>
                  </a:lnTo>
                  <a:lnTo>
                    <a:pt x="141082" y="0"/>
                  </a:lnTo>
                  <a:lnTo>
                    <a:pt x="487795" y="0"/>
                  </a:lnTo>
                  <a:lnTo>
                    <a:pt x="710669" y="176660"/>
                  </a:ln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9" name="Freeform: Shape 19">
              <a:extLst>
                <a:ext uri="{FF2B5EF4-FFF2-40B4-BE49-F238E27FC236}">
                  <a16:creationId xmlns:a16="http://schemas.microsoft.com/office/drawing/2014/main" id="{56E90DCD-03FB-4E9A-BD40-5269E9ACF1B1}"/>
                </a:ext>
              </a:extLst>
            </p:cNvPr>
            <p:cNvSpPr/>
            <p:nvPr/>
          </p:nvSpPr>
          <p:spPr>
            <a:xfrm rot="4308689">
              <a:off x="2058980" y="2102772"/>
              <a:ext cx="1246227" cy="1580187"/>
            </a:xfrm>
            <a:custGeom>
              <a:avLst/>
              <a:gdLst>
                <a:gd name="connsiteX0" fmla="*/ 0 w 1980696"/>
                <a:gd name="connsiteY0" fmla="*/ 2066510 h 2066510"/>
                <a:gd name="connsiteX1" fmla="*/ 1138078 w 1980696"/>
                <a:gd name="connsiteY1" fmla="*/ 0 h 2066510"/>
                <a:gd name="connsiteX2" fmla="*/ 1980696 w 1980696"/>
                <a:gd name="connsiteY2" fmla="*/ 1530016 h 2066510"/>
                <a:gd name="connsiteX3" fmla="*/ 1459417 w 1980696"/>
                <a:gd name="connsiteY3" fmla="*/ 2066510 h 2066510"/>
                <a:gd name="connsiteX0" fmla="*/ 0 w 1980696"/>
                <a:gd name="connsiteY0" fmla="*/ 1680311 h 1680311"/>
                <a:gd name="connsiteX1" fmla="*/ 1337031 w 1980696"/>
                <a:gd name="connsiteY1" fmla="*/ 0 h 1680311"/>
                <a:gd name="connsiteX2" fmla="*/ 1980696 w 1980696"/>
                <a:gd name="connsiteY2" fmla="*/ 1143817 h 1680311"/>
                <a:gd name="connsiteX3" fmla="*/ 1459417 w 1980696"/>
                <a:gd name="connsiteY3" fmla="*/ 1680311 h 1680311"/>
                <a:gd name="connsiteX4" fmla="*/ 0 w 1980696"/>
                <a:gd name="connsiteY4" fmla="*/ 1680311 h 1680311"/>
                <a:gd name="connsiteX0" fmla="*/ 0 w 1459417"/>
                <a:gd name="connsiteY0" fmla="*/ 1680311 h 1680311"/>
                <a:gd name="connsiteX1" fmla="*/ 1337031 w 1459417"/>
                <a:gd name="connsiteY1" fmla="*/ 0 h 1680311"/>
                <a:gd name="connsiteX2" fmla="*/ 1360698 w 1459417"/>
                <a:gd name="connsiteY2" fmla="*/ 208215 h 1680311"/>
                <a:gd name="connsiteX3" fmla="*/ 1459417 w 1459417"/>
                <a:gd name="connsiteY3" fmla="*/ 1680311 h 1680311"/>
                <a:gd name="connsiteX4" fmla="*/ 0 w 1459417"/>
                <a:gd name="connsiteY4" fmla="*/ 1680311 h 1680311"/>
                <a:gd name="connsiteX0" fmla="*/ 0 w 1360698"/>
                <a:gd name="connsiteY0" fmla="*/ 1680311 h 1688402"/>
                <a:gd name="connsiteX1" fmla="*/ 1337031 w 1360698"/>
                <a:gd name="connsiteY1" fmla="*/ 0 h 1688402"/>
                <a:gd name="connsiteX2" fmla="*/ 1360698 w 1360698"/>
                <a:gd name="connsiteY2" fmla="*/ 208215 h 1688402"/>
                <a:gd name="connsiteX3" fmla="*/ 278710 w 1360698"/>
                <a:gd name="connsiteY3" fmla="*/ 1688402 h 1688402"/>
                <a:gd name="connsiteX4" fmla="*/ 0 w 1360698"/>
                <a:gd name="connsiteY4" fmla="*/ 1680311 h 1688402"/>
                <a:gd name="connsiteX0" fmla="*/ 0 w 1360698"/>
                <a:gd name="connsiteY0" fmla="*/ 1680311 h 1698354"/>
                <a:gd name="connsiteX1" fmla="*/ 1337031 w 1360698"/>
                <a:gd name="connsiteY1" fmla="*/ 0 h 1698354"/>
                <a:gd name="connsiteX2" fmla="*/ 1360698 w 1360698"/>
                <a:gd name="connsiteY2" fmla="*/ 208215 h 1698354"/>
                <a:gd name="connsiteX3" fmla="*/ 415804 w 1360698"/>
                <a:gd name="connsiteY3" fmla="*/ 1698354 h 1698354"/>
                <a:gd name="connsiteX4" fmla="*/ 0 w 1360698"/>
                <a:gd name="connsiteY4" fmla="*/ 1680311 h 1698354"/>
                <a:gd name="connsiteX0" fmla="*/ 0 w 1360698"/>
                <a:gd name="connsiteY0" fmla="*/ 1556337 h 1574380"/>
                <a:gd name="connsiteX1" fmla="*/ 1226116 w 1360698"/>
                <a:gd name="connsiteY1" fmla="*/ 0 h 1574380"/>
                <a:gd name="connsiteX2" fmla="*/ 1360698 w 1360698"/>
                <a:gd name="connsiteY2" fmla="*/ 84241 h 1574380"/>
                <a:gd name="connsiteX3" fmla="*/ 415804 w 1360698"/>
                <a:gd name="connsiteY3" fmla="*/ 1574380 h 1574380"/>
                <a:gd name="connsiteX4" fmla="*/ 0 w 1360698"/>
                <a:gd name="connsiteY4" fmla="*/ 1556337 h 1574380"/>
                <a:gd name="connsiteX0" fmla="*/ 0 w 1303560"/>
                <a:gd name="connsiteY0" fmla="*/ 1556337 h 1574380"/>
                <a:gd name="connsiteX1" fmla="*/ 1226116 w 1303560"/>
                <a:gd name="connsiteY1" fmla="*/ 0 h 1574380"/>
                <a:gd name="connsiteX2" fmla="*/ 1303560 w 1303560"/>
                <a:gd name="connsiteY2" fmla="*/ 105569 h 1574380"/>
                <a:gd name="connsiteX3" fmla="*/ 415804 w 1303560"/>
                <a:gd name="connsiteY3" fmla="*/ 1574380 h 1574380"/>
                <a:gd name="connsiteX4" fmla="*/ 0 w 1303560"/>
                <a:gd name="connsiteY4" fmla="*/ 1556337 h 1574380"/>
                <a:gd name="connsiteX0" fmla="*/ 0 w 1246227"/>
                <a:gd name="connsiteY0" fmla="*/ 1580187 h 1580187"/>
                <a:gd name="connsiteX1" fmla="*/ 1168783 w 1246227"/>
                <a:gd name="connsiteY1" fmla="*/ 0 h 1580187"/>
                <a:gd name="connsiteX2" fmla="*/ 1246227 w 1246227"/>
                <a:gd name="connsiteY2" fmla="*/ 105569 h 1580187"/>
                <a:gd name="connsiteX3" fmla="*/ 358471 w 1246227"/>
                <a:gd name="connsiteY3" fmla="*/ 1574380 h 1580187"/>
                <a:gd name="connsiteX4" fmla="*/ 0 w 1246227"/>
                <a:gd name="connsiteY4" fmla="*/ 1580187 h 15801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6227" h="1580187">
                  <a:moveTo>
                    <a:pt x="0" y="1580187"/>
                  </a:moveTo>
                  <a:lnTo>
                    <a:pt x="1168783" y="0"/>
                  </a:lnTo>
                  <a:lnTo>
                    <a:pt x="1246227" y="105569"/>
                  </a:lnTo>
                  <a:lnTo>
                    <a:pt x="358471" y="1574380"/>
                  </a:lnTo>
                  <a:lnTo>
                    <a:pt x="0" y="1580187"/>
                  </a:ln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0" name="Freeform: Shape 23">
              <a:extLst>
                <a:ext uri="{FF2B5EF4-FFF2-40B4-BE49-F238E27FC236}">
                  <a16:creationId xmlns:a16="http://schemas.microsoft.com/office/drawing/2014/main" id="{529D90B1-BC17-4168-A297-1DF303FB3C48}"/>
                </a:ext>
              </a:extLst>
            </p:cNvPr>
            <p:cNvSpPr/>
            <p:nvPr/>
          </p:nvSpPr>
          <p:spPr>
            <a:xfrm rot="17193105">
              <a:off x="4648324" y="3873318"/>
              <a:ext cx="243160" cy="406553"/>
            </a:xfrm>
            <a:custGeom>
              <a:avLst/>
              <a:gdLst>
                <a:gd name="connsiteX0" fmla="*/ 243160 w 243160"/>
                <a:gd name="connsiteY0" fmla="*/ 342071 h 406553"/>
                <a:gd name="connsiteX1" fmla="*/ 156493 w 243160"/>
                <a:gd name="connsiteY1" fmla="*/ 406553 h 406553"/>
                <a:gd name="connsiteX2" fmla="*/ 0 w 243160"/>
                <a:gd name="connsiteY2" fmla="*/ 0 h 406553"/>
                <a:gd name="connsiteX3" fmla="*/ 243160 w 243160"/>
                <a:gd name="connsiteY3" fmla="*/ 342071 h 406553"/>
              </a:gdLst>
              <a:ahLst/>
              <a:cxnLst>
                <a:cxn ang="0">
                  <a:pos x="connsiteX0" y="connsiteY0"/>
                </a:cxn>
                <a:cxn ang="0">
                  <a:pos x="connsiteX1" y="connsiteY1"/>
                </a:cxn>
                <a:cxn ang="0">
                  <a:pos x="connsiteX2" y="connsiteY2"/>
                </a:cxn>
                <a:cxn ang="0">
                  <a:pos x="connsiteX3" y="connsiteY3"/>
                </a:cxn>
              </a:cxnLst>
              <a:rect l="l" t="t" r="r" b="b"/>
              <a:pathLst>
                <a:path w="243160" h="406553">
                  <a:moveTo>
                    <a:pt x="243160" y="342071"/>
                  </a:moveTo>
                  <a:lnTo>
                    <a:pt x="156493" y="406553"/>
                  </a:lnTo>
                  <a:lnTo>
                    <a:pt x="0" y="0"/>
                  </a:lnTo>
                  <a:lnTo>
                    <a:pt x="243160" y="342071"/>
                  </a:ln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Freeform: Shape 30">
              <a:extLst>
                <a:ext uri="{FF2B5EF4-FFF2-40B4-BE49-F238E27FC236}">
                  <a16:creationId xmlns:a16="http://schemas.microsoft.com/office/drawing/2014/main" id="{6C5DEA8E-5C03-42CC-987D-490297890048}"/>
                </a:ext>
              </a:extLst>
            </p:cNvPr>
            <p:cNvSpPr/>
            <p:nvPr/>
          </p:nvSpPr>
          <p:spPr>
            <a:xfrm rot="17193105">
              <a:off x="4152588" y="3654247"/>
              <a:ext cx="692798" cy="510610"/>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2" name="Freeform: Shape 28">
              <a:extLst>
                <a:ext uri="{FF2B5EF4-FFF2-40B4-BE49-F238E27FC236}">
                  <a16:creationId xmlns:a16="http://schemas.microsoft.com/office/drawing/2014/main" id="{404E048B-9C67-4EC0-82E9-DC9D4AEE9703}"/>
                </a:ext>
              </a:extLst>
            </p:cNvPr>
            <p:cNvSpPr/>
            <p:nvPr/>
          </p:nvSpPr>
          <p:spPr>
            <a:xfrm rot="4308689">
              <a:off x="3831248" y="2441608"/>
              <a:ext cx="648657" cy="777553"/>
            </a:xfrm>
            <a:custGeom>
              <a:avLst/>
              <a:gdLst>
                <a:gd name="connsiteX0" fmla="*/ 0 w 648657"/>
                <a:gd name="connsiteY0" fmla="*/ 777553 h 777553"/>
                <a:gd name="connsiteX1" fmla="*/ 255474 w 648657"/>
                <a:gd name="connsiteY1" fmla="*/ 0 h 777553"/>
                <a:gd name="connsiteX2" fmla="*/ 648657 w 648657"/>
                <a:gd name="connsiteY2" fmla="*/ 713937 h 777553"/>
                <a:gd name="connsiteX3" fmla="*/ 0 w 648657"/>
                <a:gd name="connsiteY3" fmla="*/ 777553 h 777553"/>
              </a:gdLst>
              <a:ahLst/>
              <a:cxnLst>
                <a:cxn ang="0">
                  <a:pos x="connsiteX0" y="connsiteY0"/>
                </a:cxn>
                <a:cxn ang="0">
                  <a:pos x="connsiteX1" y="connsiteY1"/>
                </a:cxn>
                <a:cxn ang="0">
                  <a:pos x="connsiteX2" y="connsiteY2"/>
                </a:cxn>
                <a:cxn ang="0">
                  <a:pos x="connsiteX3" y="connsiteY3"/>
                </a:cxn>
              </a:cxnLst>
              <a:rect l="l" t="t" r="r" b="b"/>
              <a:pathLst>
                <a:path w="648657" h="777553">
                  <a:moveTo>
                    <a:pt x="0" y="777553"/>
                  </a:moveTo>
                  <a:lnTo>
                    <a:pt x="255474" y="0"/>
                  </a:lnTo>
                  <a:lnTo>
                    <a:pt x="648657" y="713937"/>
                  </a:lnTo>
                  <a:lnTo>
                    <a:pt x="0" y="777553"/>
                  </a:ln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8" name="Picture Placeholder 3">
            <a:extLst>
              <a:ext uri="{FF2B5EF4-FFF2-40B4-BE49-F238E27FC236}">
                <a16:creationId xmlns:a16="http://schemas.microsoft.com/office/drawing/2014/main" id="{EC82E52C-5E33-5942-8474-7ED4354EC95D}"/>
              </a:ext>
            </a:extLst>
          </p:cNvPr>
          <p:cNvSpPr>
            <a:spLocks noGrp="1"/>
          </p:cNvSpPr>
          <p:nvPr>
            <p:ph type="pic" sz="quarter" idx="30"/>
          </p:nvPr>
        </p:nvSpPr>
        <p:spPr>
          <a:xfrm>
            <a:off x="7405874" y="4835817"/>
            <a:ext cx="691688" cy="691688"/>
          </a:xfrm>
        </p:spPr>
        <p:txBody>
          <a:bodyPr/>
          <a:lstStyle>
            <a:lvl1pPr marL="0" indent="0">
              <a:buNone/>
              <a:defRPr/>
            </a:lvl1pPr>
          </a:lstStyle>
          <a:p>
            <a:r>
              <a:rPr lang="en-US" noProof="0"/>
              <a:t>Click icon to add picture</a:t>
            </a:r>
            <a:endParaRPr lang="en-US" noProof="0" dirty="0"/>
          </a:p>
        </p:txBody>
      </p:sp>
      <p:sp>
        <p:nvSpPr>
          <p:cNvPr id="39" name="Picture Placeholder 3">
            <a:extLst>
              <a:ext uri="{FF2B5EF4-FFF2-40B4-BE49-F238E27FC236}">
                <a16:creationId xmlns:a16="http://schemas.microsoft.com/office/drawing/2014/main" id="{07EC0147-5BE6-9248-BF42-BD99608F459C}"/>
              </a:ext>
            </a:extLst>
          </p:cNvPr>
          <p:cNvSpPr>
            <a:spLocks noGrp="1"/>
          </p:cNvSpPr>
          <p:nvPr>
            <p:ph type="pic" sz="quarter" idx="31"/>
          </p:nvPr>
        </p:nvSpPr>
        <p:spPr>
          <a:xfrm>
            <a:off x="7405874" y="3271181"/>
            <a:ext cx="691688" cy="691688"/>
          </a:xfrm>
        </p:spPr>
        <p:txBody>
          <a:bodyPr/>
          <a:lstStyle>
            <a:lvl1pPr marL="0" indent="0">
              <a:buNone/>
              <a:defRPr/>
            </a:lvl1pPr>
          </a:lstStyle>
          <a:p>
            <a:r>
              <a:rPr lang="en-US" noProof="0"/>
              <a:t>Click icon to add picture</a:t>
            </a:r>
            <a:endParaRPr lang="en-US" noProof="0" dirty="0"/>
          </a:p>
        </p:txBody>
      </p:sp>
      <p:sp>
        <p:nvSpPr>
          <p:cNvPr id="40" name="Picture Placeholder 3">
            <a:extLst>
              <a:ext uri="{FF2B5EF4-FFF2-40B4-BE49-F238E27FC236}">
                <a16:creationId xmlns:a16="http://schemas.microsoft.com/office/drawing/2014/main" id="{2B8E1942-1472-BC49-A624-3A31190A69E1}"/>
              </a:ext>
            </a:extLst>
          </p:cNvPr>
          <p:cNvSpPr>
            <a:spLocks noGrp="1"/>
          </p:cNvSpPr>
          <p:nvPr>
            <p:ph type="pic" sz="quarter" idx="32"/>
          </p:nvPr>
        </p:nvSpPr>
        <p:spPr>
          <a:xfrm>
            <a:off x="7405874" y="1706545"/>
            <a:ext cx="691688" cy="691688"/>
          </a:xfrm>
        </p:spPr>
        <p:txBody>
          <a:bodyPr/>
          <a:lstStyle>
            <a:lvl1pPr marL="0" indent="0">
              <a:buNone/>
              <a:defRPr/>
            </a:lvl1pPr>
          </a:lstStyle>
          <a:p>
            <a:r>
              <a:rPr lang="en-US" noProof="0"/>
              <a:t>Click icon to add picture</a:t>
            </a:r>
            <a:endParaRPr lang="en-US" noProof="0" dirty="0"/>
          </a:p>
        </p:txBody>
      </p:sp>
      <p:cxnSp>
        <p:nvCxnSpPr>
          <p:cNvPr id="36" name="Straight Connector 35" descr="First divider line on slide">
            <a:extLst>
              <a:ext uri="{FF2B5EF4-FFF2-40B4-BE49-F238E27FC236}">
                <a16:creationId xmlns:a16="http://schemas.microsoft.com/office/drawing/2014/main" id="{6DFB56AF-75D4-4B38-B5A6-12AC8AD163EA}"/>
              </a:ext>
              <a:ext uri="{C183D7F6-B498-43B3-948B-1728B52AA6E4}">
                <adec:decorative xmlns="" xmlns:adec="http://schemas.microsoft.com/office/drawing/2017/decorative" val="1"/>
              </a:ext>
            </a:extLst>
          </p:cNvPr>
          <p:cNvCxnSpPr>
            <a:cxnSpLocks/>
          </p:cNvCxnSpPr>
          <p:nvPr userDrawn="1"/>
        </p:nvCxnSpPr>
        <p:spPr>
          <a:xfrm flipH="1">
            <a:off x="8768283" y="2616579"/>
            <a:ext cx="2378687"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descr="Second divider line on slide">
            <a:extLst>
              <a:ext uri="{FF2B5EF4-FFF2-40B4-BE49-F238E27FC236}">
                <a16:creationId xmlns:a16="http://schemas.microsoft.com/office/drawing/2014/main" id="{571A0042-84F7-4FAD-9DB9-A5B53E5F0AA3}"/>
              </a:ext>
              <a:ext uri="{C183D7F6-B498-43B3-948B-1728B52AA6E4}">
                <adec:decorative xmlns="" xmlns:adec="http://schemas.microsoft.com/office/drawing/2017/decorative" val="1"/>
              </a:ext>
            </a:extLst>
          </p:cNvPr>
          <p:cNvCxnSpPr>
            <a:cxnSpLocks/>
          </p:cNvCxnSpPr>
          <p:nvPr userDrawn="1"/>
        </p:nvCxnSpPr>
        <p:spPr>
          <a:xfrm flipH="1">
            <a:off x="8768283" y="4109914"/>
            <a:ext cx="2378687"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17981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igital Product">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5F6D6B0F-FF8B-4D60-B712-A57904D5502C}"/>
              </a:ext>
            </a:extLst>
          </p:cNvPr>
          <p:cNvSpPr/>
          <p:nvPr userDrawn="1"/>
        </p:nvSpPr>
        <p:spPr>
          <a:xfrm rot="19260823">
            <a:off x="10216425" y="538864"/>
            <a:ext cx="467362" cy="344458"/>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FFF5FB50-33B5-4195-92D6-70891F240926}"/>
              </a:ext>
            </a:extLst>
          </p:cNvPr>
          <p:cNvSpPr/>
          <p:nvPr userDrawn="1"/>
        </p:nvSpPr>
        <p:spPr>
          <a:xfrm rot="20377627">
            <a:off x="10678141" y="849218"/>
            <a:ext cx="316887" cy="23355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25">
            <a:extLst>
              <a:ext uri="{FF2B5EF4-FFF2-40B4-BE49-F238E27FC236}">
                <a16:creationId xmlns:a16="http://schemas.microsoft.com/office/drawing/2014/main" id="{EECD958F-56E9-4A3B-9C25-D5970592C848}"/>
              </a:ext>
            </a:extLst>
          </p:cNvPr>
          <p:cNvSpPr/>
          <p:nvPr userDrawn="1"/>
        </p:nvSpPr>
        <p:spPr>
          <a:xfrm rot="19260823">
            <a:off x="10717367" y="620572"/>
            <a:ext cx="250689" cy="18476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7" name="Freeform: Shape 26">
            <a:extLst>
              <a:ext uri="{FF2B5EF4-FFF2-40B4-BE49-F238E27FC236}">
                <a16:creationId xmlns:a16="http://schemas.microsoft.com/office/drawing/2014/main" id="{72F4FF18-9272-43AF-912E-B1CF8BF148D4}"/>
              </a:ext>
            </a:extLst>
          </p:cNvPr>
          <p:cNvSpPr/>
          <p:nvPr userDrawn="1"/>
        </p:nvSpPr>
        <p:spPr>
          <a:xfrm rot="19810388">
            <a:off x="11064926" y="781602"/>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8" name="Freeform: Shape 27">
            <a:extLst>
              <a:ext uri="{FF2B5EF4-FFF2-40B4-BE49-F238E27FC236}">
                <a16:creationId xmlns:a16="http://schemas.microsoft.com/office/drawing/2014/main" id="{AE9C7EB4-9E81-4394-8C2C-A54BBD15B51D}"/>
              </a:ext>
            </a:extLst>
          </p:cNvPr>
          <p:cNvSpPr/>
          <p:nvPr userDrawn="1"/>
        </p:nvSpPr>
        <p:spPr>
          <a:xfrm rot="18277851">
            <a:off x="11152527" y="382052"/>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9" name="Freeform: Shape 28">
            <a:extLst>
              <a:ext uri="{FF2B5EF4-FFF2-40B4-BE49-F238E27FC236}">
                <a16:creationId xmlns:a16="http://schemas.microsoft.com/office/drawing/2014/main" id="{FE681EC0-A139-4B14-89E8-F237CB63D4C9}"/>
              </a:ext>
            </a:extLst>
          </p:cNvPr>
          <p:cNvSpPr/>
          <p:nvPr userDrawn="1"/>
        </p:nvSpPr>
        <p:spPr>
          <a:xfrm rot="20761418">
            <a:off x="11545452" y="1030689"/>
            <a:ext cx="162256" cy="119587"/>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0" name="Freeform: Shape 29">
            <a:extLst>
              <a:ext uri="{FF2B5EF4-FFF2-40B4-BE49-F238E27FC236}">
                <a16:creationId xmlns:a16="http://schemas.microsoft.com/office/drawing/2014/main" id="{87F87648-ABB4-4C97-BB6D-58342407E9DF}"/>
              </a:ext>
            </a:extLst>
          </p:cNvPr>
          <p:cNvSpPr/>
          <p:nvPr userDrawn="1"/>
        </p:nvSpPr>
        <p:spPr>
          <a:xfrm rot="17315293">
            <a:off x="11756248" y="247552"/>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Freeform: Shape 30">
            <a:extLst>
              <a:ext uri="{FF2B5EF4-FFF2-40B4-BE49-F238E27FC236}">
                <a16:creationId xmlns:a16="http://schemas.microsoft.com/office/drawing/2014/main" id="{0802EFEB-F4DF-4501-91AA-173B60EBBBAA}"/>
              </a:ext>
            </a:extLst>
          </p:cNvPr>
          <p:cNvSpPr/>
          <p:nvPr userDrawn="1"/>
        </p:nvSpPr>
        <p:spPr>
          <a:xfrm rot="20082236">
            <a:off x="11448108" y="631127"/>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2" name="Freeform: Shape 31">
            <a:extLst>
              <a:ext uri="{FF2B5EF4-FFF2-40B4-BE49-F238E27FC236}">
                <a16:creationId xmlns:a16="http://schemas.microsoft.com/office/drawing/2014/main" id="{109FE51D-8E02-4ED7-862B-5CF838F7F77F}"/>
              </a:ext>
            </a:extLst>
          </p:cNvPr>
          <p:cNvSpPr/>
          <p:nvPr userDrawn="1"/>
        </p:nvSpPr>
        <p:spPr>
          <a:xfrm rot="19879732">
            <a:off x="11668879" y="824433"/>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32">
            <a:extLst>
              <a:ext uri="{FF2B5EF4-FFF2-40B4-BE49-F238E27FC236}">
                <a16:creationId xmlns:a16="http://schemas.microsoft.com/office/drawing/2014/main" id="{4ECB9E40-5923-4571-9C8E-D7412C1283B2}"/>
              </a:ext>
            </a:extLst>
          </p:cNvPr>
          <p:cNvSpPr/>
          <p:nvPr userDrawn="1"/>
        </p:nvSpPr>
        <p:spPr>
          <a:xfrm rot="328041">
            <a:off x="10094502" y="901548"/>
            <a:ext cx="579699" cy="606799"/>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 name="connsiteX0" fmla="*/ 487806 w 487806"/>
              <a:gd name="connsiteY0" fmla="*/ 171848 h 510610"/>
              <a:gd name="connsiteX1" fmla="*/ 308036 w 487806"/>
              <a:gd name="connsiteY1" fmla="*/ 510610 h 510610"/>
              <a:gd name="connsiteX2" fmla="*/ 0 w 487806"/>
              <a:gd name="connsiteY2" fmla="*/ 0 h 510610"/>
              <a:gd name="connsiteX3" fmla="*/ 487806 w 487806"/>
              <a:gd name="connsiteY3" fmla="*/ 171848 h 510610"/>
            </a:gdLst>
            <a:ahLst/>
            <a:cxnLst>
              <a:cxn ang="0">
                <a:pos x="connsiteX0" y="connsiteY0"/>
              </a:cxn>
              <a:cxn ang="0">
                <a:pos x="connsiteX1" y="connsiteY1"/>
              </a:cxn>
              <a:cxn ang="0">
                <a:pos x="connsiteX2" y="connsiteY2"/>
              </a:cxn>
              <a:cxn ang="0">
                <a:pos x="connsiteX3" y="connsiteY3"/>
              </a:cxn>
            </a:cxnLst>
            <a:rect l="l" t="t" r="r" b="b"/>
            <a:pathLst>
              <a:path w="487806" h="510610">
                <a:moveTo>
                  <a:pt x="487806" y="171848"/>
                </a:moveTo>
                <a:lnTo>
                  <a:pt x="308036" y="510610"/>
                </a:lnTo>
                <a:lnTo>
                  <a:pt x="0" y="0"/>
                </a:lnTo>
                <a:lnTo>
                  <a:pt x="487806" y="17184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E46052C9-826B-47AC-9F6B-3078D4F43748}"/>
              </a:ext>
            </a:extLst>
          </p:cNvPr>
          <p:cNvSpPr/>
          <p:nvPr userDrawn="1"/>
        </p:nvSpPr>
        <p:spPr>
          <a:xfrm>
            <a:off x="10871770" y="1202556"/>
            <a:ext cx="316887" cy="23355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5" name="Freeform: Shape 34">
            <a:extLst>
              <a:ext uri="{FF2B5EF4-FFF2-40B4-BE49-F238E27FC236}">
                <a16:creationId xmlns:a16="http://schemas.microsoft.com/office/drawing/2014/main" id="{0C3867F5-4C6F-48BE-9DFF-9046D1FE6771}"/>
              </a:ext>
            </a:extLst>
          </p:cNvPr>
          <p:cNvSpPr/>
          <p:nvPr userDrawn="1"/>
        </p:nvSpPr>
        <p:spPr>
          <a:xfrm rot="20761418">
            <a:off x="11512604" y="1484835"/>
            <a:ext cx="162256" cy="119587"/>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6" name="Freeform: Shape 35">
            <a:extLst>
              <a:ext uri="{FF2B5EF4-FFF2-40B4-BE49-F238E27FC236}">
                <a16:creationId xmlns:a16="http://schemas.microsoft.com/office/drawing/2014/main" id="{7B0CB40F-9E6F-457D-9C1F-9769BC3AE13E}"/>
              </a:ext>
            </a:extLst>
          </p:cNvPr>
          <p:cNvSpPr/>
          <p:nvPr userDrawn="1"/>
        </p:nvSpPr>
        <p:spPr>
          <a:xfrm rot="1160487">
            <a:off x="10291662" y="1614015"/>
            <a:ext cx="316887" cy="23355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7" name="Freeform: Shape 36">
            <a:extLst>
              <a:ext uri="{FF2B5EF4-FFF2-40B4-BE49-F238E27FC236}">
                <a16:creationId xmlns:a16="http://schemas.microsoft.com/office/drawing/2014/main" id="{0FCD03E7-2128-4C04-A914-409506646A76}"/>
              </a:ext>
            </a:extLst>
          </p:cNvPr>
          <p:cNvSpPr/>
          <p:nvPr userDrawn="1"/>
        </p:nvSpPr>
        <p:spPr>
          <a:xfrm rot="803026">
            <a:off x="11586107" y="2015428"/>
            <a:ext cx="162256" cy="119587"/>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43" name="Group 42">
            <a:extLst>
              <a:ext uri="{FF2B5EF4-FFF2-40B4-BE49-F238E27FC236}">
                <a16:creationId xmlns:a16="http://schemas.microsoft.com/office/drawing/2014/main" id="{0725BC56-C7B6-400F-80F9-3F968E2CAE0E}"/>
              </a:ext>
            </a:extLst>
          </p:cNvPr>
          <p:cNvGrpSpPr/>
          <p:nvPr userDrawn="1"/>
        </p:nvGrpSpPr>
        <p:grpSpPr>
          <a:xfrm>
            <a:off x="3383603" y="1013721"/>
            <a:ext cx="7749965" cy="5100743"/>
            <a:chOff x="510812" y="938373"/>
            <a:chExt cx="8073393" cy="5313612"/>
          </a:xfrm>
        </p:grpSpPr>
        <p:sp>
          <p:nvSpPr>
            <p:cNvPr id="44" name="Rounded Rectangle 15">
              <a:extLst>
                <a:ext uri="{FF2B5EF4-FFF2-40B4-BE49-F238E27FC236}">
                  <a16:creationId xmlns:a16="http://schemas.microsoft.com/office/drawing/2014/main" id="{1EC806EC-A1B2-4893-9504-1D7FFE8E238F}"/>
                </a:ext>
              </a:extLst>
            </p:cNvPr>
            <p:cNvSpPr/>
            <p:nvPr/>
          </p:nvSpPr>
          <p:spPr>
            <a:xfrm>
              <a:off x="877709" y="938373"/>
              <a:ext cx="7339600" cy="5234482"/>
            </a:xfrm>
            <a:prstGeom prst="round2SameRect">
              <a:avLst>
                <a:gd name="adj1" fmla="val 5601"/>
                <a:gd name="adj2" fmla="val 0"/>
              </a:avLst>
            </a:prstGeom>
            <a:solidFill>
              <a:schemeClr val="bg1">
                <a:lumMod val="85000"/>
              </a:schemeClr>
            </a:solidFill>
            <a:ln w="3175">
              <a:noFill/>
            </a:ln>
            <a:scene3d>
              <a:camera prst="isometricLeftDown">
                <a:rot lat="0" lon="0" rev="0"/>
              </a:camera>
              <a:lightRig rig="threePt" dir="t"/>
            </a:scene3d>
            <a:sp3d extrusionH="63500">
              <a:bevelT w="0" h="0"/>
              <a:bevelB w="0" h="444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noProof="0" dirty="0"/>
            </a:p>
          </p:txBody>
        </p:sp>
        <p:sp>
          <p:nvSpPr>
            <p:cNvPr id="45" name="Rounded Rectangle 15">
              <a:extLst>
                <a:ext uri="{FF2B5EF4-FFF2-40B4-BE49-F238E27FC236}">
                  <a16:creationId xmlns:a16="http://schemas.microsoft.com/office/drawing/2014/main" id="{535A1B12-6F16-41A0-A6B1-4AD0CCB5A081}"/>
                </a:ext>
              </a:extLst>
            </p:cNvPr>
            <p:cNvSpPr/>
            <p:nvPr/>
          </p:nvSpPr>
          <p:spPr>
            <a:xfrm>
              <a:off x="930758" y="995668"/>
              <a:ext cx="7233502" cy="5177187"/>
            </a:xfrm>
            <a:prstGeom prst="round2SameRect">
              <a:avLst>
                <a:gd name="adj1" fmla="val 4499"/>
                <a:gd name="adj2" fmla="val 0"/>
              </a:avLst>
            </a:prstGeom>
            <a:solidFill>
              <a:schemeClr val="bg1"/>
            </a:solidFill>
            <a:ln w="3175">
              <a:solidFill>
                <a:schemeClr val="accent1"/>
              </a:solidFill>
            </a:ln>
            <a:scene3d>
              <a:camera prst="isometricLeftDown">
                <a:rot lat="0" lon="0" rev="0"/>
              </a:camera>
              <a:lightRig rig="threePt" dir="t"/>
            </a:scene3d>
            <a:sp3d extrusionH="63500">
              <a:bevelT w="0" h="0"/>
              <a:bevelB w="0" h="444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6" name="Rectangle: Rounded Corners 45">
              <a:extLst>
                <a:ext uri="{FF2B5EF4-FFF2-40B4-BE49-F238E27FC236}">
                  <a16:creationId xmlns:a16="http://schemas.microsoft.com/office/drawing/2014/main" id="{379B244F-CF81-4500-A78E-495ABA6828BA}"/>
                </a:ext>
              </a:extLst>
            </p:cNvPr>
            <p:cNvSpPr/>
            <p:nvPr/>
          </p:nvSpPr>
          <p:spPr>
            <a:xfrm rot="16200000">
              <a:off x="2264894" y="295974"/>
              <a:ext cx="4565229" cy="6599909"/>
            </a:xfrm>
            <a:prstGeom prst="roundRect">
              <a:avLst>
                <a:gd name="adj" fmla="val 1476"/>
              </a:avLst>
            </a:prstGeom>
            <a:solidFill>
              <a:schemeClr val="bg1"/>
            </a:solidFill>
            <a:ln w="31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7" name="Rounded Rectangle 15">
              <a:extLst>
                <a:ext uri="{FF2B5EF4-FFF2-40B4-BE49-F238E27FC236}">
                  <a16:creationId xmlns:a16="http://schemas.microsoft.com/office/drawing/2014/main" id="{EE88F157-E260-486F-937E-C18428699861}"/>
                </a:ext>
              </a:extLst>
            </p:cNvPr>
            <p:cNvSpPr/>
            <p:nvPr/>
          </p:nvSpPr>
          <p:spPr>
            <a:xfrm rot="10800000">
              <a:off x="510812" y="5998253"/>
              <a:ext cx="8073393" cy="248975"/>
            </a:xfrm>
            <a:prstGeom prst="round2SameRect">
              <a:avLst>
                <a:gd name="adj1" fmla="val 50000"/>
                <a:gd name="adj2" fmla="val 0"/>
              </a:avLst>
            </a:prstGeom>
            <a:solidFill>
              <a:schemeClr val="bg1"/>
            </a:solidFill>
            <a:ln w="3175">
              <a:solidFill>
                <a:schemeClr val="accent1"/>
              </a:solidFill>
            </a:ln>
            <a:scene3d>
              <a:camera prst="isometricLeftDown">
                <a:rot lat="0" lon="0" rev="0"/>
              </a:camera>
              <a:lightRig rig="threePt" dir="t"/>
            </a:scene3d>
            <a:sp3d extrusionH="63500">
              <a:bevelT w="0" h="0"/>
              <a:bevelB w="0" h="444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8" name="Rounded Rectangle 15">
              <a:extLst>
                <a:ext uri="{FF2B5EF4-FFF2-40B4-BE49-F238E27FC236}">
                  <a16:creationId xmlns:a16="http://schemas.microsoft.com/office/drawing/2014/main" id="{F736AFAF-44AD-47CE-A63B-210102A4BF0B}"/>
                </a:ext>
              </a:extLst>
            </p:cNvPr>
            <p:cNvSpPr/>
            <p:nvPr userDrawn="1"/>
          </p:nvSpPr>
          <p:spPr>
            <a:xfrm>
              <a:off x="3668019" y="6206338"/>
              <a:ext cx="1758981" cy="45647"/>
            </a:xfrm>
            <a:prstGeom prst="round2SameRect">
              <a:avLst>
                <a:gd name="adj1" fmla="val 50000"/>
                <a:gd name="adj2" fmla="val 0"/>
              </a:avLst>
            </a:prstGeom>
            <a:gradFill>
              <a:gsLst>
                <a:gs pos="0">
                  <a:schemeClr val="tx1">
                    <a:alpha val="0"/>
                  </a:schemeClr>
                </a:gs>
                <a:gs pos="100000">
                  <a:schemeClr val="tx1">
                    <a:alpha val="31000"/>
                  </a:schemeClr>
                </a:gs>
              </a:gsLst>
              <a:lin ang="16200000" scaled="0"/>
            </a:gradFill>
            <a:ln w="3175">
              <a:noFill/>
            </a:ln>
            <a:scene3d>
              <a:camera prst="isometricLeftDown">
                <a:rot lat="0" lon="0" rev="0"/>
              </a:camera>
              <a:lightRig rig="threePt" dir="t"/>
            </a:scene3d>
            <a:sp3d extrusionH="63500">
              <a:bevelT w="0" h="0"/>
              <a:bevelB w="0" h="444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noProof="0" dirty="0"/>
            </a:p>
          </p:txBody>
        </p:sp>
        <p:sp>
          <p:nvSpPr>
            <p:cNvPr id="49" name="Oval 48">
              <a:extLst>
                <a:ext uri="{FF2B5EF4-FFF2-40B4-BE49-F238E27FC236}">
                  <a16:creationId xmlns:a16="http://schemas.microsoft.com/office/drawing/2014/main" id="{A4F6457E-3660-4E80-82BC-8894D701DEE9}"/>
                </a:ext>
              </a:extLst>
            </p:cNvPr>
            <p:cNvSpPr/>
            <p:nvPr/>
          </p:nvSpPr>
          <p:spPr>
            <a:xfrm rot="16200000">
              <a:off x="4660498" y="1119143"/>
              <a:ext cx="48680" cy="48680"/>
            </a:xfrm>
            <a:prstGeom prst="ellipse">
              <a:avLst/>
            </a:prstGeom>
            <a:solidFill>
              <a:schemeClr val="bg1">
                <a:lumMod val="85000"/>
              </a:schemeClr>
            </a:solidFill>
            <a:ln w="0">
              <a:noFill/>
            </a:ln>
            <a:scene3d>
              <a:camera prst="isometricLeftDown">
                <a:rot lat="0" lon="0" rev="0"/>
              </a:camera>
              <a:lightRig rig="threePt" dir="t"/>
            </a:scene3d>
            <a:sp3d extrusionH="63500">
              <a:bevelT w="0" h="0"/>
              <a:bevelB w="0" h="444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noProof="0" dirty="0"/>
            </a:p>
          </p:txBody>
        </p:sp>
        <p:sp>
          <p:nvSpPr>
            <p:cNvPr id="50" name="Oval 49">
              <a:extLst>
                <a:ext uri="{FF2B5EF4-FFF2-40B4-BE49-F238E27FC236}">
                  <a16:creationId xmlns:a16="http://schemas.microsoft.com/office/drawing/2014/main" id="{88230416-7E55-4CB0-9548-491BA471E9E8}"/>
                </a:ext>
              </a:extLst>
            </p:cNvPr>
            <p:cNvSpPr/>
            <p:nvPr/>
          </p:nvSpPr>
          <p:spPr>
            <a:xfrm rot="16200000">
              <a:off x="4505961" y="1106017"/>
              <a:ext cx="83096" cy="83096"/>
            </a:xfrm>
            <a:prstGeom prst="ellipse">
              <a:avLst/>
            </a:prstGeom>
            <a:solidFill>
              <a:schemeClr val="bg1">
                <a:lumMod val="85000"/>
              </a:schemeClr>
            </a:solidFill>
            <a:ln w="3175">
              <a:noFill/>
            </a:ln>
            <a:scene3d>
              <a:camera prst="isometricLeftDown">
                <a:rot lat="0" lon="0" rev="0"/>
              </a:camera>
              <a:lightRig rig="threePt" dir="t"/>
            </a:scene3d>
            <a:sp3d extrusionH="63500">
              <a:bevelT w="0" h="0"/>
              <a:bevelB w="0" h="444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noProof="0" dirty="0"/>
            </a:p>
          </p:txBody>
        </p:sp>
        <p:sp>
          <p:nvSpPr>
            <p:cNvPr id="51" name="Oval 50">
              <a:extLst>
                <a:ext uri="{FF2B5EF4-FFF2-40B4-BE49-F238E27FC236}">
                  <a16:creationId xmlns:a16="http://schemas.microsoft.com/office/drawing/2014/main" id="{FE3C1810-AD4F-4393-928E-CFA8053A2CC2}"/>
                </a:ext>
              </a:extLst>
            </p:cNvPr>
            <p:cNvSpPr/>
            <p:nvPr/>
          </p:nvSpPr>
          <p:spPr>
            <a:xfrm rot="16200000">
              <a:off x="4524686" y="1124741"/>
              <a:ext cx="45647" cy="45647"/>
            </a:xfrm>
            <a:prstGeom prst="ellipse">
              <a:avLst/>
            </a:prstGeom>
            <a:solidFill>
              <a:schemeClr val="bg1">
                <a:lumMod val="85000"/>
              </a:schemeClr>
            </a:solidFill>
            <a:ln w="3175">
              <a:noFill/>
            </a:ln>
            <a:scene3d>
              <a:camera prst="isometricLeftDown">
                <a:rot lat="0" lon="0" rev="0"/>
              </a:camera>
              <a:lightRig rig="threePt" dir="t"/>
            </a:scene3d>
            <a:sp3d extrusionH="63500">
              <a:bevelT w="0" h="0"/>
              <a:bevelB w="0" h="444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noProof="0" dirty="0"/>
            </a:p>
          </p:txBody>
        </p:sp>
      </p:grpSp>
      <p:sp>
        <p:nvSpPr>
          <p:cNvPr id="3" name="Content Placeholder 2">
            <a:extLst>
              <a:ext uri="{FF2B5EF4-FFF2-40B4-BE49-F238E27FC236}">
                <a16:creationId xmlns:a16="http://schemas.microsoft.com/office/drawing/2014/main" id="{B1948E38-8FB0-4E51-A01C-C88794372E50}"/>
              </a:ext>
            </a:extLst>
          </p:cNvPr>
          <p:cNvSpPr>
            <a:spLocks noGrp="1"/>
          </p:cNvSpPr>
          <p:nvPr>
            <p:ph idx="1" hasCustomPrompt="1"/>
          </p:nvPr>
        </p:nvSpPr>
        <p:spPr>
          <a:xfrm>
            <a:off x="432000" y="1152000"/>
            <a:ext cx="2951603" cy="2196235"/>
          </a:xfrm>
        </p:spPr>
        <p:txBody>
          <a:bodyPr anchor="b"/>
          <a:lstStyle>
            <a:lvl1pPr marL="0" indent="0">
              <a:buNone/>
              <a:defRPr sz="2800">
                <a:solidFill>
                  <a:schemeClr val="tx1">
                    <a:lumMod val="75000"/>
                    <a:lumOff val="25000"/>
                  </a:schemeClr>
                </a:solidFill>
              </a:defRPr>
            </a:lvl1pPr>
            <a:lvl2pPr marL="266700" indent="0">
              <a:buNone/>
              <a:defRPr sz="2400">
                <a:solidFill>
                  <a:schemeClr val="tx1">
                    <a:lumMod val="75000"/>
                    <a:lumOff val="25000"/>
                  </a:schemeClr>
                </a:solidFill>
              </a:defRPr>
            </a:lvl2pPr>
            <a:lvl3pPr marL="542925" indent="0">
              <a:buNone/>
              <a:defRPr sz="2000">
                <a:solidFill>
                  <a:schemeClr val="tx1">
                    <a:lumMod val="75000"/>
                    <a:lumOff val="25000"/>
                  </a:schemeClr>
                </a:solidFill>
              </a:defRPr>
            </a:lvl3pPr>
            <a:lvl4pPr marL="809625" indent="0">
              <a:buNone/>
              <a:defRPr sz="2000">
                <a:solidFill>
                  <a:schemeClr val="tx1">
                    <a:lumMod val="75000"/>
                    <a:lumOff val="25000"/>
                  </a:schemeClr>
                </a:solidFill>
              </a:defRPr>
            </a:lvl4pPr>
            <a:lvl5pPr marL="1076325" indent="0">
              <a:buNone/>
              <a:defRPr sz="2000">
                <a:solidFill>
                  <a:schemeClr val="tx1">
                    <a:lumMod val="75000"/>
                    <a:lumOff val="25000"/>
                  </a:schemeClr>
                </a:solidFill>
              </a:defRPr>
            </a:lvl5pPr>
          </a:lstStyle>
          <a:p>
            <a:pPr lvl="0"/>
            <a:r>
              <a:rPr lang="en-US" noProof="0"/>
              <a:t>Emphasized text can go here</a:t>
            </a:r>
          </a:p>
        </p:txBody>
      </p:sp>
      <p:sp>
        <p:nvSpPr>
          <p:cNvPr id="2" name="Title 1">
            <a:extLst>
              <a:ext uri="{FF2B5EF4-FFF2-40B4-BE49-F238E27FC236}">
                <a16:creationId xmlns:a16="http://schemas.microsoft.com/office/drawing/2014/main" id="{5CFF4C50-933F-41F9-AD11-BD02410AA7D5}"/>
              </a:ext>
            </a:extLst>
          </p:cNvPr>
          <p:cNvSpPr>
            <a:spLocks noGrp="1"/>
          </p:cNvSpPr>
          <p:nvPr>
            <p:ph type="title"/>
          </p:nvPr>
        </p:nvSpPr>
        <p:spPr/>
        <p:txBody>
          <a:bodyPr/>
          <a:lstStyle>
            <a:lvl1pPr>
              <a:defRPr>
                <a:solidFill>
                  <a:schemeClr val="tx1">
                    <a:lumMod val="75000"/>
                    <a:lumOff val="25000"/>
                  </a:schemeClr>
                </a:solidFill>
              </a:defRPr>
            </a:lvl1pPr>
          </a:lstStyle>
          <a:p>
            <a:r>
              <a:rPr lang="en-US" noProof="0"/>
              <a:t>Click to edit Master title style</a:t>
            </a:r>
          </a:p>
        </p:txBody>
      </p:sp>
      <p:sp>
        <p:nvSpPr>
          <p:cNvPr id="7" name="Footer Placeholder 6">
            <a:extLst>
              <a:ext uri="{FF2B5EF4-FFF2-40B4-BE49-F238E27FC236}">
                <a16:creationId xmlns:a16="http://schemas.microsoft.com/office/drawing/2014/main" id="{19F419B1-164A-4B7A-BBEC-47B6151ECB05}"/>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US" noProof="0" dirty="0"/>
              <a:t>Add a footer</a:t>
            </a:r>
          </a:p>
        </p:txBody>
      </p:sp>
      <p:sp>
        <p:nvSpPr>
          <p:cNvPr id="8" name="Slide Number Placeholder 7">
            <a:extLst>
              <a:ext uri="{FF2B5EF4-FFF2-40B4-BE49-F238E27FC236}">
                <a16:creationId xmlns:a16="http://schemas.microsoft.com/office/drawing/2014/main" id="{86E99B1E-D08C-46BA-9D27-9ED02F4C9B6C}"/>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US" noProof="0" smtClean="0"/>
              <a:pPr/>
              <a:t>‹#›</a:t>
            </a:fld>
            <a:endParaRPr lang="en-US" noProof="0" dirty="0"/>
          </a:p>
        </p:txBody>
      </p:sp>
      <p:sp>
        <p:nvSpPr>
          <p:cNvPr id="5" name="Picture Placeholder 4">
            <a:extLst>
              <a:ext uri="{FF2B5EF4-FFF2-40B4-BE49-F238E27FC236}">
                <a16:creationId xmlns:a16="http://schemas.microsoft.com/office/drawing/2014/main" id="{8C1EA41E-F6C4-484F-95E9-42978FF21625}"/>
              </a:ext>
            </a:extLst>
          </p:cNvPr>
          <p:cNvSpPr>
            <a:spLocks noGrp="1"/>
          </p:cNvSpPr>
          <p:nvPr>
            <p:ph type="pic" sz="quarter" idx="12" hasCustomPrompt="1"/>
          </p:nvPr>
        </p:nvSpPr>
        <p:spPr>
          <a:xfrm>
            <a:off x="4092796" y="1376357"/>
            <a:ext cx="6333545" cy="4379625"/>
          </a:xfrm>
          <a:prstGeom prst="roundRect">
            <a:avLst>
              <a:gd name="adj" fmla="val 1356"/>
            </a:avLst>
          </a:prstGeom>
          <a:solidFill>
            <a:schemeClr val="bg1">
              <a:lumMod val="95000"/>
            </a:schemeClr>
          </a:solidFill>
          <a:ln>
            <a:noFill/>
          </a:ln>
        </p:spPr>
        <p:txBody>
          <a:bodyPr anchor="ct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100" i="1">
                <a:latin typeface="Times New Roman" panose="02020603050405020304" pitchFamily="18" charset="0"/>
                <a:cs typeface="Times New Roman" panose="02020603050405020304" pitchFamily="18" charset="0"/>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noProof="0" dirty="0"/>
              <a:t>Insert or Drag and Drop Image Here</a:t>
            </a:r>
          </a:p>
        </p:txBody>
      </p:sp>
      <p:sp>
        <p:nvSpPr>
          <p:cNvPr id="9" name="Text Placeholder 8">
            <a:extLst>
              <a:ext uri="{FF2B5EF4-FFF2-40B4-BE49-F238E27FC236}">
                <a16:creationId xmlns:a16="http://schemas.microsoft.com/office/drawing/2014/main" id="{35FD3B7C-17C6-4327-986C-A8A6D6EC1B52}"/>
              </a:ext>
            </a:extLst>
          </p:cNvPr>
          <p:cNvSpPr>
            <a:spLocks noGrp="1"/>
          </p:cNvSpPr>
          <p:nvPr>
            <p:ph type="body" sz="quarter" idx="13"/>
          </p:nvPr>
        </p:nvSpPr>
        <p:spPr>
          <a:xfrm>
            <a:off x="431800" y="3509766"/>
            <a:ext cx="2951163" cy="2322709"/>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3362864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 Column Image Bullets">
    <p:spTree>
      <p:nvGrpSpPr>
        <p:cNvPr id="1" name=""/>
        <p:cNvGrpSpPr/>
        <p:nvPr/>
      </p:nvGrpSpPr>
      <p:grpSpPr>
        <a:xfrm>
          <a:off x="0" y="0"/>
          <a:ext cx="0" cy="0"/>
          <a:chOff x="0" y="0"/>
          <a:chExt cx="0" cy="0"/>
        </a:xfrm>
      </p:grpSpPr>
      <p:sp>
        <p:nvSpPr>
          <p:cNvPr id="18" name="Oval 17">
            <a:extLst>
              <a:ext uri="{FF2B5EF4-FFF2-40B4-BE49-F238E27FC236}">
                <a16:creationId xmlns:a16="http://schemas.microsoft.com/office/drawing/2014/main" id="{139FC94F-AE30-1048-843A-295FA302AC56}"/>
              </a:ext>
            </a:extLst>
          </p:cNvPr>
          <p:cNvSpPr>
            <a:spLocks noChangeAspect="1"/>
          </p:cNvSpPr>
          <p:nvPr userDrawn="1"/>
        </p:nvSpPr>
        <p:spPr>
          <a:xfrm>
            <a:off x="8294151" y="2030748"/>
            <a:ext cx="1508760" cy="150876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Oval 16">
            <a:extLst>
              <a:ext uri="{FF2B5EF4-FFF2-40B4-BE49-F238E27FC236}">
                <a16:creationId xmlns:a16="http://schemas.microsoft.com/office/drawing/2014/main" id="{A037F3B8-BD34-EA4F-A1C0-4006B373159E}"/>
              </a:ext>
            </a:extLst>
          </p:cNvPr>
          <p:cNvSpPr>
            <a:spLocks noChangeAspect="1"/>
          </p:cNvSpPr>
          <p:nvPr userDrawn="1"/>
        </p:nvSpPr>
        <p:spPr>
          <a:xfrm>
            <a:off x="5345060" y="2030748"/>
            <a:ext cx="1508760" cy="150876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Oval 18">
            <a:extLst>
              <a:ext uri="{FF2B5EF4-FFF2-40B4-BE49-F238E27FC236}">
                <a16:creationId xmlns:a16="http://schemas.microsoft.com/office/drawing/2014/main" id="{8A1CF33D-645D-E940-8FF4-6178A32A19A2}"/>
              </a:ext>
            </a:extLst>
          </p:cNvPr>
          <p:cNvSpPr>
            <a:spLocks noChangeAspect="1"/>
          </p:cNvSpPr>
          <p:nvPr userDrawn="1"/>
        </p:nvSpPr>
        <p:spPr>
          <a:xfrm>
            <a:off x="2398763" y="2030748"/>
            <a:ext cx="1508760" cy="150876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5CFF4C50-933F-41F9-AD11-BD02410AA7D5}"/>
              </a:ext>
            </a:extLst>
          </p:cNvPr>
          <p:cNvSpPr>
            <a:spLocks noGrp="1"/>
          </p:cNvSpPr>
          <p:nvPr>
            <p:ph type="title"/>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Master title style</a:t>
            </a:r>
          </a:p>
        </p:txBody>
      </p:sp>
      <p:sp>
        <p:nvSpPr>
          <p:cNvPr id="7" name="Footer Placeholder 6">
            <a:extLst>
              <a:ext uri="{FF2B5EF4-FFF2-40B4-BE49-F238E27FC236}">
                <a16:creationId xmlns:a16="http://schemas.microsoft.com/office/drawing/2014/main" id="{19F419B1-164A-4B7A-BBEC-47B6151ECB05}"/>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US" noProof="0" dirty="0"/>
              <a:t>Add a footer</a:t>
            </a:r>
          </a:p>
        </p:txBody>
      </p:sp>
      <p:sp>
        <p:nvSpPr>
          <p:cNvPr id="8" name="Slide Number Placeholder 7">
            <a:extLst>
              <a:ext uri="{FF2B5EF4-FFF2-40B4-BE49-F238E27FC236}">
                <a16:creationId xmlns:a16="http://schemas.microsoft.com/office/drawing/2014/main" id="{86E99B1E-D08C-46BA-9D27-9ED02F4C9B6C}"/>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US" noProof="0" smtClean="0"/>
              <a:pPr/>
              <a:t>‹#›</a:t>
            </a:fld>
            <a:endParaRPr lang="en-US" noProof="0" dirty="0"/>
          </a:p>
        </p:txBody>
      </p:sp>
      <p:sp>
        <p:nvSpPr>
          <p:cNvPr id="5" name="Text Placeholder 4">
            <a:extLst>
              <a:ext uri="{FF2B5EF4-FFF2-40B4-BE49-F238E27FC236}">
                <a16:creationId xmlns:a16="http://schemas.microsoft.com/office/drawing/2014/main" id="{1F5B3657-F2AE-455A-BF81-1A0C2ACECD20}"/>
              </a:ext>
            </a:extLst>
          </p:cNvPr>
          <p:cNvSpPr>
            <a:spLocks noGrp="1"/>
          </p:cNvSpPr>
          <p:nvPr>
            <p:ph type="body" sz="quarter" idx="12" hasCustomPrompt="1"/>
          </p:nvPr>
        </p:nvSpPr>
        <p:spPr>
          <a:xfrm>
            <a:off x="2071452" y="4688112"/>
            <a:ext cx="2160588" cy="900000"/>
          </a:xfrm>
        </p:spPr>
        <p:txBody>
          <a:bodyPr/>
          <a:lstStyle>
            <a:lvl1pPr marL="0" indent="0" algn="ctr">
              <a:buNone/>
              <a:defRPr sz="1600"/>
            </a:lvl1pPr>
          </a:lstStyle>
          <a:p>
            <a:pPr lvl="0"/>
            <a:r>
              <a:rPr lang="en-US" noProof="0"/>
              <a:t>Bullet Description</a:t>
            </a:r>
          </a:p>
        </p:txBody>
      </p:sp>
      <p:sp>
        <p:nvSpPr>
          <p:cNvPr id="13" name="Text Placeholder 12">
            <a:extLst>
              <a:ext uri="{FF2B5EF4-FFF2-40B4-BE49-F238E27FC236}">
                <a16:creationId xmlns:a16="http://schemas.microsoft.com/office/drawing/2014/main" id="{6A983D98-E0AB-429A-9EC2-B50D4216D691}"/>
              </a:ext>
            </a:extLst>
          </p:cNvPr>
          <p:cNvSpPr>
            <a:spLocks noGrp="1"/>
          </p:cNvSpPr>
          <p:nvPr>
            <p:ph type="body" sz="quarter" idx="13" hasCustomPrompt="1"/>
          </p:nvPr>
        </p:nvSpPr>
        <p:spPr>
          <a:xfrm>
            <a:off x="5020543" y="4688112"/>
            <a:ext cx="2160588" cy="900000"/>
          </a:xfrm>
        </p:spPr>
        <p:txBody>
          <a:bodyPr/>
          <a:lstStyle>
            <a:lvl1pPr marL="0" indent="0" algn="ctr">
              <a:buNone/>
              <a:defRPr sz="1600"/>
            </a:lvl1pPr>
          </a:lstStyle>
          <a:p>
            <a:pPr lvl="0"/>
            <a:r>
              <a:rPr lang="en-US" noProof="0"/>
              <a:t>Bullet Description</a:t>
            </a:r>
          </a:p>
        </p:txBody>
      </p:sp>
      <p:sp>
        <p:nvSpPr>
          <p:cNvPr id="15" name="Text Placeholder 14">
            <a:extLst>
              <a:ext uri="{FF2B5EF4-FFF2-40B4-BE49-F238E27FC236}">
                <a16:creationId xmlns:a16="http://schemas.microsoft.com/office/drawing/2014/main" id="{755213BF-EF6D-45DC-A01B-DE6C2F23A6D2}"/>
              </a:ext>
            </a:extLst>
          </p:cNvPr>
          <p:cNvSpPr>
            <a:spLocks noGrp="1"/>
          </p:cNvSpPr>
          <p:nvPr>
            <p:ph type="body" sz="quarter" idx="14" hasCustomPrompt="1"/>
          </p:nvPr>
        </p:nvSpPr>
        <p:spPr>
          <a:xfrm>
            <a:off x="7969634" y="4683647"/>
            <a:ext cx="2160588" cy="900000"/>
          </a:xfrm>
        </p:spPr>
        <p:txBody>
          <a:bodyPr/>
          <a:lstStyle>
            <a:lvl1pPr marL="0" indent="0" algn="ctr">
              <a:buNone/>
              <a:defRPr sz="1600"/>
            </a:lvl1pPr>
          </a:lstStyle>
          <a:p>
            <a:pPr lvl="0"/>
            <a:r>
              <a:rPr lang="en-US" noProof="0"/>
              <a:t>Bullet Description</a:t>
            </a:r>
          </a:p>
        </p:txBody>
      </p:sp>
      <p:sp>
        <p:nvSpPr>
          <p:cNvPr id="10" name="Text Placeholder 9">
            <a:extLst>
              <a:ext uri="{FF2B5EF4-FFF2-40B4-BE49-F238E27FC236}">
                <a16:creationId xmlns:a16="http://schemas.microsoft.com/office/drawing/2014/main" id="{6D972951-9088-4993-8DED-9DA3B6B08CF2}"/>
              </a:ext>
            </a:extLst>
          </p:cNvPr>
          <p:cNvSpPr>
            <a:spLocks noGrp="1"/>
          </p:cNvSpPr>
          <p:nvPr>
            <p:ph type="body" sz="quarter" idx="17" hasCustomPrompt="1"/>
          </p:nvPr>
        </p:nvSpPr>
        <p:spPr>
          <a:xfrm>
            <a:off x="2071453" y="3926335"/>
            <a:ext cx="2160587" cy="504000"/>
          </a:xfrm>
        </p:spPr>
        <p:txBody>
          <a:bodyPr/>
          <a:lstStyle>
            <a:lvl1pPr marL="0" indent="0" algn="ctr">
              <a:buNone/>
              <a:defRPr b="1">
                <a:latin typeface="+mj-lt"/>
              </a:defRPr>
            </a:lvl1pPr>
          </a:lstStyle>
          <a:p>
            <a:pPr lvl="0"/>
            <a:r>
              <a:rPr lang="en-US" noProof="0"/>
              <a:t>Bullet 2</a:t>
            </a:r>
          </a:p>
        </p:txBody>
      </p:sp>
      <p:sp>
        <p:nvSpPr>
          <p:cNvPr id="12" name="Text Placeholder 11">
            <a:extLst>
              <a:ext uri="{FF2B5EF4-FFF2-40B4-BE49-F238E27FC236}">
                <a16:creationId xmlns:a16="http://schemas.microsoft.com/office/drawing/2014/main" id="{48424FDD-507C-4199-BFC6-8BC01D8992B6}"/>
              </a:ext>
            </a:extLst>
          </p:cNvPr>
          <p:cNvSpPr>
            <a:spLocks noGrp="1"/>
          </p:cNvSpPr>
          <p:nvPr>
            <p:ph type="body" sz="quarter" idx="18" hasCustomPrompt="1"/>
          </p:nvPr>
        </p:nvSpPr>
        <p:spPr>
          <a:xfrm>
            <a:off x="5020543" y="3926335"/>
            <a:ext cx="2160588" cy="504000"/>
          </a:xfrm>
        </p:spPr>
        <p:txBody>
          <a:bodyPr/>
          <a:lstStyle>
            <a:lvl1pPr marL="0" indent="0" algn="ctr">
              <a:buNone/>
              <a:defRPr b="1">
                <a:latin typeface="+mj-lt"/>
              </a:defRPr>
            </a:lvl1pPr>
          </a:lstStyle>
          <a:p>
            <a:pPr lvl="0"/>
            <a:r>
              <a:rPr lang="en-US" noProof="0"/>
              <a:t>Bullet 3</a:t>
            </a:r>
          </a:p>
        </p:txBody>
      </p:sp>
      <p:sp>
        <p:nvSpPr>
          <p:cNvPr id="16" name="Text Placeholder 15">
            <a:extLst>
              <a:ext uri="{FF2B5EF4-FFF2-40B4-BE49-F238E27FC236}">
                <a16:creationId xmlns:a16="http://schemas.microsoft.com/office/drawing/2014/main" id="{33DAFB20-1343-4578-8AA0-0378B674F1B1}"/>
              </a:ext>
            </a:extLst>
          </p:cNvPr>
          <p:cNvSpPr>
            <a:spLocks noGrp="1"/>
          </p:cNvSpPr>
          <p:nvPr>
            <p:ph type="body" sz="quarter" idx="19" hasCustomPrompt="1"/>
          </p:nvPr>
        </p:nvSpPr>
        <p:spPr>
          <a:xfrm>
            <a:off x="7969635" y="3926335"/>
            <a:ext cx="2160587" cy="504000"/>
          </a:xfrm>
        </p:spPr>
        <p:txBody>
          <a:bodyPr/>
          <a:lstStyle>
            <a:lvl1pPr marL="0" indent="0" algn="ctr">
              <a:buNone/>
              <a:defRPr b="1">
                <a:latin typeface="+mj-lt"/>
              </a:defRPr>
            </a:lvl1pPr>
          </a:lstStyle>
          <a:p>
            <a:pPr lvl="0"/>
            <a:r>
              <a:rPr lang="en-US" noProof="0"/>
              <a:t>Bullet 4</a:t>
            </a:r>
          </a:p>
        </p:txBody>
      </p:sp>
      <p:sp>
        <p:nvSpPr>
          <p:cNvPr id="9" name="Text Placeholder 8">
            <a:extLst>
              <a:ext uri="{FF2B5EF4-FFF2-40B4-BE49-F238E27FC236}">
                <a16:creationId xmlns:a16="http://schemas.microsoft.com/office/drawing/2014/main" id="{36DD16A0-27CF-480C-8ADD-7BB99E0031A4}"/>
              </a:ext>
            </a:extLst>
          </p:cNvPr>
          <p:cNvSpPr>
            <a:spLocks noGrp="1"/>
          </p:cNvSpPr>
          <p:nvPr>
            <p:ph type="body" sz="quarter" idx="26" hasCustomPrompt="1"/>
          </p:nvPr>
        </p:nvSpPr>
        <p:spPr>
          <a:xfrm>
            <a:off x="431800" y="1080000"/>
            <a:ext cx="11339513" cy="276561"/>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 Header</a:t>
            </a:r>
          </a:p>
        </p:txBody>
      </p:sp>
      <p:sp>
        <p:nvSpPr>
          <p:cNvPr id="20" name="Picture Placeholder 3">
            <a:extLst>
              <a:ext uri="{FF2B5EF4-FFF2-40B4-BE49-F238E27FC236}">
                <a16:creationId xmlns:a16="http://schemas.microsoft.com/office/drawing/2014/main" id="{06B6D0B6-0884-CD46-A1B0-9FED03C22626}"/>
              </a:ext>
            </a:extLst>
          </p:cNvPr>
          <p:cNvSpPr>
            <a:spLocks noGrp="1"/>
          </p:cNvSpPr>
          <p:nvPr>
            <p:ph type="pic" sz="quarter" idx="27"/>
          </p:nvPr>
        </p:nvSpPr>
        <p:spPr>
          <a:xfrm>
            <a:off x="2724708" y="2358091"/>
            <a:ext cx="854075" cy="854075"/>
          </a:xfrm>
        </p:spPr>
        <p:txBody>
          <a:bodyPr/>
          <a:lstStyle>
            <a:lvl1pPr marL="0" indent="0">
              <a:buNone/>
              <a:defRPr/>
            </a:lvl1pPr>
          </a:lstStyle>
          <a:p>
            <a:r>
              <a:rPr lang="en-US" noProof="0"/>
              <a:t>Click icon to add picture</a:t>
            </a:r>
            <a:endParaRPr lang="en-US" noProof="0" dirty="0"/>
          </a:p>
        </p:txBody>
      </p:sp>
      <p:sp>
        <p:nvSpPr>
          <p:cNvPr id="21" name="Picture Placeholder 3">
            <a:extLst>
              <a:ext uri="{FF2B5EF4-FFF2-40B4-BE49-F238E27FC236}">
                <a16:creationId xmlns:a16="http://schemas.microsoft.com/office/drawing/2014/main" id="{BAAC12A0-90C3-984B-A8FC-7EB4AA432E3A}"/>
              </a:ext>
            </a:extLst>
          </p:cNvPr>
          <p:cNvSpPr>
            <a:spLocks noGrp="1"/>
          </p:cNvSpPr>
          <p:nvPr>
            <p:ph type="pic" sz="quarter" idx="28"/>
          </p:nvPr>
        </p:nvSpPr>
        <p:spPr>
          <a:xfrm>
            <a:off x="5672402" y="2358091"/>
            <a:ext cx="854075" cy="854075"/>
          </a:xfrm>
        </p:spPr>
        <p:txBody>
          <a:bodyPr/>
          <a:lstStyle>
            <a:lvl1pPr marL="0" indent="0">
              <a:buNone/>
              <a:defRPr/>
            </a:lvl1pPr>
          </a:lstStyle>
          <a:p>
            <a:r>
              <a:rPr lang="en-US" noProof="0"/>
              <a:t>Click icon to add picture</a:t>
            </a:r>
            <a:endParaRPr lang="en-US" noProof="0" dirty="0"/>
          </a:p>
        </p:txBody>
      </p:sp>
      <p:sp>
        <p:nvSpPr>
          <p:cNvPr id="22" name="Picture Placeholder 3">
            <a:extLst>
              <a:ext uri="{FF2B5EF4-FFF2-40B4-BE49-F238E27FC236}">
                <a16:creationId xmlns:a16="http://schemas.microsoft.com/office/drawing/2014/main" id="{51565942-8816-734B-BEEE-1258F13B66DA}"/>
              </a:ext>
            </a:extLst>
          </p:cNvPr>
          <p:cNvSpPr>
            <a:spLocks noGrp="1"/>
          </p:cNvSpPr>
          <p:nvPr>
            <p:ph type="pic" sz="quarter" idx="29"/>
          </p:nvPr>
        </p:nvSpPr>
        <p:spPr>
          <a:xfrm>
            <a:off x="8621493" y="2358090"/>
            <a:ext cx="854075" cy="854075"/>
          </a:xfrm>
        </p:spPr>
        <p:txBody>
          <a:bodyPr/>
          <a:lstStyle>
            <a:lvl1pPr marL="0" indent="0">
              <a:buNone/>
              <a:defRPr/>
            </a:lvl1pPr>
          </a:lstStyle>
          <a:p>
            <a:r>
              <a:rPr lang="en-US" noProof="0"/>
              <a:t>Click icon to add picture</a:t>
            </a:r>
            <a:endParaRPr lang="en-US" noProof="0" dirty="0"/>
          </a:p>
        </p:txBody>
      </p:sp>
      <p:cxnSp>
        <p:nvCxnSpPr>
          <p:cNvPr id="23" name="Straight Connector 22" descr="First divider line on slide">
            <a:extLst>
              <a:ext uri="{FF2B5EF4-FFF2-40B4-BE49-F238E27FC236}">
                <a16:creationId xmlns:a16="http://schemas.microsoft.com/office/drawing/2014/main" id="{6662760C-CBD5-4072-A5AC-2AC3DFF4187B}"/>
              </a:ext>
              <a:ext uri="{C183D7F6-B498-43B3-948B-1728B52AA6E4}">
                <adec:decorative xmlns="" xmlns:adec="http://schemas.microsoft.com/office/drawing/2017/decorative" val="1"/>
              </a:ext>
            </a:extLst>
          </p:cNvPr>
          <p:cNvCxnSpPr>
            <a:cxnSpLocks/>
          </p:cNvCxnSpPr>
          <p:nvPr userDrawn="1"/>
        </p:nvCxnSpPr>
        <p:spPr>
          <a:xfrm>
            <a:off x="4626292" y="2033542"/>
            <a:ext cx="0" cy="148749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descr="Second divider line on slide">
            <a:extLst>
              <a:ext uri="{FF2B5EF4-FFF2-40B4-BE49-F238E27FC236}">
                <a16:creationId xmlns:a16="http://schemas.microsoft.com/office/drawing/2014/main" id="{1E0F6676-ECF9-4320-A187-9C308A86D973}"/>
              </a:ext>
              <a:ext uri="{C183D7F6-B498-43B3-948B-1728B52AA6E4}">
                <adec:decorative xmlns="" xmlns:adec="http://schemas.microsoft.com/office/drawing/2017/decorative" val="1"/>
              </a:ext>
            </a:extLst>
          </p:cNvPr>
          <p:cNvCxnSpPr>
            <a:cxnSpLocks/>
          </p:cNvCxnSpPr>
          <p:nvPr userDrawn="1"/>
        </p:nvCxnSpPr>
        <p:spPr>
          <a:xfrm>
            <a:off x="7575384" y="2033542"/>
            <a:ext cx="0" cy="148749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720024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Large Numbers Option 2">
    <p:spTree>
      <p:nvGrpSpPr>
        <p:cNvPr id="1" name=""/>
        <p:cNvGrpSpPr/>
        <p:nvPr/>
      </p:nvGrpSpPr>
      <p:grpSpPr>
        <a:xfrm>
          <a:off x="0" y="0"/>
          <a:ext cx="0" cy="0"/>
          <a:chOff x="0" y="0"/>
          <a:chExt cx="0" cy="0"/>
        </a:xfrm>
      </p:grpSpPr>
      <p:sp>
        <p:nvSpPr>
          <p:cNvPr id="26" name="Text Placeholder 3">
            <a:extLst>
              <a:ext uri="{FF2B5EF4-FFF2-40B4-BE49-F238E27FC236}">
                <a16:creationId xmlns:a16="http://schemas.microsoft.com/office/drawing/2014/main" id="{E6E9DC6E-6F00-46BA-B990-095D92A35881}"/>
              </a:ext>
            </a:extLst>
          </p:cNvPr>
          <p:cNvSpPr>
            <a:spLocks noGrp="1"/>
          </p:cNvSpPr>
          <p:nvPr>
            <p:ph type="body" sz="quarter" idx="27" hasCustomPrompt="1"/>
          </p:nvPr>
        </p:nvSpPr>
        <p:spPr>
          <a:xfrm>
            <a:off x="890706" y="1579984"/>
            <a:ext cx="4348065" cy="4348065"/>
          </a:xfrm>
          <a:prstGeom prst="ellipse">
            <a:avLst/>
          </a:prstGeom>
          <a:noFill/>
          <a:ln>
            <a:solidFill>
              <a:schemeClr val="accent1"/>
            </a:solidFill>
          </a:ln>
        </p:spPr>
        <p:txBody>
          <a:bodyPr anchor="ctr"/>
          <a:lstStyle>
            <a:lvl1pPr marL="0" indent="0" algn="ctr">
              <a:buNone/>
              <a:defRPr sz="2100">
                <a:solidFill>
                  <a:schemeClr val="tx1">
                    <a:lumMod val="75000"/>
                    <a:lumOff val="25000"/>
                  </a:schemeClr>
                </a:solidFill>
                <a:latin typeface="+mn-lt"/>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Section Header</a:t>
            </a:r>
          </a:p>
        </p:txBody>
      </p:sp>
      <p:sp>
        <p:nvSpPr>
          <p:cNvPr id="27" name="Text Placeholder 9">
            <a:extLst>
              <a:ext uri="{FF2B5EF4-FFF2-40B4-BE49-F238E27FC236}">
                <a16:creationId xmlns:a16="http://schemas.microsoft.com/office/drawing/2014/main" id="{76D2E128-93A5-440C-A234-55AC27F90F8C}"/>
              </a:ext>
            </a:extLst>
          </p:cNvPr>
          <p:cNvSpPr>
            <a:spLocks noGrp="1"/>
          </p:cNvSpPr>
          <p:nvPr>
            <p:ph type="body" sz="quarter" idx="28" hasCustomPrompt="1"/>
          </p:nvPr>
        </p:nvSpPr>
        <p:spPr>
          <a:xfrm>
            <a:off x="4739330" y="1754721"/>
            <a:ext cx="3998591" cy="3998591"/>
          </a:xfrm>
          <a:prstGeom prst="ellipse">
            <a:avLst/>
          </a:prstGeom>
          <a:noFill/>
          <a:ln>
            <a:solidFill>
              <a:schemeClr val="accent2"/>
            </a:solidFill>
          </a:ln>
        </p:spPr>
        <p:txBody>
          <a:bodyPr vert="horz" lIns="0" tIns="0" rIns="0" bIns="0" rtlCol="0" anchor="ctr">
            <a:noAutofit/>
          </a:bodyPr>
          <a:lstStyle>
            <a:lvl1pPr marL="0" indent="0" algn="ctr">
              <a:buNone/>
              <a:defRPr lang="en-ZA" sz="2100" dirty="0">
                <a:solidFill>
                  <a:schemeClr val="tx1">
                    <a:lumMod val="75000"/>
                    <a:lumOff val="25000"/>
                  </a:schemeClr>
                </a:solidFill>
              </a:defRPr>
            </a:lvl1pPr>
          </a:lstStyle>
          <a:p>
            <a:pPr marL="266700" lvl="0" indent="-266700" algn="ctr"/>
            <a:r>
              <a:rPr lang="en-US" noProof="0"/>
              <a:t>Section Header</a:t>
            </a:r>
          </a:p>
        </p:txBody>
      </p:sp>
      <p:sp>
        <p:nvSpPr>
          <p:cNvPr id="28" name="Text Placeholder 9">
            <a:extLst>
              <a:ext uri="{FF2B5EF4-FFF2-40B4-BE49-F238E27FC236}">
                <a16:creationId xmlns:a16="http://schemas.microsoft.com/office/drawing/2014/main" id="{315814FC-F14E-4ECD-A97E-869936E55DF4}"/>
              </a:ext>
            </a:extLst>
          </p:cNvPr>
          <p:cNvSpPr>
            <a:spLocks noGrp="1"/>
          </p:cNvSpPr>
          <p:nvPr>
            <p:ph type="body" sz="quarter" idx="29" hasCustomPrompt="1"/>
          </p:nvPr>
        </p:nvSpPr>
        <p:spPr>
          <a:xfrm>
            <a:off x="8238481" y="2193897"/>
            <a:ext cx="3120238" cy="3120238"/>
          </a:xfrm>
          <a:prstGeom prst="ellipse">
            <a:avLst/>
          </a:prstGeom>
          <a:noFill/>
          <a:ln>
            <a:solidFill>
              <a:schemeClr val="accent3"/>
            </a:solidFill>
          </a:ln>
        </p:spPr>
        <p:txBody>
          <a:bodyPr vert="horz" lIns="0" tIns="0" rIns="0" bIns="0" rtlCol="0" anchor="ctr">
            <a:noAutofit/>
          </a:bodyPr>
          <a:lstStyle>
            <a:lvl1pPr marL="0" indent="0" algn="ctr">
              <a:buNone/>
              <a:defRPr lang="en-ZA" sz="2100" dirty="0">
                <a:solidFill>
                  <a:schemeClr val="tx1">
                    <a:lumMod val="75000"/>
                    <a:lumOff val="25000"/>
                  </a:schemeClr>
                </a:solidFill>
              </a:defRPr>
            </a:lvl1pPr>
          </a:lstStyle>
          <a:p>
            <a:pPr marL="266700" lvl="0" indent="-266700" algn="ctr"/>
            <a:r>
              <a:rPr lang="en-US" noProof="0"/>
              <a:t>Section Header</a:t>
            </a:r>
          </a:p>
        </p:txBody>
      </p:sp>
      <p:sp>
        <p:nvSpPr>
          <p:cNvPr id="48" name="Freeform: Shape 47">
            <a:extLst>
              <a:ext uri="{FF2B5EF4-FFF2-40B4-BE49-F238E27FC236}">
                <a16:creationId xmlns:a16="http://schemas.microsoft.com/office/drawing/2014/main" id="{A8E117AC-4076-4663-96EA-12A984AAA63A}"/>
              </a:ext>
            </a:extLst>
          </p:cNvPr>
          <p:cNvSpPr/>
          <p:nvPr userDrawn="1"/>
        </p:nvSpPr>
        <p:spPr>
          <a:xfrm>
            <a:off x="4740115" y="2772299"/>
            <a:ext cx="494967" cy="1963434"/>
          </a:xfrm>
          <a:custGeom>
            <a:avLst/>
            <a:gdLst>
              <a:gd name="connsiteX0" fmla="*/ 258706 w 494967"/>
              <a:gd name="connsiteY0" fmla="*/ 0 h 1963434"/>
              <a:gd name="connsiteX1" fmla="*/ 324121 w 494967"/>
              <a:gd name="connsiteY1" fmla="*/ 135794 h 1963434"/>
              <a:gd name="connsiteX2" fmla="*/ 494967 w 494967"/>
              <a:gd name="connsiteY2" fmla="*/ 982025 h 1963434"/>
              <a:gd name="connsiteX3" fmla="*/ 324121 w 494967"/>
              <a:gd name="connsiteY3" fmla="*/ 1828257 h 1963434"/>
              <a:gd name="connsiteX4" fmla="*/ 259003 w 494967"/>
              <a:gd name="connsiteY4" fmla="*/ 1963434 h 1963434"/>
              <a:gd name="connsiteX5" fmla="*/ 241238 w 494967"/>
              <a:gd name="connsiteY5" fmla="*/ 1934192 h 1963434"/>
              <a:gd name="connsiteX6" fmla="*/ 0 w 494967"/>
              <a:gd name="connsiteY6" fmla="*/ 981472 h 1963434"/>
              <a:gd name="connsiteX7" fmla="*/ 241238 w 494967"/>
              <a:gd name="connsiteY7" fmla="*/ 28753 h 1963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94967" h="1963434">
                <a:moveTo>
                  <a:pt x="258706" y="0"/>
                </a:moveTo>
                <a:lnTo>
                  <a:pt x="324121" y="135794"/>
                </a:lnTo>
                <a:cubicBezTo>
                  <a:pt x="434133" y="395891"/>
                  <a:pt x="494967" y="681854"/>
                  <a:pt x="494967" y="982025"/>
                </a:cubicBezTo>
                <a:cubicBezTo>
                  <a:pt x="494967" y="1282196"/>
                  <a:pt x="434133" y="1568159"/>
                  <a:pt x="324121" y="1828257"/>
                </a:cubicBezTo>
                <a:lnTo>
                  <a:pt x="259003" y="1963434"/>
                </a:lnTo>
                <a:lnTo>
                  <a:pt x="241238" y="1934192"/>
                </a:lnTo>
                <a:cubicBezTo>
                  <a:pt x="87390" y="1650983"/>
                  <a:pt x="0" y="1326433"/>
                  <a:pt x="0" y="981472"/>
                </a:cubicBezTo>
                <a:cubicBezTo>
                  <a:pt x="0" y="636511"/>
                  <a:pt x="87390" y="311961"/>
                  <a:pt x="241238" y="28753"/>
                </a:cubicBezTo>
                <a:close/>
              </a:path>
            </a:pathLst>
          </a:custGeom>
          <a:pattFill prst="dkUp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7" name="Freeform: Shape 46">
            <a:extLst>
              <a:ext uri="{FF2B5EF4-FFF2-40B4-BE49-F238E27FC236}">
                <a16:creationId xmlns:a16="http://schemas.microsoft.com/office/drawing/2014/main" id="{33BA9298-2BC7-49EF-BEB7-E71095424207}"/>
              </a:ext>
            </a:extLst>
          </p:cNvPr>
          <p:cNvSpPr/>
          <p:nvPr userDrawn="1"/>
        </p:nvSpPr>
        <p:spPr>
          <a:xfrm>
            <a:off x="8245937" y="2863999"/>
            <a:ext cx="491664" cy="1780035"/>
          </a:xfrm>
          <a:custGeom>
            <a:avLst/>
            <a:gdLst>
              <a:gd name="connsiteX0" fmla="*/ 279162 w 491664"/>
              <a:gd name="connsiteY0" fmla="*/ 0 h 1780035"/>
              <a:gd name="connsiteX1" fmla="*/ 334593 w 491664"/>
              <a:gd name="connsiteY1" fmla="*/ 115068 h 1780035"/>
              <a:gd name="connsiteX2" fmla="*/ 491664 w 491664"/>
              <a:gd name="connsiteY2" fmla="*/ 893069 h 1780035"/>
              <a:gd name="connsiteX3" fmla="*/ 334593 w 491664"/>
              <a:gd name="connsiteY3" fmla="*/ 1671070 h 1780035"/>
              <a:gd name="connsiteX4" fmla="*/ 282102 w 491664"/>
              <a:gd name="connsiteY4" fmla="*/ 1780035 h 1780035"/>
              <a:gd name="connsiteX5" fmla="*/ 265807 w 491664"/>
              <a:gd name="connsiteY5" fmla="*/ 1758245 h 1780035"/>
              <a:gd name="connsiteX6" fmla="*/ 0 w 491664"/>
              <a:gd name="connsiteY6" fmla="*/ 888052 h 1780035"/>
              <a:gd name="connsiteX7" fmla="*/ 265807 w 491664"/>
              <a:gd name="connsiteY7" fmla="*/ 17859 h 1780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91664" h="1780035">
                <a:moveTo>
                  <a:pt x="279162" y="0"/>
                </a:moveTo>
                <a:lnTo>
                  <a:pt x="334593" y="115068"/>
                </a:lnTo>
                <a:cubicBezTo>
                  <a:pt x="435735" y="354195"/>
                  <a:pt x="491664" y="617100"/>
                  <a:pt x="491664" y="893069"/>
                </a:cubicBezTo>
                <a:cubicBezTo>
                  <a:pt x="491664" y="1169038"/>
                  <a:pt x="435735" y="1431944"/>
                  <a:pt x="334593" y="1671070"/>
                </a:cubicBezTo>
                <a:lnTo>
                  <a:pt x="282102" y="1780035"/>
                </a:lnTo>
                <a:lnTo>
                  <a:pt x="265807" y="1758245"/>
                </a:lnTo>
                <a:cubicBezTo>
                  <a:pt x="97991" y="1509844"/>
                  <a:pt x="0" y="1210391"/>
                  <a:pt x="0" y="888052"/>
                </a:cubicBezTo>
                <a:cubicBezTo>
                  <a:pt x="0" y="565713"/>
                  <a:pt x="97991" y="266261"/>
                  <a:pt x="265807" y="17859"/>
                </a:cubicBezTo>
                <a:close/>
              </a:path>
            </a:pathLst>
          </a:custGeom>
          <a:pattFill prst="dkUpDiag">
            <a:fgClr>
              <a:schemeClr val="accent2"/>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D850331C-9383-4367-8C09-8FBE227C98B4}"/>
              </a:ext>
            </a:extLst>
          </p:cNvPr>
          <p:cNvSpPr/>
          <p:nvPr userDrawn="1"/>
        </p:nvSpPr>
        <p:spPr>
          <a:xfrm rot="6973557">
            <a:off x="9799840" y="198216"/>
            <a:ext cx="748251" cy="780669"/>
          </a:xfrm>
          <a:custGeom>
            <a:avLst/>
            <a:gdLst>
              <a:gd name="connsiteX0" fmla="*/ 0 w 1980696"/>
              <a:gd name="connsiteY0" fmla="*/ 2066510 h 2066510"/>
              <a:gd name="connsiteX1" fmla="*/ 1138078 w 1980696"/>
              <a:gd name="connsiteY1" fmla="*/ 0 h 2066510"/>
              <a:gd name="connsiteX2" fmla="*/ 1980696 w 1980696"/>
              <a:gd name="connsiteY2" fmla="*/ 1530016 h 2066510"/>
              <a:gd name="connsiteX3" fmla="*/ 1459417 w 1980696"/>
              <a:gd name="connsiteY3" fmla="*/ 2066510 h 2066510"/>
            </a:gdLst>
            <a:ahLst/>
            <a:cxnLst>
              <a:cxn ang="0">
                <a:pos x="connsiteX0" y="connsiteY0"/>
              </a:cxn>
              <a:cxn ang="0">
                <a:pos x="connsiteX1" y="connsiteY1"/>
              </a:cxn>
              <a:cxn ang="0">
                <a:pos x="connsiteX2" y="connsiteY2"/>
              </a:cxn>
              <a:cxn ang="0">
                <a:pos x="connsiteX3" y="connsiteY3"/>
              </a:cxn>
            </a:cxnLst>
            <a:rect l="l" t="t" r="r" b="b"/>
            <a:pathLst>
              <a:path w="1980696" h="2066510">
                <a:moveTo>
                  <a:pt x="0" y="2066510"/>
                </a:moveTo>
                <a:lnTo>
                  <a:pt x="1138078" y="0"/>
                </a:lnTo>
                <a:lnTo>
                  <a:pt x="1980696" y="1530016"/>
                </a:lnTo>
                <a:lnTo>
                  <a:pt x="1459417" y="206651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D5AADDFA-0151-46BA-B788-3C5B8FC5B5FD}"/>
              </a:ext>
            </a:extLst>
          </p:cNvPr>
          <p:cNvSpPr/>
          <p:nvPr userDrawn="1"/>
        </p:nvSpPr>
        <p:spPr>
          <a:xfrm rot="5483574">
            <a:off x="9854193" y="808595"/>
            <a:ext cx="243160" cy="406553"/>
          </a:xfrm>
          <a:custGeom>
            <a:avLst/>
            <a:gdLst>
              <a:gd name="connsiteX0" fmla="*/ 243160 w 243160"/>
              <a:gd name="connsiteY0" fmla="*/ 342071 h 406553"/>
              <a:gd name="connsiteX1" fmla="*/ 156493 w 243160"/>
              <a:gd name="connsiteY1" fmla="*/ 406553 h 406553"/>
              <a:gd name="connsiteX2" fmla="*/ 0 w 243160"/>
              <a:gd name="connsiteY2" fmla="*/ 0 h 406553"/>
              <a:gd name="connsiteX3" fmla="*/ 243160 w 243160"/>
              <a:gd name="connsiteY3" fmla="*/ 342071 h 406553"/>
            </a:gdLst>
            <a:ahLst/>
            <a:cxnLst>
              <a:cxn ang="0">
                <a:pos x="connsiteX0" y="connsiteY0"/>
              </a:cxn>
              <a:cxn ang="0">
                <a:pos x="connsiteX1" y="connsiteY1"/>
              </a:cxn>
              <a:cxn ang="0">
                <a:pos x="connsiteX2" y="connsiteY2"/>
              </a:cxn>
              <a:cxn ang="0">
                <a:pos x="connsiteX3" y="connsiteY3"/>
              </a:cxn>
            </a:cxnLst>
            <a:rect l="l" t="t" r="r" b="b"/>
            <a:pathLst>
              <a:path w="243160" h="406553">
                <a:moveTo>
                  <a:pt x="243160" y="342071"/>
                </a:moveTo>
                <a:lnTo>
                  <a:pt x="156493" y="406553"/>
                </a:lnTo>
                <a:lnTo>
                  <a:pt x="0" y="0"/>
                </a:lnTo>
                <a:lnTo>
                  <a:pt x="243160" y="342071"/>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CC98EDD7-AC10-482C-9B0F-9EE170C1F8C4}"/>
              </a:ext>
            </a:extLst>
          </p:cNvPr>
          <p:cNvSpPr/>
          <p:nvPr userDrawn="1"/>
        </p:nvSpPr>
        <p:spPr>
          <a:xfrm rot="14199158">
            <a:off x="10161654" y="-236402"/>
            <a:ext cx="1957093" cy="1399810"/>
          </a:xfrm>
          <a:custGeom>
            <a:avLst/>
            <a:gdLst>
              <a:gd name="connsiteX0" fmla="*/ 0 w 3571215"/>
              <a:gd name="connsiteY0" fmla="*/ 3023156 h 3737093"/>
              <a:gd name="connsiteX1" fmla="*/ 993291 w 3571215"/>
              <a:gd name="connsiteY1" fmla="*/ 0 h 3737093"/>
              <a:gd name="connsiteX2" fmla="*/ 3571215 w 3571215"/>
              <a:gd name="connsiteY2" fmla="*/ 847006 h 3737093"/>
              <a:gd name="connsiteX3" fmla="*/ 1392370 w 3571215"/>
              <a:gd name="connsiteY3" fmla="*/ 3639100 h 3737093"/>
              <a:gd name="connsiteX4" fmla="*/ 393183 w 3571215"/>
              <a:gd name="connsiteY4" fmla="*/ 3737093 h 3737093"/>
              <a:gd name="connsiteX5" fmla="*/ 0 w 3571215"/>
              <a:gd name="connsiteY5" fmla="*/ 3023156 h 3737093"/>
              <a:gd name="connsiteX0" fmla="*/ 0 w 3571215"/>
              <a:gd name="connsiteY0" fmla="*/ 2176150 h 2890087"/>
              <a:gd name="connsiteX1" fmla="*/ 2472666 w 3571215"/>
              <a:gd name="connsiteY1" fmla="*/ 36067 h 2890087"/>
              <a:gd name="connsiteX2" fmla="*/ 3571215 w 3571215"/>
              <a:gd name="connsiteY2" fmla="*/ 0 h 2890087"/>
              <a:gd name="connsiteX3" fmla="*/ 1392370 w 3571215"/>
              <a:gd name="connsiteY3" fmla="*/ 2792094 h 2890087"/>
              <a:gd name="connsiteX4" fmla="*/ 393183 w 3571215"/>
              <a:gd name="connsiteY4" fmla="*/ 2890087 h 2890087"/>
              <a:gd name="connsiteX5" fmla="*/ 0 w 3571215"/>
              <a:gd name="connsiteY5" fmla="*/ 2176150 h 2890087"/>
              <a:gd name="connsiteX0" fmla="*/ 0 w 3571215"/>
              <a:gd name="connsiteY0" fmla="*/ 2176150 h 2890087"/>
              <a:gd name="connsiteX1" fmla="*/ 2472666 w 3571215"/>
              <a:gd name="connsiteY1" fmla="*/ 36067 h 2890087"/>
              <a:gd name="connsiteX2" fmla="*/ 3571215 w 3571215"/>
              <a:gd name="connsiteY2" fmla="*/ 0 h 2890087"/>
              <a:gd name="connsiteX3" fmla="*/ 2626822 w 3571215"/>
              <a:gd name="connsiteY3" fmla="*/ 1399810 h 2890087"/>
              <a:gd name="connsiteX4" fmla="*/ 393183 w 3571215"/>
              <a:gd name="connsiteY4" fmla="*/ 2890087 h 2890087"/>
              <a:gd name="connsiteX5" fmla="*/ 0 w 3571215"/>
              <a:gd name="connsiteY5" fmla="*/ 2176150 h 2890087"/>
              <a:gd name="connsiteX0" fmla="*/ 0 w 3571215"/>
              <a:gd name="connsiteY0" fmla="*/ 2176150 h 2176150"/>
              <a:gd name="connsiteX1" fmla="*/ 2472666 w 3571215"/>
              <a:gd name="connsiteY1" fmla="*/ 36067 h 2176150"/>
              <a:gd name="connsiteX2" fmla="*/ 3571215 w 3571215"/>
              <a:gd name="connsiteY2" fmla="*/ 0 h 2176150"/>
              <a:gd name="connsiteX3" fmla="*/ 2626822 w 3571215"/>
              <a:gd name="connsiteY3" fmla="*/ 1399810 h 2176150"/>
              <a:gd name="connsiteX4" fmla="*/ 2309686 w 3571215"/>
              <a:gd name="connsiteY4" fmla="*/ 820126 h 2176150"/>
              <a:gd name="connsiteX5" fmla="*/ 0 w 3571215"/>
              <a:gd name="connsiteY5" fmla="*/ 2176150 h 2176150"/>
              <a:gd name="connsiteX0" fmla="*/ 0 w 1957093"/>
              <a:gd name="connsiteY0" fmla="*/ 318772 h 1399810"/>
              <a:gd name="connsiteX1" fmla="*/ 858544 w 1957093"/>
              <a:gd name="connsiteY1" fmla="*/ 36067 h 1399810"/>
              <a:gd name="connsiteX2" fmla="*/ 1957093 w 1957093"/>
              <a:gd name="connsiteY2" fmla="*/ 0 h 1399810"/>
              <a:gd name="connsiteX3" fmla="*/ 1012700 w 1957093"/>
              <a:gd name="connsiteY3" fmla="*/ 1399810 h 1399810"/>
              <a:gd name="connsiteX4" fmla="*/ 695564 w 1957093"/>
              <a:gd name="connsiteY4" fmla="*/ 820126 h 1399810"/>
              <a:gd name="connsiteX5" fmla="*/ 0 w 1957093"/>
              <a:gd name="connsiteY5" fmla="*/ 318772 h 1399810"/>
              <a:gd name="connsiteX0" fmla="*/ 0 w 1957093"/>
              <a:gd name="connsiteY0" fmla="*/ 318772 h 1399810"/>
              <a:gd name="connsiteX1" fmla="*/ 858544 w 1957093"/>
              <a:gd name="connsiteY1" fmla="*/ 36067 h 1399810"/>
              <a:gd name="connsiteX2" fmla="*/ 1957093 w 1957093"/>
              <a:gd name="connsiteY2" fmla="*/ 0 h 1399810"/>
              <a:gd name="connsiteX3" fmla="*/ 1012700 w 1957093"/>
              <a:gd name="connsiteY3" fmla="*/ 1399810 h 1399810"/>
              <a:gd name="connsiteX4" fmla="*/ 172487 w 1957093"/>
              <a:gd name="connsiteY4" fmla="*/ 1221089 h 1399810"/>
              <a:gd name="connsiteX5" fmla="*/ 0 w 1957093"/>
              <a:gd name="connsiteY5" fmla="*/ 318772 h 1399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57093" h="1399810">
                <a:moveTo>
                  <a:pt x="0" y="318772"/>
                </a:moveTo>
                <a:lnTo>
                  <a:pt x="858544" y="36067"/>
                </a:lnTo>
                <a:lnTo>
                  <a:pt x="1957093" y="0"/>
                </a:lnTo>
                <a:lnTo>
                  <a:pt x="1012700" y="1399810"/>
                </a:lnTo>
                <a:lnTo>
                  <a:pt x="172487" y="1221089"/>
                </a:lnTo>
                <a:lnTo>
                  <a:pt x="0" y="318772"/>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21">
            <a:extLst>
              <a:ext uri="{FF2B5EF4-FFF2-40B4-BE49-F238E27FC236}">
                <a16:creationId xmlns:a16="http://schemas.microsoft.com/office/drawing/2014/main" id="{46C6BDBB-2B70-456D-86FB-0A63D587A509}"/>
              </a:ext>
            </a:extLst>
          </p:cNvPr>
          <p:cNvSpPr/>
          <p:nvPr userDrawn="1"/>
        </p:nvSpPr>
        <p:spPr>
          <a:xfrm rot="14235708">
            <a:off x="11753205" y="112024"/>
            <a:ext cx="332291" cy="247882"/>
          </a:xfrm>
          <a:custGeom>
            <a:avLst/>
            <a:gdLst>
              <a:gd name="connsiteX0" fmla="*/ 0 w 3571215"/>
              <a:gd name="connsiteY0" fmla="*/ 3023156 h 3737093"/>
              <a:gd name="connsiteX1" fmla="*/ 993291 w 3571215"/>
              <a:gd name="connsiteY1" fmla="*/ 0 h 3737093"/>
              <a:gd name="connsiteX2" fmla="*/ 3571215 w 3571215"/>
              <a:gd name="connsiteY2" fmla="*/ 847006 h 3737093"/>
              <a:gd name="connsiteX3" fmla="*/ 1392370 w 3571215"/>
              <a:gd name="connsiteY3" fmla="*/ 3639100 h 3737093"/>
              <a:gd name="connsiteX4" fmla="*/ 393183 w 3571215"/>
              <a:gd name="connsiteY4" fmla="*/ 3737093 h 3737093"/>
              <a:gd name="connsiteX5" fmla="*/ 0 w 3571215"/>
              <a:gd name="connsiteY5" fmla="*/ 3023156 h 3737093"/>
              <a:gd name="connsiteX0" fmla="*/ 0 w 3571215"/>
              <a:gd name="connsiteY0" fmla="*/ 2176150 h 2890087"/>
              <a:gd name="connsiteX1" fmla="*/ 2472666 w 3571215"/>
              <a:gd name="connsiteY1" fmla="*/ 36067 h 2890087"/>
              <a:gd name="connsiteX2" fmla="*/ 3571215 w 3571215"/>
              <a:gd name="connsiteY2" fmla="*/ 0 h 2890087"/>
              <a:gd name="connsiteX3" fmla="*/ 1392370 w 3571215"/>
              <a:gd name="connsiteY3" fmla="*/ 2792094 h 2890087"/>
              <a:gd name="connsiteX4" fmla="*/ 393183 w 3571215"/>
              <a:gd name="connsiteY4" fmla="*/ 2890087 h 2890087"/>
              <a:gd name="connsiteX5" fmla="*/ 0 w 3571215"/>
              <a:gd name="connsiteY5" fmla="*/ 2176150 h 2890087"/>
              <a:gd name="connsiteX0" fmla="*/ 0 w 3571215"/>
              <a:gd name="connsiteY0" fmla="*/ 2176150 h 2890087"/>
              <a:gd name="connsiteX1" fmla="*/ 2472666 w 3571215"/>
              <a:gd name="connsiteY1" fmla="*/ 36067 h 2890087"/>
              <a:gd name="connsiteX2" fmla="*/ 3571215 w 3571215"/>
              <a:gd name="connsiteY2" fmla="*/ 0 h 2890087"/>
              <a:gd name="connsiteX3" fmla="*/ 2626822 w 3571215"/>
              <a:gd name="connsiteY3" fmla="*/ 1399810 h 2890087"/>
              <a:gd name="connsiteX4" fmla="*/ 393183 w 3571215"/>
              <a:gd name="connsiteY4" fmla="*/ 2890087 h 2890087"/>
              <a:gd name="connsiteX5" fmla="*/ 0 w 3571215"/>
              <a:gd name="connsiteY5" fmla="*/ 2176150 h 2890087"/>
              <a:gd name="connsiteX0" fmla="*/ 0 w 3571215"/>
              <a:gd name="connsiteY0" fmla="*/ 2176150 h 2176150"/>
              <a:gd name="connsiteX1" fmla="*/ 2472666 w 3571215"/>
              <a:gd name="connsiteY1" fmla="*/ 36067 h 2176150"/>
              <a:gd name="connsiteX2" fmla="*/ 3571215 w 3571215"/>
              <a:gd name="connsiteY2" fmla="*/ 0 h 2176150"/>
              <a:gd name="connsiteX3" fmla="*/ 2626822 w 3571215"/>
              <a:gd name="connsiteY3" fmla="*/ 1399810 h 2176150"/>
              <a:gd name="connsiteX4" fmla="*/ 2309686 w 3571215"/>
              <a:gd name="connsiteY4" fmla="*/ 820126 h 2176150"/>
              <a:gd name="connsiteX5" fmla="*/ 0 w 3571215"/>
              <a:gd name="connsiteY5" fmla="*/ 2176150 h 2176150"/>
              <a:gd name="connsiteX0" fmla="*/ 0 w 1957093"/>
              <a:gd name="connsiteY0" fmla="*/ 318772 h 1399810"/>
              <a:gd name="connsiteX1" fmla="*/ 858544 w 1957093"/>
              <a:gd name="connsiteY1" fmla="*/ 36067 h 1399810"/>
              <a:gd name="connsiteX2" fmla="*/ 1957093 w 1957093"/>
              <a:gd name="connsiteY2" fmla="*/ 0 h 1399810"/>
              <a:gd name="connsiteX3" fmla="*/ 1012700 w 1957093"/>
              <a:gd name="connsiteY3" fmla="*/ 1399810 h 1399810"/>
              <a:gd name="connsiteX4" fmla="*/ 695564 w 1957093"/>
              <a:gd name="connsiteY4" fmla="*/ 820126 h 1399810"/>
              <a:gd name="connsiteX5" fmla="*/ 0 w 1957093"/>
              <a:gd name="connsiteY5" fmla="*/ 318772 h 1399810"/>
              <a:gd name="connsiteX0" fmla="*/ 0 w 1957093"/>
              <a:gd name="connsiteY0" fmla="*/ 318772 h 1399810"/>
              <a:gd name="connsiteX1" fmla="*/ 858544 w 1957093"/>
              <a:gd name="connsiteY1" fmla="*/ 36067 h 1399810"/>
              <a:gd name="connsiteX2" fmla="*/ 1957093 w 1957093"/>
              <a:gd name="connsiteY2" fmla="*/ 0 h 1399810"/>
              <a:gd name="connsiteX3" fmla="*/ 1012700 w 1957093"/>
              <a:gd name="connsiteY3" fmla="*/ 1399810 h 1399810"/>
              <a:gd name="connsiteX4" fmla="*/ 172487 w 1957093"/>
              <a:gd name="connsiteY4" fmla="*/ 1221089 h 1399810"/>
              <a:gd name="connsiteX5" fmla="*/ 0 w 1957093"/>
              <a:gd name="connsiteY5" fmla="*/ 318772 h 1399810"/>
              <a:gd name="connsiteX0" fmla="*/ 0 w 1449157"/>
              <a:gd name="connsiteY0" fmla="*/ 282705 h 1363743"/>
              <a:gd name="connsiteX1" fmla="*/ 858544 w 1449157"/>
              <a:gd name="connsiteY1" fmla="*/ 0 h 1363743"/>
              <a:gd name="connsiteX2" fmla="*/ 1449157 w 1449157"/>
              <a:gd name="connsiteY2" fmla="*/ 715834 h 1363743"/>
              <a:gd name="connsiteX3" fmla="*/ 1012700 w 1449157"/>
              <a:gd name="connsiteY3" fmla="*/ 1363743 h 1363743"/>
              <a:gd name="connsiteX4" fmla="*/ 172487 w 1449157"/>
              <a:gd name="connsiteY4" fmla="*/ 1185022 h 1363743"/>
              <a:gd name="connsiteX5" fmla="*/ 0 w 1449157"/>
              <a:gd name="connsiteY5" fmla="*/ 282705 h 1363743"/>
              <a:gd name="connsiteX0" fmla="*/ 0 w 1449157"/>
              <a:gd name="connsiteY0" fmla="*/ 0 h 1081038"/>
              <a:gd name="connsiteX1" fmla="*/ 1449157 w 1449157"/>
              <a:gd name="connsiteY1" fmla="*/ 433129 h 1081038"/>
              <a:gd name="connsiteX2" fmla="*/ 1012700 w 1449157"/>
              <a:gd name="connsiteY2" fmla="*/ 1081038 h 1081038"/>
              <a:gd name="connsiteX3" fmla="*/ 172487 w 1449157"/>
              <a:gd name="connsiteY3" fmla="*/ 902317 h 1081038"/>
              <a:gd name="connsiteX4" fmla="*/ 0 w 1449157"/>
              <a:gd name="connsiteY4" fmla="*/ 0 h 1081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49157" h="1081038">
                <a:moveTo>
                  <a:pt x="0" y="0"/>
                </a:moveTo>
                <a:lnTo>
                  <a:pt x="1449157" y="433129"/>
                </a:lnTo>
                <a:lnTo>
                  <a:pt x="1012700" y="1081038"/>
                </a:lnTo>
                <a:lnTo>
                  <a:pt x="172487" y="902317"/>
                </a:lnTo>
                <a:lnTo>
                  <a:pt x="0" y="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Freeform: Shape 22">
            <a:extLst>
              <a:ext uri="{FF2B5EF4-FFF2-40B4-BE49-F238E27FC236}">
                <a16:creationId xmlns:a16="http://schemas.microsoft.com/office/drawing/2014/main" id="{DD294FD8-6E9C-409A-81F3-C1E9BE998524}"/>
              </a:ext>
            </a:extLst>
          </p:cNvPr>
          <p:cNvSpPr/>
          <p:nvPr userDrawn="1"/>
        </p:nvSpPr>
        <p:spPr>
          <a:xfrm rot="13336516">
            <a:off x="137666" y="5349121"/>
            <a:ext cx="648657" cy="777553"/>
          </a:xfrm>
          <a:custGeom>
            <a:avLst/>
            <a:gdLst>
              <a:gd name="connsiteX0" fmla="*/ 0 w 648657"/>
              <a:gd name="connsiteY0" fmla="*/ 777553 h 777553"/>
              <a:gd name="connsiteX1" fmla="*/ 255474 w 648657"/>
              <a:gd name="connsiteY1" fmla="*/ 0 h 777553"/>
              <a:gd name="connsiteX2" fmla="*/ 648657 w 648657"/>
              <a:gd name="connsiteY2" fmla="*/ 713937 h 777553"/>
              <a:gd name="connsiteX3" fmla="*/ 0 w 648657"/>
              <a:gd name="connsiteY3" fmla="*/ 777553 h 777553"/>
            </a:gdLst>
            <a:ahLst/>
            <a:cxnLst>
              <a:cxn ang="0">
                <a:pos x="connsiteX0" y="connsiteY0"/>
              </a:cxn>
              <a:cxn ang="0">
                <a:pos x="connsiteX1" y="connsiteY1"/>
              </a:cxn>
              <a:cxn ang="0">
                <a:pos x="connsiteX2" y="connsiteY2"/>
              </a:cxn>
              <a:cxn ang="0">
                <a:pos x="connsiteX3" y="connsiteY3"/>
              </a:cxn>
            </a:cxnLst>
            <a:rect l="l" t="t" r="r" b="b"/>
            <a:pathLst>
              <a:path w="648657" h="777553">
                <a:moveTo>
                  <a:pt x="0" y="777553"/>
                </a:moveTo>
                <a:lnTo>
                  <a:pt x="255474" y="0"/>
                </a:lnTo>
                <a:lnTo>
                  <a:pt x="648657" y="713937"/>
                </a:lnTo>
                <a:lnTo>
                  <a:pt x="0" y="777553"/>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noProof="0" dirty="0"/>
          </a:p>
        </p:txBody>
      </p:sp>
      <p:sp>
        <p:nvSpPr>
          <p:cNvPr id="24" name="Freeform: Shape 23">
            <a:extLst>
              <a:ext uri="{FF2B5EF4-FFF2-40B4-BE49-F238E27FC236}">
                <a16:creationId xmlns:a16="http://schemas.microsoft.com/office/drawing/2014/main" id="{E9CE551E-3C50-4DFC-B1F0-E75C36EB546C}"/>
              </a:ext>
            </a:extLst>
          </p:cNvPr>
          <p:cNvSpPr/>
          <p:nvPr userDrawn="1"/>
        </p:nvSpPr>
        <p:spPr>
          <a:xfrm rot="5738060">
            <a:off x="100722" y="5962094"/>
            <a:ext cx="692798" cy="510610"/>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A30495D-C647-4038-8E7F-16125414CE5D}"/>
              </a:ext>
            </a:extLst>
          </p:cNvPr>
          <p:cNvSpPr/>
          <p:nvPr userDrawn="1"/>
        </p:nvSpPr>
        <p:spPr>
          <a:xfrm rot="8291645">
            <a:off x="10081798" y="798094"/>
            <a:ext cx="371360" cy="273702"/>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0EE479C-D1F6-4BAC-80D2-90EF74E3261A}"/>
              </a:ext>
            </a:extLst>
          </p:cNvPr>
          <p:cNvSpPr>
            <a:spLocks noGrp="1"/>
          </p:cNvSpPr>
          <p:nvPr userDrawn="1">
            <p:ph type="title"/>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Master title style</a:t>
            </a:r>
          </a:p>
        </p:txBody>
      </p:sp>
      <p:sp>
        <p:nvSpPr>
          <p:cNvPr id="8" name="Footer Placeholder 7">
            <a:extLst>
              <a:ext uri="{FF2B5EF4-FFF2-40B4-BE49-F238E27FC236}">
                <a16:creationId xmlns:a16="http://schemas.microsoft.com/office/drawing/2014/main" id="{C9E47D86-FD0D-44D0-9B7F-9EDEBD11F9D6}"/>
              </a:ext>
            </a:extLst>
          </p:cNvPr>
          <p:cNvSpPr>
            <a:spLocks noGrp="1"/>
          </p:cNvSpPr>
          <p:nvPr userDrawn="1">
            <p:ph type="ftr" sz="quarter" idx="10"/>
          </p:nvPr>
        </p:nvSpPr>
        <p:spPr/>
        <p:txBody>
          <a:bodyPr/>
          <a:lstStyle>
            <a:lvl1pPr>
              <a:defRPr>
                <a:solidFill>
                  <a:schemeClr val="tx1">
                    <a:lumMod val="75000"/>
                    <a:lumOff val="25000"/>
                  </a:schemeClr>
                </a:solidFill>
              </a:defRPr>
            </a:lvl1pPr>
          </a:lstStyle>
          <a:p>
            <a:r>
              <a:rPr lang="en-US" noProof="0" dirty="0"/>
              <a:t>Add a footer</a:t>
            </a:r>
          </a:p>
        </p:txBody>
      </p:sp>
      <p:sp>
        <p:nvSpPr>
          <p:cNvPr id="9" name="Slide Number Placeholder 8">
            <a:extLst>
              <a:ext uri="{FF2B5EF4-FFF2-40B4-BE49-F238E27FC236}">
                <a16:creationId xmlns:a16="http://schemas.microsoft.com/office/drawing/2014/main" id="{0A29F8B3-4723-4928-83E5-76C29D05F2FE}"/>
              </a:ext>
            </a:extLst>
          </p:cNvPr>
          <p:cNvSpPr>
            <a:spLocks noGrp="1"/>
          </p:cNvSpPr>
          <p:nvPr userDrawn="1">
            <p:ph type="sldNum" sz="quarter" idx="11"/>
          </p:nvPr>
        </p:nvSpPr>
        <p:spPr/>
        <p:txBody>
          <a:bodyPr/>
          <a:lstStyle>
            <a:lvl1pPr>
              <a:defRPr>
                <a:solidFill>
                  <a:schemeClr val="tx1">
                    <a:lumMod val="75000"/>
                    <a:lumOff val="25000"/>
                  </a:schemeClr>
                </a:solidFill>
              </a:defRPr>
            </a:lvl1pPr>
          </a:lstStyle>
          <a:p>
            <a:fld id="{19B51A1E-902D-48AF-9020-955120F399B6}" type="slidenum">
              <a:rPr lang="en-US" noProof="0" smtClean="0"/>
              <a:pPr/>
              <a:t>‹#›</a:t>
            </a:fld>
            <a:endParaRPr lang="en-US" noProof="0" dirty="0"/>
          </a:p>
        </p:txBody>
      </p:sp>
      <p:sp>
        <p:nvSpPr>
          <p:cNvPr id="29" name="Freeform: Shape 28">
            <a:extLst>
              <a:ext uri="{FF2B5EF4-FFF2-40B4-BE49-F238E27FC236}">
                <a16:creationId xmlns:a16="http://schemas.microsoft.com/office/drawing/2014/main" id="{487EAD8B-C2A9-4ED7-BA79-62CE2E5D80F9}"/>
              </a:ext>
            </a:extLst>
          </p:cNvPr>
          <p:cNvSpPr/>
          <p:nvPr userDrawn="1"/>
        </p:nvSpPr>
        <p:spPr>
          <a:xfrm rot="3693105">
            <a:off x="270909" y="5041123"/>
            <a:ext cx="243160" cy="406553"/>
          </a:xfrm>
          <a:custGeom>
            <a:avLst/>
            <a:gdLst>
              <a:gd name="connsiteX0" fmla="*/ 243160 w 243160"/>
              <a:gd name="connsiteY0" fmla="*/ 342071 h 406553"/>
              <a:gd name="connsiteX1" fmla="*/ 156493 w 243160"/>
              <a:gd name="connsiteY1" fmla="*/ 406553 h 406553"/>
              <a:gd name="connsiteX2" fmla="*/ 0 w 243160"/>
              <a:gd name="connsiteY2" fmla="*/ 0 h 406553"/>
              <a:gd name="connsiteX3" fmla="*/ 243160 w 243160"/>
              <a:gd name="connsiteY3" fmla="*/ 342071 h 406553"/>
            </a:gdLst>
            <a:ahLst/>
            <a:cxnLst>
              <a:cxn ang="0">
                <a:pos x="connsiteX0" y="connsiteY0"/>
              </a:cxn>
              <a:cxn ang="0">
                <a:pos x="connsiteX1" y="connsiteY1"/>
              </a:cxn>
              <a:cxn ang="0">
                <a:pos x="connsiteX2" y="connsiteY2"/>
              </a:cxn>
              <a:cxn ang="0">
                <a:pos x="connsiteX3" y="connsiteY3"/>
              </a:cxn>
            </a:cxnLst>
            <a:rect l="l" t="t" r="r" b="b"/>
            <a:pathLst>
              <a:path w="243160" h="406553">
                <a:moveTo>
                  <a:pt x="243160" y="342071"/>
                </a:moveTo>
                <a:lnTo>
                  <a:pt x="156493" y="406553"/>
                </a:lnTo>
                <a:lnTo>
                  <a:pt x="0" y="0"/>
                </a:lnTo>
                <a:lnTo>
                  <a:pt x="243160" y="342071"/>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Text Placeholder 18">
            <a:extLst>
              <a:ext uri="{FF2B5EF4-FFF2-40B4-BE49-F238E27FC236}">
                <a16:creationId xmlns:a16="http://schemas.microsoft.com/office/drawing/2014/main" id="{C614E990-EC62-437B-ADF0-038FF35A2629}"/>
              </a:ext>
            </a:extLst>
          </p:cNvPr>
          <p:cNvSpPr>
            <a:spLocks noGrp="1"/>
          </p:cNvSpPr>
          <p:nvPr>
            <p:ph type="body" sz="quarter" idx="13" hasCustomPrompt="1"/>
          </p:nvPr>
        </p:nvSpPr>
        <p:spPr>
          <a:xfrm>
            <a:off x="1364343" y="2505766"/>
            <a:ext cx="3374987" cy="885825"/>
          </a:xfrm>
        </p:spPr>
        <p:txBody>
          <a:bodyPr anchor="ctr"/>
          <a:lstStyle>
            <a:lvl1pPr marL="0" indent="0" algn="ctr">
              <a:buNone/>
              <a:defRPr sz="8000" b="1">
                <a:latin typeface="+mj-lt"/>
              </a:defRPr>
            </a:lvl1pPr>
            <a:lvl2pPr marL="266700" indent="0">
              <a:buNone/>
              <a:defRPr sz="8000">
                <a:latin typeface="+mj-lt"/>
              </a:defRPr>
            </a:lvl2pPr>
            <a:lvl3pPr marL="542925" indent="0">
              <a:buNone/>
              <a:defRPr sz="8000">
                <a:latin typeface="+mj-lt"/>
              </a:defRPr>
            </a:lvl3pPr>
            <a:lvl4pPr marL="809625" indent="0">
              <a:buNone/>
              <a:defRPr sz="8000">
                <a:latin typeface="+mj-lt"/>
              </a:defRPr>
            </a:lvl4pPr>
            <a:lvl5pPr marL="1076325" indent="0">
              <a:buNone/>
              <a:defRPr sz="8000">
                <a:latin typeface="+mj-lt"/>
              </a:defRPr>
            </a:lvl5pPr>
          </a:lstStyle>
          <a:p>
            <a:pPr lvl="0"/>
            <a:r>
              <a:rPr lang="en-US" noProof="0"/>
              <a:t>1</a:t>
            </a:r>
          </a:p>
        </p:txBody>
      </p:sp>
      <p:sp>
        <p:nvSpPr>
          <p:cNvPr id="32" name="Text Placeholder 20">
            <a:extLst>
              <a:ext uri="{FF2B5EF4-FFF2-40B4-BE49-F238E27FC236}">
                <a16:creationId xmlns:a16="http://schemas.microsoft.com/office/drawing/2014/main" id="{A6926E00-3D05-4600-B7E9-74F56D038AE9}"/>
              </a:ext>
            </a:extLst>
          </p:cNvPr>
          <p:cNvSpPr>
            <a:spLocks noGrp="1"/>
          </p:cNvSpPr>
          <p:nvPr>
            <p:ph type="body" sz="quarter" idx="14" hasCustomPrompt="1"/>
          </p:nvPr>
        </p:nvSpPr>
        <p:spPr>
          <a:xfrm>
            <a:off x="5212968" y="2505766"/>
            <a:ext cx="3025513" cy="885825"/>
          </a:xfrm>
        </p:spPr>
        <p:txBody>
          <a:bodyPr anchor="ctr"/>
          <a:lstStyle>
            <a:lvl1pPr marL="0" indent="0" algn="ctr">
              <a:buNone/>
              <a:defRPr sz="8000" b="1" i="0">
                <a:latin typeface="+mj-lt"/>
              </a:defRPr>
            </a:lvl1pPr>
          </a:lstStyle>
          <a:p>
            <a:pPr lvl="0"/>
            <a:r>
              <a:rPr lang="en-US" noProof="0"/>
              <a:t>2</a:t>
            </a:r>
          </a:p>
        </p:txBody>
      </p:sp>
      <p:sp>
        <p:nvSpPr>
          <p:cNvPr id="33" name="Text Placeholder 32">
            <a:extLst>
              <a:ext uri="{FF2B5EF4-FFF2-40B4-BE49-F238E27FC236}">
                <a16:creationId xmlns:a16="http://schemas.microsoft.com/office/drawing/2014/main" id="{56EA1CAB-F73E-42AE-AC55-B00392B49263}"/>
              </a:ext>
            </a:extLst>
          </p:cNvPr>
          <p:cNvSpPr>
            <a:spLocks noGrp="1"/>
          </p:cNvSpPr>
          <p:nvPr>
            <p:ph type="body" sz="quarter" idx="30" hasCustomPrompt="1"/>
          </p:nvPr>
        </p:nvSpPr>
        <p:spPr>
          <a:xfrm>
            <a:off x="8737600" y="2490630"/>
            <a:ext cx="2090738" cy="900962"/>
          </a:xfrm>
        </p:spPr>
        <p:txBody>
          <a:bodyPr vert="horz" lIns="0" tIns="0" rIns="0" bIns="0" rtlCol="0" anchor="ctr">
            <a:noAutofit/>
          </a:bodyPr>
          <a:lstStyle>
            <a:lvl1pPr marL="0" indent="0" algn="ctr">
              <a:buNone/>
              <a:defRPr lang="en-ZA" sz="8000" b="1" i="0" dirty="0">
                <a:latin typeface="+mj-lt"/>
              </a:defRPr>
            </a:lvl1pPr>
          </a:lstStyle>
          <a:p>
            <a:pPr marL="266700" lvl="0" indent="-266700" algn="ctr"/>
            <a:r>
              <a:rPr lang="en-US" noProof="0"/>
              <a:t>3</a:t>
            </a:r>
          </a:p>
        </p:txBody>
      </p:sp>
      <p:sp>
        <p:nvSpPr>
          <p:cNvPr id="35" name="Text Placeholder 34">
            <a:extLst>
              <a:ext uri="{FF2B5EF4-FFF2-40B4-BE49-F238E27FC236}">
                <a16:creationId xmlns:a16="http://schemas.microsoft.com/office/drawing/2014/main" id="{34357700-1BDF-40C0-BFE9-5F837ADED4AA}"/>
              </a:ext>
            </a:extLst>
          </p:cNvPr>
          <p:cNvSpPr>
            <a:spLocks noGrp="1"/>
          </p:cNvSpPr>
          <p:nvPr>
            <p:ph type="body" sz="quarter" idx="31" hasCustomPrompt="1"/>
          </p:nvPr>
        </p:nvSpPr>
        <p:spPr>
          <a:xfrm>
            <a:off x="1820138" y="4015478"/>
            <a:ext cx="2489200" cy="1012825"/>
          </a:xfrm>
        </p:spPr>
        <p:txBody>
          <a:bodyPr/>
          <a:lstStyle>
            <a:lvl1pPr marL="0" indent="0" algn="ctr">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Section Description</a:t>
            </a:r>
          </a:p>
        </p:txBody>
      </p:sp>
      <p:sp>
        <p:nvSpPr>
          <p:cNvPr id="37" name="Text Placeholder 36">
            <a:extLst>
              <a:ext uri="{FF2B5EF4-FFF2-40B4-BE49-F238E27FC236}">
                <a16:creationId xmlns:a16="http://schemas.microsoft.com/office/drawing/2014/main" id="{A3F3E97F-9A21-4431-909B-D1E580B19F1B}"/>
              </a:ext>
            </a:extLst>
          </p:cNvPr>
          <p:cNvSpPr>
            <a:spLocks noGrp="1"/>
          </p:cNvSpPr>
          <p:nvPr>
            <p:ph type="body" sz="quarter" idx="32" hasCustomPrompt="1"/>
          </p:nvPr>
        </p:nvSpPr>
        <p:spPr>
          <a:xfrm>
            <a:off x="5481124" y="4015478"/>
            <a:ext cx="2489200" cy="1011238"/>
          </a:xfrm>
        </p:spPr>
        <p:txBody>
          <a:bodyPr/>
          <a:lstStyle>
            <a:lvl1pPr marL="0" indent="0" algn="ctr">
              <a:buNone/>
              <a:defRPr/>
            </a:lvl1pPr>
            <a:lvl2pPr marL="266700" indent="0" algn="ctr">
              <a:buNone/>
              <a:defRPr/>
            </a:lvl2pPr>
            <a:lvl3pPr marL="542925" indent="0" algn="ctr">
              <a:buNone/>
              <a:defRPr/>
            </a:lvl3pPr>
            <a:lvl4pPr marL="809625" indent="0" algn="ctr">
              <a:buNone/>
              <a:defRPr/>
            </a:lvl4pPr>
            <a:lvl5pPr marL="1076325" indent="0" algn="ctr">
              <a:buNone/>
              <a:defRPr/>
            </a:lvl5pPr>
          </a:lstStyle>
          <a:p>
            <a:pPr lvl="0"/>
            <a:r>
              <a:rPr lang="en-US" noProof="0"/>
              <a:t>Section Description</a:t>
            </a:r>
          </a:p>
        </p:txBody>
      </p:sp>
      <p:sp>
        <p:nvSpPr>
          <p:cNvPr id="39" name="Text Placeholder 38">
            <a:extLst>
              <a:ext uri="{FF2B5EF4-FFF2-40B4-BE49-F238E27FC236}">
                <a16:creationId xmlns:a16="http://schemas.microsoft.com/office/drawing/2014/main" id="{2445CEA3-6928-4E8E-8E52-B7043F3580D1}"/>
              </a:ext>
            </a:extLst>
          </p:cNvPr>
          <p:cNvSpPr>
            <a:spLocks noGrp="1"/>
          </p:cNvSpPr>
          <p:nvPr>
            <p:ph type="body" sz="quarter" idx="33" hasCustomPrompt="1"/>
          </p:nvPr>
        </p:nvSpPr>
        <p:spPr>
          <a:xfrm>
            <a:off x="8737600" y="4015478"/>
            <a:ext cx="2090738" cy="1012825"/>
          </a:xfrm>
        </p:spPr>
        <p:txBody>
          <a:bodyPr/>
          <a:lstStyle>
            <a:lvl1pPr marL="0" indent="0" algn="ctr">
              <a:buNone/>
              <a:defRPr/>
            </a:lvl1pPr>
            <a:lvl2pPr marL="266700" indent="0" algn="ctr">
              <a:buNone/>
              <a:defRPr/>
            </a:lvl2pPr>
            <a:lvl3pPr marL="542925" indent="0" algn="ctr">
              <a:buNone/>
              <a:defRPr/>
            </a:lvl3pPr>
            <a:lvl4pPr marL="809625" indent="0" algn="ctr">
              <a:buNone/>
              <a:defRPr/>
            </a:lvl4pPr>
            <a:lvl5pPr marL="1076325" indent="0" algn="ctr">
              <a:buNone/>
              <a:defRPr/>
            </a:lvl5pPr>
          </a:lstStyle>
          <a:p>
            <a:pPr lvl="0"/>
            <a:r>
              <a:rPr lang="en-US" noProof="0"/>
              <a:t>Section Description</a:t>
            </a:r>
          </a:p>
        </p:txBody>
      </p:sp>
    </p:spTree>
    <p:extLst>
      <p:ext uri="{BB962C8B-B14F-4D97-AF65-F5344CB8AC3E}">
        <p14:creationId xmlns:p14="http://schemas.microsoft.com/office/powerpoint/2010/main" val="21597925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6AAF5B5B-E896-400A-9E43-EAF605A0AC8B}"/>
              </a:ext>
            </a:extLst>
          </p:cNvPr>
          <p:cNvSpPr/>
          <p:nvPr userDrawn="1"/>
        </p:nvSpPr>
        <p:spPr>
          <a:xfrm rot="19260823">
            <a:off x="10216425" y="538864"/>
            <a:ext cx="467362" cy="344458"/>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Freeform: Shape 12">
            <a:extLst>
              <a:ext uri="{FF2B5EF4-FFF2-40B4-BE49-F238E27FC236}">
                <a16:creationId xmlns:a16="http://schemas.microsoft.com/office/drawing/2014/main" id="{BA2F5A3D-36C4-4B97-A62C-2AEA3B6FC1CF}"/>
              </a:ext>
            </a:extLst>
          </p:cNvPr>
          <p:cNvSpPr/>
          <p:nvPr userDrawn="1"/>
        </p:nvSpPr>
        <p:spPr>
          <a:xfrm rot="20377627">
            <a:off x="10678141" y="849218"/>
            <a:ext cx="316887" cy="23355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3">
            <a:extLst>
              <a:ext uri="{FF2B5EF4-FFF2-40B4-BE49-F238E27FC236}">
                <a16:creationId xmlns:a16="http://schemas.microsoft.com/office/drawing/2014/main" id="{BB474E17-6556-4551-AD1B-351EE2DA98E0}"/>
              </a:ext>
            </a:extLst>
          </p:cNvPr>
          <p:cNvSpPr/>
          <p:nvPr userDrawn="1"/>
        </p:nvSpPr>
        <p:spPr>
          <a:xfrm rot="19260823">
            <a:off x="10717367" y="620572"/>
            <a:ext cx="250689" cy="18476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F860E6D1-2C9F-477C-AE22-BFF5ADE85C60}"/>
              </a:ext>
            </a:extLst>
          </p:cNvPr>
          <p:cNvSpPr/>
          <p:nvPr userDrawn="1"/>
        </p:nvSpPr>
        <p:spPr>
          <a:xfrm rot="19810388">
            <a:off x="11064926" y="781602"/>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65EC6C60-C605-4022-9718-ED56F34D6448}"/>
              </a:ext>
            </a:extLst>
          </p:cNvPr>
          <p:cNvSpPr/>
          <p:nvPr userDrawn="1"/>
        </p:nvSpPr>
        <p:spPr>
          <a:xfrm rot="18277851">
            <a:off x="11152527" y="382052"/>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9F47BB28-400F-4C54-ADDA-0055CEB6593B}"/>
              </a:ext>
            </a:extLst>
          </p:cNvPr>
          <p:cNvSpPr/>
          <p:nvPr userDrawn="1"/>
        </p:nvSpPr>
        <p:spPr>
          <a:xfrm rot="20761418">
            <a:off x="11545452" y="1030689"/>
            <a:ext cx="162256" cy="119587"/>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7386F148-99E1-4ED6-B4DA-151A6DB27D67}"/>
              </a:ext>
            </a:extLst>
          </p:cNvPr>
          <p:cNvSpPr/>
          <p:nvPr userDrawn="1"/>
        </p:nvSpPr>
        <p:spPr>
          <a:xfrm rot="17315293">
            <a:off x="11756248" y="247552"/>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18">
            <a:extLst>
              <a:ext uri="{FF2B5EF4-FFF2-40B4-BE49-F238E27FC236}">
                <a16:creationId xmlns:a16="http://schemas.microsoft.com/office/drawing/2014/main" id="{1A0565DA-6430-4984-ACB6-E7FACACC71AF}"/>
              </a:ext>
            </a:extLst>
          </p:cNvPr>
          <p:cNvSpPr/>
          <p:nvPr userDrawn="1"/>
        </p:nvSpPr>
        <p:spPr>
          <a:xfrm rot="20082236">
            <a:off x="11448108" y="631127"/>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DDE18DFF-F9E6-4839-817B-4DD871CEAE6F}"/>
              </a:ext>
            </a:extLst>
          </p:cNvPr>
          <p:cNvSpPr/>
          <p:nvPr userDrawn="1"/>
        </p:nvSpPr>
        <p:spPr>
          <a:xfrm rot="19879732">
            <a:off x="11668879" y="824433"/>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30038A3A-7324-4606-9C92-00C9AB1759F4}"/>
              </a:ext>
            </a:extLst>
          </p:cNvPr>
          <p:cNvSpPr/>
          <p:nvPr userDrawn="1"/>
        </p:nvSpPr>
        <p:spPr>
          <a:xfrm rot="328041">
            <a:off x="10094502" y="901548"/>
            <a:ext cx="579699" cy="606799"/>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 name="connsiteX0" fmla="*/ 487806 w 487806"/>
              <a:gd name="connsiteY0" fmla="*/ 171848 h 510610"/>
              <a:gd name="connsiteX1" fmla="*/ 308036 w 487806"/>
              <a:gd name="connsiteY1" fmla="*/ 510610 h 510610"/>
              <a:gd name="connsiteX2" fmla="*/ 0 w 487806"/>
              <a:gd name="connsiteY2" fmla="*/ 0 h 510610"/>
              <a:gd name="connsiteX3" fmla="*/ 487806 w 487806"/>
              <a:gd name="connsiteY3" fmla="*/ 171848 h 510610"/>
            </a:gdLst>
            <a:ahLst/>
            <a:cxnLst>
              <a:cxn ang="0">
                <a:pos x="connsiteX0" y="connsiteY0"/>
              </a:cxn>
              <a:cxn ang="0">
                <a:pos x="connsiteX1" y="connsiteY1"/>
              </a:cxn>
              <a:cxn ang="0">
                <a:pos x="connsiteX2" y="connsiteY2"/>
              </a:cxn>
              <a:cxn ang="0">
                <a:pos x="connsiteX3" y="connsiteY3"/>
              </a:cxn>
            </a:cxnLst>
            <a:rect l="l" t="t" r="r" b="b"/>
            <a:pathLst>
              <a:path w="487806" h="510610">
                <a:moveTo>
                  <a:pt x="487806" y="171848"/>
                </a:moveTo>
                <a:lnTo>
                  <a:pt x="308036" y="510610"/>
                </a:lnTo>
                <a:lnTo>
                  <a:pt x="0" y="0"/>
                </a:lnTo>
                <a:lnTo>
                  <a:pt x="487806" y="17184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21">
            <a:extLst>
              <a:ext uri="{FF2B5EF4-FFF2-40B4-BE49-F238E27FC236}">
                <a16:creationId xmlns:a16="http://schemas.microsoft.com/office/drawing/2014/main" id="{5C0291BA-50C5-406F-B24E-14C9CAF652D7}"/>
              </a:ext>
            </a:extLst>
          </p:cNvPr>
          <p:cNvSpPr/>
          <p:nvPr userDrawn="1"/>
        </p:nvSpPr>
        <p:spPr>
          <a:xfrm>
            <a:off x="10871770" y="1202556"/>
            <a:ext cx="316887" cy="23355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Freeform: Shape 22">
            <a:extLst>
              <a:ext uri="{FF2B5EF4-FFF2-40B4-BE49-F238E27FC236}">
                <a16:creationId xmlns:a16="http://schemas.microsoft.com/office/drawing/2014/main" id="{152EBA81-38BC-4DF6-93C3-4A1A02FD2789}"/>
              </a:ext>
            </a:extLst>
          </p:cNvPr>
          <p:cNvSpPr/>
          <p:nvPr userDrawn="1"/>
        </p:nvSpPr>
        <p:spPr>
          <a:xfrm rot="20761418">
            <a:off x="11512604" y="1484835"/>
            <a:ext cx="162256" cy="119587"/>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Freeform: Shape 23">
            <a:extLst>
              <a:ext uri="{FF2B5EF4-FFF2-40B4-BE49-F238E27FC236}">
                <a16:creationId xmlns:a16="http://schemas.microsoft.com/office/drawing/2014/main" id="{9AF80622-5597-45AD-92C3-2C4C3797720A}"/>
              </a:ext>
            </a:extLst>
          </p:cNvPr>
          <p:cNvSpPr/>
          <p:nvPr userDrawn="1"/>
        </p:nvSpPr>
        <p:spPr>
          <a:xfrm rot="1160487">
            <a:off x="10291662" y="1614015"/>
            <a:ext cx="316887" cy="23355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6833793E-EB91-43B4-8444-36ADD2A48E55}"/>
              </a:ext>
            </a:extLst>
          </p:cNvPr>
          <p:cNvSpPr/>
          <p:nvPr userDrawn="1"/>
        </p:nvSpPr>
        <p:spPr>
          <a:xfrm rot="803026">
            <a:off x="11586107" y="2015428"/>
            <a:ext cx="162256" cy="119587"/>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3F288DD7-6DAF-436D-B04A-EBCCAA36917C}"/>
              </a:ext>
            </a:extLst>
          </p:cNvPr>
          <p:cNvSpPr>
            <a:spLocks noGrp="1"/>
          </p:cNvSpPr>
          <p:nvPr>
            <p:ph type="title"/>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Master title style</a:t>
            </a:r>
          </a:p>
        </p:txBody>
      </p:sp>
      <p:sp>
        <p:nvSpPr>
          <p:cNvPr id="3" name="Text Placeholder 2">
            <a:extLst>
              <a:ext uri="{FF2B5EF4-FFF2-40B4-BE49-F238E27FC236}">
                <a16:creationId xmlns:a16="http://schemas.microsoft.com/office/drawing/2014/main" id="{9322B50D-6A7D-41C6-BA57-613BC231DF36}"/>
              </a:ext>
            </a:extLst>
          </p:cNvPr>
          <p:cNvSpPr>
            <a:spLocks noGrp="1"/>
          </p:cNvSpPr>
          <p:nvPr>
            <p:ph type="body" idx="1"/>
          </p:nvPr>
        </p:nvSpPr>
        <p:spPr>
          <a:xfrm>
            <a:off x="432000" y="1152000"/>
            <a:ext cx="5472000" cy="360000"/>
          </a:xfrm>
        </p:spPr>
        <p:txBody>
          <a:bodyPr anchor="t"/>
          <a:lstStyle>
            <a:lvl1pPr marL="0" indent="0">
              <a:buNone/>
              <a:defRPr sz="2400" b="1">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4" name="Content Placeholder 3">
            <a:extLst>
              <a:ext uri="{FF2B5EF4-FFF2-40B4-BE49-F238E27FC236}">
                <a16:creationId xmlns:a16="http://schemas.microsoft.com/office/drawing/2014/main" id="{9FD584DA-F775-47B8-A1D7-6556AD5FCBD2}"/>
              </a:ext>
            </a:extLst>
          </p:cNvPr>
          <p:cNvSpPr>
            <a:spLocks noGrp="1"/>
          </p:cNvSpPr>
          <p:nvPr>
            <p:ph sz="half" idx="2"/>
          </p:nvPr>
        </p:nvSpPr>
        <p:spPr>
          <a:xfrm>
            <a:off x="432000" y="1584000"/>
            <a:ext cx="5472000" cy="4608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Footer Placeholder 9">
            <a:extLst>
              <a:ext uri="{FF2B5EF4-FFF2-40B4-BE49-F238E27FC236}">
                <a16:creationId xmlns:a16="http://schemas.microsoft.com/office/drawing/2014/main" id="{9337FD81-6DFD-43B7-A7D9-59E45ECDF39A}"/>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US" noProof="0" dirty="0"/>
              <a:t>Add a footer</a:t>
            </a:r>
          </a:p>
        </p:txBody>
      </p:sp>
      <p:sp>
        <p:nvSpPr>
          <p:cNvPr id="11" name="Slide Number Placeholder 10">
            <a:extLst>
              <a:ext uri="{FF2B5EF4-FFF2-40B4-BE49-F238E27FC236}">
                <a16:creationId xmlns:a16="http://schemas.microsoft.com/office/drawing/2014/main" id="{F17B7460-0559-435A-9C2F-1B12BC6CE184}"/>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US" noProof="0" smtClean="0"/>
              <a:pPr/>
              <a:t>‹#›</a:t>
            </a:fld>
            <a:endParaRPr lang="en-US" noProof="0" dirty="0"/>
          </a:p>
        </p:txBody>
      </p:sp>
      <p:sp>
        <p:nvSpPr>
          <p:cNvPr id="26" name="Content Placeholder 5">
            <a:extLst>
              <a:ext uri="{FF2B5EF4-FFF2-40B4-BE49-F238E27FC236}">
                <a16:creationId xmlns:a16="http://schemas.microsoft.com/office/drawing/2014/main" id="{EA7B8348-A00A-4AAE-B1F6-924515577B23}"/>
              </a:ext>
            </a:extLst>
          </p:cNvPr>
          <p:cNvSpPr>
            <a:spLocks noGrp="1"/>
          </p:cNvSpPr>
          <p:nvPr>
            <p:ph sz="quarter" idx="4"/>
          </p:nvPr>
        </p:nvSpPr>
        <p:spPr>
          <a:xfrm>
            <a:off x="6300000" y="1581663"/>
            <a:ext cx="5472000" cy="4608000"/>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7" name="Text Placeholder 4">
            <a:extLst>
              <a:ext uri="{FF2B5EF4-FFF2-40B4-BE49-F238E27FC236}">
                <a16:creationId xmlns:a16="http://schemas.microsoft.com/office/drawing/2014/main" id="{4521CFCD-C079-4019-942D-035558CAFCAC}"/>
              </a:ext>
            </a:extLst>
          </p:cNvPr>
          <p:cNvSpPr>
            <a:spLocks noGrp="1"/>
          </p:cNvSpPr>
          <p:nvPr>
            <p:ph type="body" sz="quarter" idx="3"/>
          </p:nvPr>
        </p:nvSpPr>
        <p:spPr>
          <a:xfrm>
            <a:off x="6288002" y="1151785"/>
            <a:ext cx="5483998" cy="354868"/>
          </a:xfrm>
        </p:spPr>
        <p:txBody>
          <a:bodyPr vert="horz" lIns="0" tIns="0" rIns="0" bIns="0" rtlCol="0" anchor="t">
            <a:noAutofit/>
          </a:bodyPr>
          <a:lstStyle>
            <a:lvl1pPr marL="0" indent="0">
              <a:buNone/>
              <a:defRPr lang="en-US" sz="2400" b="1"/>
            </a:lvl1pPr>
          </a:lstStyle>
          <a:p>
            <a:pPr marL="266700" lvl="0" indent="-266700"/>
            <a:r>
              <a:rPr lang="en-US" noProof="0"/>
              <a:t>Edit Master text styles</a:t>
            </a:r>
          </a:p>
        </p:txBody>
      </p:sp>
    </p:spTree>
    <p:extLst>
      <p:ext uri="{BB962C8B-B14F-4D97-AF65-F5344CB8AC3E}">
        <p14:creationId xmlns:p14="http://schemas.microsoft.com/office/powerpoint/2010/main" val="16398489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arket Space">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070BDE6F-3ADC-465D-A1D5-2E3FEE5E3685}"/>
              </a:ext>
            </a:extLst>
          </p:cNvPr>
          <p:cNvSpPr/>
          <p:nvPr userDrawn="1"/>
        </p:nvSpPr>
        <p:spPr>
          <a:xfrm rot="4308689">
            <a:off x="9605830" y="-345925"/>
            <a:ext cx="2706415" cy="2832124"/>
          </a:xfrm>
          <a:custGeom>
            <a:avLst/>
            <a:gdLst>
              <a:gd name="connsiteX0" fmla="*/ 0 w 3571215"/>
              <a:gd name="connsiteY0" fmla="*/ 3023156 h 3737093"/>
              <a:gd name="connsiteX1" fmla="*/ 993291 w 3571215"/>
              <a:gd name="connsiteY1" fmla="*/ 0 h 3737093"/>
              <a:gd name="connsiteX2" fmla="*/ 3571215 w 3571215"/>
              <a:gd name="connsiteY2" fmla="*/ 847006 h 3737093"/>
              <a:gd name="connsiteX3" fmla="*/ 1392370 w 3571215"/>
              <a:gd name="connsiteY3" fmla="*/ 3639100 h 3737093"/>
              <a:gd name="connsiteX4" fmla="*/ 393183 w 3571215"/>
              <a:gd name="connsiteY4" fmla="*/ 3737093 h 3737093"/>
              <a:gd name="connsiteX5" fmla="*/ 0 w 3571215"/>
              <a:gd name="connsiteY5" fmla="*/ 3023156 h 3737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71215" h="3737093">
                <a:moveTo>
                  <a:pt x="0" y="3023156"/>
                </a:moveTo>
                <a:lnTo>
                  <a:pt x="993291" y="0"/>
                </a:lnTo>
                <a:lnTo>
                  <a:pt x="3571215" y="847006"/>
                </a:lnTo>
                <a:lnTo>
                  <a:pt x="1392370" y="3639100"/>
                </a:lnTo>
                <a:lnTo>
                  <a:pt x="393183" y="3737093"/>
                </a:lnTo>
                <a:lnTo>
                  <a:pt x="0" y="3023156"/>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5FC626A5-4FF6-42BD-858A-AE4B2C23A6BC}"/>
              </a:ext>
            </a:extLst>
          </p:cNvPr>
          <p:cNvSpPr>
            <a:spLocks noGrp="1"/>
          </p:cNvSpPr>
          <p:nvPr>
            <p:ph type="title"/>
          </p:nvPr>
        </p:nvSpPr>
        <p:spPr/>
        <p:txBody>
          <a:bodyPr/>
          <a:lstStyle>
            <a:lvl1pPr>
              <a:defRPr>
                <a:solidFill>
                  <a:schemeClr val="tx1">
                    <a:lumMod val="75000"/>
                    <a:lumOff val="25000"/>
                  </a:schemeClr>
                </a:solidFill>
              </a:defRPr>
            </a:lvl1pPr>
          </a:lstStyle>
          <a:p>
            <a:r>
              <a:rPr lang="en-US" noProof="0"/>
              <a:t>Click to edit Master title style</a:t>
            </a:r>
          </a:p>
        </p:txBody>
      </p:sp>
      <p:sp>
        <p:nvSpPr>
          <p:cNvPr id="6" name="Footer Placeholder 5">
            <a:extLst>
              <a:ext uri="{FF2B5EF4-FFF2-40B4-BE49-F238E27FC236}">
                <a16:creationId xmlns:a16="http://schemas.microsoft.com/office/drawing/2014/main" id="{29E5E346-F307-4307-949D-77CDB6E6577A}"/>
              </a:ext>
            </a:extLst>
          </p:cNvPr>
          <p:cNvSpPr>
            <a:spLocks noGrp="1"/>
          </p:cNvSpPr>
          <p:nvPr>
            <p:ph type="ftr" sz="quarter" idx="10"/>
          </p:nvPr>
        </p:nvSpPr>
        <p:spPr>
          <a:xfrm>
            <a:off x="431999" y="6188628"/>
            <a:ext cx="8784941" cy="365125"/>
          </a:xfrm>
        </p:spPr>
        <p:txBody>
          <a:bodyPr/>
          <a:lstStyle>
            <a:lvl1pPr>
              <a:defRPr>
                <a:solidFill>
                  <a:schemeClr val="tx1">
                    <a:lumMod val="75000"/>
                    <a:lumOff val="25000"/>
                  </a:schemeClr>
                </a:solidFill>
              </a:defRPr>
            </a:lvl1pPr>
          </a:lstStyle>
          <a:p>
            <a:r>
              <a:rPr lang="en-US" noProof="0" dirty="0"/>
              <a:t>Add a footer</a:t>
            </a:r>
          </a:p>
        </p:txBody>
      </p:sp>
      <p:sp>
        <p:nvSpPr>
          <p:cNvPr id="7" name="Slide Number Placeholder 6">
            <a:extLst>
              <a:ext uri="{FF2B5EF4-FFF2-40B4-BE49-F238E27FC236}">
                <a16:creationId xmlns:a16="http://schemas.microsoft.com/office/drawing/2014/main" id="{BB4446C0-A637-4726-88A6-815A6AB63B96}"/>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US" noProof="0" smtClean="0"/>
              <a:pPr/>
              <a:t>‹#›</a:t>
            </a:fld>
            <a:endParaRPr lang="en-US" noProof="0" dirty="0"/>
          </a:p>
        </p:txBody>
      </p:sp>
      <p:cxnSp>
        <p:nvCxnSpPr>
          <p:cNvPr id="14" name="Straight Connector 13">
            <a:extLst>
              <a:ext uri="{FF2B5EF4-FFF2-40B4-BE49-F238E27FC236}">
                <a16:creationId xmlns:a16="http://schemas.microsoft.com/office/drawing/2014/main" id="{B3B7A27A-7EBF-4E8D-A115-E66CB9FAB634}"/>
              </a:ext>
            </a:extLst>
          </p:cNvPr>
          <p:cNvCxnSpPr>
            <a:cxnSpLocks/>
          </p:cNvCxnSpPr>
          <p:nvPr userDrawn="1"/>
        </p:nvCxnSpPr>
        <p:spPr>
          <a:xfrm>
            <a:off x="6096000" y="1319756"/>
            <a:ext cx="0" cy="4369844"/>
          </a:xfrm>
          <a:prstGeom prst="line">
            <a:avLst/>
          </a:prstGeom>
          <a:ln>
            <a:solidFill>
              <a:schemeClr val="bg1">
                <a:lumMod val="8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1BFFAC39-59BE-48F2-AD63-62BEFC00B1D5}"/>
              </a:ext>
            </a:extLst>
          </p:cNvPr>
          <p:cNvCxnSpPr>
            <a:cxnSpLocks/>
          </p:cNvCxnSpPr>
          <p:nvPr userDrawn="1"/>
        </p:nvCxnSpPr>
        <p:spPr>
          <a:xfrm flipH="1">
            <a:off x="432000" y="3504678"/>
            <a:ext cx="11340000" cy="0"/>
          </a:xfrm>
          <a:prstGeom prst="line">
            <a:avLst/>
          </a:prstGeom>
          <a:ln>
            <a:solidFill>
              <a:schemeClr val="bg1">
                <a:lumMod val="8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8" name="Text Placeholder 5">
            <a:extLst>
              <a:ext uri="{FF2B5EF4-FFF2-40B4-BE49-F238E27FC236}">
                <a16:creationId xmlns:a16="http://schemas.microsoft.com/office/drawing/2014/main" id="{FA965502-3EB0-4B3F-B1BD-4A4FCF7FFB40}"/>
              </a:ext>
            </a:extLst>
          </p:cNvPr>
          <p:cNvSpPr>
            <a:spLocks noGrp="1"/>
          </p:cNvSpPr>
          <p:nvPr>
            <p:ph type="body" sz="quarter" idx="12" hasCustomPrompt="1"/>
          </p:nvPr>
        </p:nvSpPr>
        <p:spPr>
          <a:xfrm>
            <a:off x="5112000" y="951013"/>
            <a:ext cx="1980000" cy="252000"/>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a:t>Quadrant Title</a:t>
            </a:r>
          </a:p>
        </p:txBody>
      </p:sp>
      <p:sp>
        <p:nvSpPr>
          <p:cNvPr id="20" name="Text Placeholder 5">
            <a:extLst>
              <a:ext uri="{FF2B5EF4-FFF2-40B4-BE49-F238E27FC236}">
                <a16:creationId xmlns:a16="http://schemas.microsoft.com/office/drawing/2014/main" id="{C18A1C3D-3A6C-4F03-9E67-CC675C5FE3BA}"/>
              </a:ext>
            </a:extLst>
          </p:cNvPr>
          <p:cNvSpPr>
            <a:spLocks noGrp="1"/>
          </p:cNvSpPr>
          <p:nvPr>
            <p:ph type="body" sz="quarter" idx="13" hasCustomPrompt="1"/>
          </p:nvPr>
        </p:nvSpPr>
        <p:spPr>
          <a:xfrm>
            <a:off x="5106000" y="5857570"/>
            <a:ext cx="1980000" cy="252000"/>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a:t>Quadrant Title</a:t>
            </a:r>
          </a:p>
        </p:txBody>
      </p:sp>
      <p:sp>
        <p:nvSpPr>
          <p:cNvPr id="21" name="Text Placeholder 5">
            <a:extLst>
              <a:ext uri="{FF2B5EF4-FFF2-40B4-BE49-F238E27FC236}">
                <a16:creationId xmlns:a16="http://schemas.microsoft.com/office/drawing/2014/main" id="{469CF172-1F46-411E-B0E1-B0220CFB3DA3}"/>
              </a:ext>
            </a:extLst>
          </p:cNvPr>
          <p:cNvSpPr>
            <a:spLocks noGrp="1"/>
          </p:cNvSpPr>
          <p:nvPr>
            <p:ph type="body" sz="quarter" idx="14" hasCustomPrompt="1"/>
          </p:nvPr>
        </p:nvSpPr>
        <p:spPr>
          <a:xfrm>
            <a:off x="432000" y="3187823"/>
            <a:ext cx="1980000" cy="252000"/>
          </a:xfrm>
        </p:spPr>
        <p:txBody>
          <a:bodyPr/>
          <a:lstStyle>
            <a:lvl1pPr marL="0" indent="0" algn="l">
              <a:buFont typeface="Arial" panose="020B0604020202020204" pitchFamily="34" charset="0"/>
              <a:buNone/>
              <a:defRPr sz="1400">
                <a:solidFill>
                  <a:schemeClr val="tx1">
                    <a:lumMod val="75000"/>
                    <a:lumOff val="25000"/>
                  </a:schemeClr>
                </a:solidFill>
              </a:defRPr>
            </a:lvl1pPr>
          </a:lstStyle>
          <a:p>
            <a:pPr lvl="0"/>
            <a:r>
              <a:rPr lang="en-US" noProof="0"/>
              <a:t>Quadrant Title</a:t>
            </a:r>
          </a:p>
        </p:txBody>
      </p:sp>
      <p:sp>
        <p:nvSpPr>
          <p:cNvPr id="22" name="Text Placeholder 5">
            <a:extLst>
              <a:ext uri="{FF2B5EF4-FFF2-40B4-BE49-F238E27FC236}">
                <a16:creationId xmlns:a16="http://schemas.microsoft.com/office/drawing/2014/main" id="{BD9E85DB-9B95-40F2-9F0B-3D21BC9DCD8C}"/>
              </a:ext>
            </a:extLst>
          </p:cNvPr>
          <p:cNvSpPr>
            <a:spLocks noGrp="1"/>
          </p:cNvSpPr>
          <p:nvPr>
            <p:ph type="body" sz="quarter" idx="15" hasCustomPrompt="1"/>
          </p:nvPr>
        </p:nvSpPr>
        <p:spPr>
          <a:xfrm>
            <a:off x="9792001" y="3187823"/>
            <a:ext cx="1980000" cy="252000"/>
          </a:xfrm>
        </p:spPr>
        <p:txBody>
          <a:bodyPr/>
          <a:lstStyle>
            <a:lvl1pPr marL="0" indent="0" algn="r">
              <a:buFont typeface="Arial" panose="020B0604020202020204" pitchFamily="34" charset="0"/>
              <a:buNone/>
              <a:defRPr sz="1400">
                <a:solidFill>
                  <a:schemeClr val="tx1">
                    <a:lumMod val="75000"/>
                    <a:lumOff val="25000"/>
                  </a:schemeClr>
                </a:solidFill>
              </a:defRPr>
            </a:lvl1pPr>
          </a:lstStyle>
          <a:p>
            <a:pPr lvl="0"/>
            <a:r>
              <a:rPr lang="en-US" noProof="0"/>
              <a:t>Quadrant Title</a:t>
            </a:r>
          </a:p>
        </p:txBody>
      </p:sp>
    </p:spTree>
    <p:extLst>
      <p:ext uri="{BB962C8B-B14F-4D97-AF65-F5344CB8AC3E}">
        <p14:creationId xmlns:p14="http://schemas.microsoft.com/office/powerpoint/2010/main" val="10444708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 Col Boxe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Master title style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a:xfrm>
            <a:off x="744396" y="2463936"/>
            <a:ext cx="3726003" cy="3314545"/>
          </a:xfrm>
          <a:prstGeom prst="rightArrowCallout">
            <a:avLst>
              <a:gd name="adj1" fmla="val 50000"/>
              <a:gd name="adj2" fmla="val 25000"/>
              <a:gd name="adj3" fmla="val 15421"/>
              <a:gd name="adj4" fmla="val 80487"/>
            </a:avLst>
          </a:prstGeom>
          <a:solidFill>
            <a:schemeClr val="bg1">
              <a:lumMod val="95000"/>
            </a:schemeClr>
          </a:solidFill>
        </p:spPr>
        <p:txBody>
          <a:bodyPr lIns="180000" tIns="180000" rIns="180000"/>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Footer Placeholder 6">
            <a:extLst>
              <a:ext uri="{FF2B5EF4-FFF2-40B4-BE49-F238E27FC236}">
                <a16:creationId xmlns:a16="http://schemas.microsoft.com/office/drawing/2014/main" id="{19F419B1-164A-4B7A-BBEC-47B6151ECB05}"/>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US" noProof="0" dirty="0"/>
              <a:t>Add a footer</a:t>
            </a:r>
          </a:p>
        </p:txBody>
      </p:sp>
      <p:sp>
        <p:nvSpPr>
          <p:cNvPr id="8" name="Slide Number Placeholder 7">
            <a:extLst>
              <a:ext uri="{FF2B5EF4-FFF2-40B4-BE49-F238E27FC236}">
                <a16:creationId xmlns:a16="http://schemas.microsoft.com/office/drawing/2014/main" id="{86E99B1E-D08C-46BA-9D27-9ED02F4C9B6C}"/>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US" noProof="0" smtClean="0"/>
              <a:pPr/>
              <a:t>‹#›</a:t>
            </a:fld>
            <a:endParaRPr lang="en-US" noProof="0" dirty="0"/>
          </a:p>
        </p:txBody>
      </p:sp>
      <p:sp>
        <p:nvSpPr>
          <p:cNvPr id="5" name="Text Placeholder 4">
            <a:extLst>
              <a:ext uri="{FF2B5EF4-FFF2-40B4-BE49-F238E27FC236}">
                <a16:creationId xmlns:a16="http://schemas.microsoft.com/office/drawing/2014/main" id="{16A38E24-EB1C-472F-B631-5DF32F9C4CF5}"/>
              </a:ext>
            </a:extLst>
          </p:cNvPr>
          <p:cNvSpPr>
            <a:spLocks noGrp="1"/>
          </p:cNvSpPr>
          <p:nvPr>
            <p:ph type="body" sz="quarter" idx="12"/>
          </p:nvPr>
        </p:nvSpPr>
        <p:spPr>
          <a:xfrm>
            <a:off x="4613985" y="2463801"/>
            <a:ext cx="3726469" cy="3314200"/>
          </a:xfrm>
          <a:prstGeom prst="rightArrowCallout">
            <a:avLst>
              <a:gd name="adj1" fmla="val 50000"/>
              <a:gd name="adj2" fmla="val 25000"/>
              <a:gd name="adj3" fmla="val 16186"/>
              <a:gd name="adj4" fmla="val 80493"/>
            </a:avLst>
          </a:prstGeom>
          <a:solidFill>
            <a:schemeClr val="bg1">
              <a:lumMod val="95000"/>
            </a:schemeClr>
          </a:solidFill>
        </p:spPr>
        <p:txBody>
          <a:bodyPr lIns="180000" tIns="180000" rIns="18000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Text Placeholder 10">
            <a:extLst>
              <a:ext uri="{FF2B5EF4-FFF2-40B4-BE49-F238E27FC236}">
                <a16:creationId xmlns:a16="http://schemas.microsoft.com/office/drawing/2014/main" id="{5B4A252E-78C9-4F76-98A4-A4B580AD072A}"/>
              </a:ext>
            </a:extLst>
          </p:cNvPr>
          <p:cNvSpPr>
            <a:spLocks noGrp="1"/>
          </p:cNvSpPr>
          <p:nvPr>
            <p:ph type="body" sz="quarter" idx="13"/>
          </p:nvPr>
        </p:nvSpPr>
        <p:spPr>
          <a:xfrm>
            <a:off x="8483985" y="2463801"/>
            <a:ext cx="2963619" cy="3314200"/>
          </a:xfrm>
          <a:prstGeom prst="rect">
            <a:avLst/>
          </a:prstGeom>
          <a:solidFill>
            <a:schemeClr val="bg1">
              <a:lumMod val="95000"/>
            </a:schemeClr>
          </a:solidFill>
        </p:spPr>
        <p:txBody>
          <a:bodyPr lIns="180000" tIns="180000" rIns="18000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Text Placeholder 8">
            <a:extLst>
              <a:ext uri="{FF2B5EF4-FFF2-40B4-BE49-F238E27FC236}">
                <a16:creationId xmlns:a16="http://schemas.microsoft.com/office/drawing/2014/main" id="{F8E9D1B9-1C3A-4397-B3B4-9A921D64159E}"/>
              </a:ext>
            </a:extLst>
          </p:cNvPr>
          <p:cNvSpPr>
            <a:spLocks noGrp="1"/>
          </p:cNvSpPr>
          <p:nvPr>
            <p:ph type="body" sz="quarter" idx="26" hasCustomPrompt="1"/>
          </p:nvPr>
        </p:nvSpPr>
        <p:spPr>
          <a:xfrm>
            <a:off x="431800" y="1080000"/>
            <a:ext cx="11339513" cy="276561"/>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 Header</a:t>
            </a:r>
          </a:p>
        </p:txBody>
      </p:sp>
      <p:sp>
        <p:nvSpPr>
          <p:cNvPr id="6" name="Text Placeholder 5">
            <a:extLst>
              <a:ext uri="{FF2B5EF4-FFF2-40B4-BE49-F238E27FC236}">
                <a16:creationId xmlns:a16="http://schemas.microsoft.com/office/drawing/2014/main" id="{1B4F049D-3C57-44BB-ACE2-1363AF36D9EF}"/>
              </a:ext>
            </a:extLst>
          </p:cNvPr>
          <p:cNvSpPr>
            <a:spLocks noGrp="1"/>
          </p:cNvSpPr>
          <p:nvPr>
            <p:ph type="body" sz="quarter" idx="27" hasCustomPrompt="1"/>
          </p:nvPr>
        </p:nvSpPr>
        <p:spPr>
          <a:xfrm>
            <a:off x="744236" y="1647240"/>
            <a:ext cx="2975578" cy="648000"/>
          </a:xfrm>
          <a:ln>
            <a:solidFill>
              <a:schemeClr val="accent1"/>
            </a:solidFill>
          </a:ln>
        </p:spPr>
        <p:txBody>
          <a:bodyPr tIns="108000" anchor="t"/>
          <a:lstStyle>
            <a:lvl1pPr marL="0" indent="0" algn="ctr">
              <a:buNone/>
              <a:defRPr>
                <a:latin typeface="+mj-lt"/>
              </a:defRPr>
            </a:lvl1pPr>
            <a:lvl2pPr marL="266700" indent="0" algn="ctr">
              <a:buNone/>
              <a:defRPr/>
            </a:lvl2pPr>
            <a:lvl3pPr marL="542925" indent="0" algn="ctr">
              <a:buNone/>
              <a:defRPr/>
            </a:lvl3pPr>
            <a:lvl4pPr marL="809625" indent="0" algn="ctr">
              <a:buNone/>
              <a:defRPr/>
            </a:lvl4pPr>
            <a:lvl5pPr marL="1076325" indent="0" algn="ctr">
              <a:buNone/>
              <a:defRPr/>
            </a:lvl5pPr>
          </a:lstStyle>
          <a:p>
            <a:pPr lvl="0"/>
            <a:r>
              <a:rPr lang="en-US" noProof="0"/>
              <a:t>Section 1 Title</a:t>
            </a:r>
          </a:p>
        </p:txBody>
      </p:sp>
      <p:sp>
        <p:nvSpPr>
          <p:cNvPr id="12" name="Text Placeholder 11">
            <a:extLst>
              <a:ext uri="{FF2B5EF4-FFF2-40B4-BE49-F238E27FC236}">
                <a16:creationId xmlns:a16="http://schemas.microsoft.com/office/drawing/2014/main" id="{FB9B793F-A64B-475C-96F3-FB40100E01E4}"/>
              </a:ext>
            </a:extLst>
          </p:cNvPr>
          <p:cNvSpPr>
            <a:spLocks noGrp="1"/>
          </p:cNvSpPr>
          <p:nvPr>
            <p:ph type="body" sz="quarter" idx="28" hasCustomPrompt="1"/>
          </p:nvPr>
        </p:nvSpPr>
        <p:spPr>
          <a:xfrm>
            <a:off x="4608336" y="1647040"/>
            <a:ext cx="2975578" cy="648000"/>
          </a:xfrm>
          <a:ln>
            <a:solidFill>
              <a:schemeClr val="accent2"/>
            </a:solidFill>
          </a:ln>
        </p:spPr>
        <p:txBody>
          <a:bodyPr tIns="108000" anchor="t"/>
          <a:lstStyle>
            <a:lvl1pPr marL="0" indent="0" algn="ctr">
              <a:buNone/>
              <a:defRPr>
                <a:latin typeface="+mj-lt"/>
              </a:defRPr>
            </a:lvl1pPr>
          </a:lstStyle>
          <a:p>
            <a:pPr lvl="0"/>
            <a:r>
              <a:rPr lang="en-US" noProof="0"/>
              <a:t>Section 2 Title</a:t>
            </a:r>
          </a:p>
        </p:txBody>
      </p:sp>
      <p:sp>
        <p:nvSpPr>
          <p:cNvPr id="14" name="Text Placeholder 13">
            <a:extLst>
              <a:ext uri="{FF2B5EF4-FFF2-40B4-BE49-F238E27FC236}">
                <a16:creationId xmlns:a16="http://schemas.microsoft.com/office/drawing/2014/main" id="{0EF53567-5287-43FB-B07E-A12F3AEEDB98}"/>
              </a:ext>
            </a:extLst>
          </p:cNvPr>
          <p:cNvSpPr>
            <a:spLocks noGrp="1"/>
          </p:cNvSpPr>
          <p:nvPr>
            <p:ph type="body" sz="quarter" idx="29" hasCustomPrompt="1"/>
          </p:nvPr>
        </p:nvSpPr>
        <p:spPr>
          <a:xfrm>
            <a:off x="8483986" y="1647240"/>
            <a:ext cx="2975578" cy="648000"/>
          </a:xfrm>
          <a:ln>
            <a:solidFill>
              <a:schemeClr val="accent3"/>
            </a:solidFill>
          </a:ln>
        </p:spPr>
        <p:txBody>
          <a:bodyPr tIns="108000" anchor="t"/>
          <a:lstStyle>
            <a:lvl1pPr marL="0" indent="0" algn="ctr">
              <a:buNone/>
              <a:defRPr>
                <a:latin typeface="+mj-lt"/>
              </a:defRPr>
            </a:lvl1pPr>
          </a:lstStyle>
          <a:p>
            <a:pPr lvl="0"/>
            <a:r>
              <a:rPr lang="en-US" noProof="0"/>
              <a:t>Section 3 Title</a:t>
            </a:r>
          </a:p>
        </p:txBody>
      </p:sp>
    </p:spTree>
    <p:extLst>
      <p:ext uri="{BB962C8B-B14F-4D97-AF65-F5344CB8AC3E}">
        <p14:creationId xmlns:p14="http://schemas.microsoft.com/office/powerpoint/2010/main" val="375573350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p:nvPr>
        </p:nvSpPr>
        <p:spPr/>
        <p:txBody>
          <a:bodyPr/>
          <a:lstStyle>
            <a:lvl1pPr>
              <a:defRPr>
                <a:solidFill>
                  <a:schemeClr val="tx1">
                    <a:lumMod val="75000"/>
                    <a:lumOff val="25000"/>
                  </a:schemeClr>
                </a:solidFill>
              </a:defRPr>
            </a:lvl1pPr>
          </a:lstStyle>
          <a:p>
            <a:r>
              <a:rPr lang="en-US" noProof="0"/>
              <a:t>Click to edit Master title style</a:t>
            </a:r>
          </a:p>
        </p:txBody>
      </p:sp>
      <p:sp>
        <p:nvSpPr>
          <p:cNvPr id="6" name="Footer Placeholder 5">
            <a:extLst>
              <a:ext uri="{FF2B5EF4-FFF2-40B4-BE49-F238E27FC236}">
                <a16:creationId xmlns:a16="http://schemas.microsoft.com/office/drawing/2014/main" id="{29E5E346-F307-4307-949D-77CDB6E6577A}"/>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US" noProof="0" dirty="0"/>
              <a:t>Add a footer</a:t>
            </a:r>
          </a:p>
        </p:txBody>
      </p:sp>
      <p:sp>
        <p:nvSpPr>
          <p:cNvPr id="7" name="Slide Number Placeholder 6">
            <a:extLst>
              <a:ext uri="{FF2B5EF4-FFF2-40B4-BE49-F238E27FC236}">
                <a16:creationId xmlns:a16="http://schemas.microsoft.com/office/drawing/2014/main" id="{BB4446C0-A637-4726-88A6-815A6AB63B96}"/>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US" noProof="0" smtClean="0"/>
              <a:pPr/>
              <a:t>‹#›</a:t>
            </a:fld>
            <a:endParaRPr lang="en-US" noProof="0" dirty="0"/>
          </a:p>
        </p:txBody>
      </p:sp>
      <p:sp>
        <p:nvSpPr>
          <p:cNvPr id="13" name="Text Placeholder 8">
            <a:extLst>
              <a:ext uri="{FF2B5EF4-FFF2-40B4-BE49-F238E27FC236}">
                <a16:creationId xmlns:a16="http://schemas.microsoft.com/office/drawing/2014/main" id="{37BBBFC2-32EB-4335-9980-A7CF236703B3}"/>
              </a:ext>
            </a:extLst>
          </p:cNvPr>
          <p:cNvSpPr>
            <a:spLocks noGrp="1"/>
          </p:cNvSpPr>
          <p:nvPr>
            <p:ph type="body" sz="quarter" idx="26" hasCustomPrompt="1"/>
          </p:nvPr>
        </p:nvSpPr>
        <p:spPr>
          <a:xfrm>
            <a:off x="431800" y="1080000"/>
            <a:ext cx="11339513" cy="276561"/>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 Header</a:t>
            </a:r>
          </a:p>
        </p:txBody>
      </p:sp>
      <p:cxnSp>
        <p:nvCxnSpPr>
          <p:cNvPr id="15" name="Straight Arrow Connector 14">
            <a:extLst>
              <a:ext uri="{FF2B5EF4-FFF2-40B4-BE49-F238E27FC236}">
                <a16:creationId xmlns:a16="http://schemas.microsoft.com/office/drawing/2014/main" id="{52158F80-0C1A-4B9E-9335-A5A0015187F7}"/>
              </a:ext>
            </a:extLst>
          </p:cNvPr>
          <p:cNvCxnSpPr/>
          <p:nvPr userDrawn="1"/>
        </p:nvCxnSpPr>
        <p:spPr>
          <a:xfrm>
            <a:off x="431800" y="3866682"/>
            <a:ext cx="11339513" cy="0"/>
          </a:xfrm>
          <a:prstGeom prst="straightConnector1">
            <a:avLst/>
          </a:prstGeom>
          <a:ln>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6" name="Text Placeholder 10">
            <a:extLst>
              <a:ext uri="{FF2B5EF4-FFF2-40B4-BE49-F238E27FC236}">
                <a16:creationId xmlns:a16="http://schemas.microsoft.com/office/drawing/2014/main" id="{723DA611-B88C-4D7E-82A4-5E4CA9DC2EA3}"/>
              </a:ext>
            </a:extLst>
          </p:cNvPr>
          <p:cNvSpPr>
            <a:spLocks noGrp="1"/>
          </p:cNvSpPr>
          <p:nvPr>
            <p:ph type="body" sz="quarter" idx="33" hasCustomPrompt="1"/>
          </p:nvPr>
        </p:nvSpPr>
        <p:spPr>
          <a:xfrm>
            <a:off x="412908" y="3973125"/>
            <a:ext cx="415608" cy="201776"/>
          </a:xfrm>
        </p:spPr>
        <p:txBody>
          <a:bodyPr anchor="ctr"/>
          <a:lstStyle>
            <a:lvl1pPr marL="0" indent="0" algn="ctr">
              <a:buNone/>
              <a:defRPr sz="1400">
                <a:solidFill>
                  <a:schemeClr val="tx1">
                    <a:lumMod val="50000"/>
                    <a:lumOff val="50000"/>
                  </a:schemeClr>
                </a:solidFill>
              </a:defRPr>
            </a:lvl1pPr>
          </a:lstStyle>
          <a:p>
            <a:pPr lvl="0"/>
            <a:r>
              <a:rPr lang="en-US" noProof="0"/>
              <a:t>Year</a:t>
            </a:r>
          </a:p>
        </p:txBody>
      </p:sp>
      <p:sp>
        <p:nvSpPr>
          <p:cNvPr id="17" name="Text Placeholder 10">
            <a:extLst>
              <a:ext uri="{FF2B5EF4-FFF2-40B4-BE49-F238E27FC236}">
                <a16:creationId xmlns:a16="http://schemas.microsoft.com/office/drawing/2014/main" id="{180A0FA4-75CD-4A61-AA79-9C3C5F97ED8C}"/>
              </a:ext>
            </a:extLst>
          </p:cNvPr>
          <p:cNvSpPr>
            <a:spLocks noGrp="1"/>
          </p:cNvSpPr>
          <p:nvPr>
            <p:ph type="body" sz="quarter" idx="34" hasCustomPrompt="1"/>
          </p:nvPr>
        </p:nvSpPr>
        <p:spPr>
          <a:xfrm>
            <a:off x="431799"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1" name="Text Placeholder 10">
            <a:extLst>
              <a:ext uri="{FF2B5EF4-FFF2-40B4-BE49-F238E27FC236}">
                <a16:creationId xmlns:a16="http://schemas.microsoft.com/office/drawing/2014/main" id="{EBB89A53-1B07-4560-B98E-03BECDB832C9}"/>
              </a:ext>
            </a:extLst>
          </p:cNvPr>
          <p:cNvSpPr>
            <a:spLocks noGrp="1"/>
          </p:cNvSpPr>
          <p:nvPr>
            <p:ph type="body" sz="quarter" idx="35" hasCustomPrompt="1"/>
          </p:nvPr>
        </p:nvSpPr>
        <p:spPr>
          <a:xfrm>
            <a:off x="903816"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2" name="Text Placeholder 10">
            <a:extLst>
              <a:ext uri="{FF2B5EF4-FFF2-40B4-BE49-F238E27FC236}">
                <a16:creationId xmlns:a16="http://schemas.microsoft.com/office/drawing/2014/main" id="{22D34AD8-D83D-4409-A418-C00840A085AC}"/>
              </a:ext>
            </a:extLst>
          </p:cNvPr>
          <p:cNvSpPr>
            <a:spLocks noGrp="1"/>
          </p:cNvSpPr>
          <p:nvPr>
            <p:ph type="body" sz="quarter" idx="36" hasCustomPrompt="1"/>
          </p:nvPr>
        </p:nvSpPr>
        <p:spPr>
          <a:xfrm>
            <a:off x="1375833"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5" name="Text Placeholder 10">
            <a:extLst>
              <a:ext uri="{FF2B5EF4-FFF2-40B4-BE49-F238E27FC236}">
                <a16:creationId xmlns:a16="http://schemas.microsoft.com/office/drawing/2014/main" id="{3EAA6A46-63F3-49A5-8E0B-758176E4429D}"/>
              </a:ext>
            </a:extLst>
          </p:cNvPr>
          <p:cNvSpPr>
            <a:spLocks noGrp="1"/>
          </p:cNvSpPr>
          <p:nvPr>
            <p:ph type="body" sz="quarter" idx="37" hasCustomPrompt="1"/>
          </p:nvPr>
        </p:nvSpPr>
        <p:spPr>
          <a:xfrm>
            <a:off x="1847850"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6" name="Text Placeholder 10">
            <a:extLst>
              <a:ext uri="{FF2B5EF4-FFF2-40B4-BE49-F238E27FC236}">
                <a16:creationId xmlns:a16="http://schemas.microsoft.com/office/drawing/2014/main" id="{BB051A6E-4868-4F3F-93DB-AD07020E9344}"/>
              </a:ext>
            </a:extLst>
          </p:cNvPr>
          <p:cNvSpPr>
            <a:spLocks noGrp="1"/>
          </p:cNvSpPr>
          <p:nvPr>
            <p:ph type="body" sz="quarter" idx="38" hasCustomPrompt="1"/>
          </p:nvPr>
        </p:nvSpPr>
        <p:spPr>
          <a:xfrm>
            <a:off x="6077108" y="3973125"/>
            <a:ext cx="415608" cy="201776"/>
          </a:xfrm>
        </p:spPr>
        <p:txBody>
          <a:bodyPr anchor="ctr"/>
          <a:lstStyle>
            <a:lvl1pPr marL="0" indent="0" algn="ctr">
              <a:buNone/>
              <a:defRPr sz="1400">
                <a:solidFill>
                  <a:schemeClr val="tx1">
                    <a:lumMod val="50000"/>
                    <a:lumOff val="50000"/>
                  </a:schemeClr>
                </a:solidFill>
              </a:defRPr>
            </a:lvl1pPr>
          </a:lstStyle>
          <a:p>
            <a:pPr lvl="0"/>
            <a:r>
              <a:rPr lang="en-US" noProof="0"/>
              <a:t>Year</a:t>
            </a:r>
          </a:p>
        </p:txBody>
      </p:sp>
      <p:sp>
        <p:nvSpPr>
          <p:cNvPr id="28" name="Text Placeholder 10">
            <a:extLst>
              <a:ext uri="{FF2B5EF4-FFF2-40B4-BE49-F238E27FC236}">
                <a16:creationId xmlns:a16="http://schemas.microsoft.com/office/drawing/2014/main" id="{61519886-189E-4C69-AEED-FD9BDD3E567B}"/>
              </a:ext>
            </a:extLst>
          </p:cNvPr>
          <p:cNvSpPr>
            <a:spLocks noGrp="1"/>
          </p:cNvSpPr>
          <p:nvPr>
            <p:ph type="body" sz="quarter" idx="39" hasCustomPrompt="1"/>
          </p:nvPr>
        </p:nvSpPr>
        <p:spPr>
          <a:xfrm>
            <a:off x="2319867"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0" name="Text Placeholder 10">
            <a:extLst>
              <a:ext uri="{FF2B5EF4-FFF2-40B4-BE49-F238E27FC236}">
                <a16:creationId xmlns:a16="http://schemas.microsoft.com/office/drawing/2014/main" id="{0F084DDF-04EE-46A9-9F77-D5FD94D1B543}"/>
              </a:ext>
            </a:extLst>
          </p:cNvPr>
          <p:cNvSpPr>
            <a:spLocks noGrp="1"/>
          </p:cNvSpPr>
          <p:nvPr>
            <p:ph type="body" sz="quarter" idx="40" hasCustomPrompt="1"/>
          </p:nvPr>
        </p:nvSpPr>
        <p:spPr>
          <a:xfrm>
            <a:off x="2791884"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1" name="Text Placeholder 10">
            <a:extLst>
              <a:ext uri="{FF2B5EF4-FFF2-40B4-BE49-F238E27FC236}">
                <a16:creationId xmlns:a16="http://schemas.microsoft.com/office/drawing/2014/main" id="{743DE8AB-BF74-4CC9-AD19-8BBBF44867AF}"/>
              </a:ext>
            </a:extLst>
          </p:cNvPr>
          <p:cNvSpPr>
            <a:spLocks noGrp="1"/>
          </p:cNvSpPr>
          <p:nvPr>
            <p:ph type="body" sz="quarter" idx="41" hasCustomPrompt="1"/>
          </p:nvPr>
        </p:nvSpPr>
        <p:spPr>
          <a:xfrm>
            <a:off x="3263901"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2" name="Text Placeholder 10">
            <a:extLst>
              <a:ext uri="{FF2B5EF4-FFF2-40B4-BE49-F238E27FC236}">
                <a16:creationId xmlns:a16="http://schemas.microsoft.com/office/drawing/2014/main" id="{2ECC5C24-2CE5-491E-89DC-F9C5AE98B067}"/>
              </a:ext>
            </a:extLst>
          </p:cNvPr>
          <p:cNvSpPr>
            <a:spLocks noGrp="1"/>
          </p:cNvSpPr>
          <p:nvPr>
            <p:ph type="body" sz="quarter" idx="42" hasCustomPrompt="1"/>
          </p:nvPr>
        </p:nvSpPr>
        <p:spPr>
          <a:xfrm>
            <a:off x="467995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3" name="Text Placeholder 10">
            <a:extLst>
              <a:ext uri="{FF2B5EF4-FFF2-40B4-BE49-F238E27FC236}">
                <a16:creationId xmlns:a16="http://schemas.microsoft.com/office/drawing/2014/main" id="{ADB0F187-5781-4076-B761-264B1C683A63}"/>
              </a:ext>
            </a:extLst>
          </p:cNvPr>
          <p:cNvSpPr>
            <a:spLocks noGrp="1"/>
          </p:cNvSpPr>
          <p:nvPr>
            <p:ph type="body" sz="quarter" idx="43" hasCustomPrompt="1"/>
          </p:nvPr>
        </p:nvSpPr>
        <p:spPr>
          <a:xfrm>
            <a:off x="3735918"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4" name="Text Placeholder 10">
            <a:extLst>
              <a:ext uri="{FF2B5EF4-FFF2-40B4-BE49-F238E27FC236}">
                <a16:creationId xmlns:a16="http://schemas.microsoft.com/office/drawing/2014/main" id="{B2E776B2-D388-4243-80AE-BD8AF47C8AAB}"/>
              </a:ext>
            </a:extLst>
          </p:cNvPr>
          <p:cNvSpPr>
            <a:spLocks noGrp="1"/>
          </p:cNvSpPr>
          <p:nvPr>
            <p:ph type="body" sz="quarter" idx="44" hasCustomPrompt="1"/>
          </p:nvPr>
        </p:nvSpPr>
        <p:spPr>
          <a:xfrm>
            <a:off x="4207935"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5" name="Text Placeholder 10">
            <a:extLst>
              <a:ext uri="{FF2B5EF4-FFF2-40B4-BE49-F238E27FC236}">
                <a16:creationId xmlns:a16="http://schemas.microsoft.com/office/drawing/2014/main" id="{79F3A104-EDC0-4A25-9585-3F9F8C1022C7}"/>
              </a:ext>
            </a:extLst>
          </p:cNvPr>
          <p:cNvSpPr>
            <a:spLocks noGrp="1"/>
          </p:cNvSpPr>
          <p:nvPr>
            <p:ph type="body" sz="quarter" idx="45" hasCustomPrompt="1"/>
          </p:nvPr>
        </p:nvSpPr>
        <p:spPr>
          <a:xfrm>
            <a:off x="5151969"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6" name="Text Placeholder 10">
            <a:extLst>
              <a:ext uri="{FF2B5EF4-FFF2-40B4-BE49-F238E27FC236}">
                <a16:creationId xmlns:a16="http://schemas.microsoft.com/office/drawing/2014/main" id="{23DA3E7C-9F0E-4A57-B6EA-C01C72788E9E}"/>
              </a:ext>
            </a:extLst>
          </p:cNvPr>
          <p:cNvSpPr>
            <a:spLocks noGrp="1"/>
          </p:cNvSpPr>
          <p:nvPr>
            <p:ph type="body" sz="quarter" idx="46" hasCustomPrompt="1"/>
          </p:nvPr>
        </p:nvSpPr>
        <p:spPr>
          <a:xfrm>
            <a:off x="5623986"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7" name="Text Placeholder 10">
            <a:extLst>
              <a:ext uri="{FF2B5EF4-FFF2-40B4-BE49-F238E27FC236}">
                <a16:creationId xmlns:a16="http://schemas.microsoft.com/office/drawing/2014/main" id="{A8ABC110-DC97-4A71-9A16-67581EAC9895}"/>
              </a:ext>
            </a:extLst>
          </p:cNvPr>
          <p:cNvSpPr>
            <a:spLocks noGrp="1"/>
          </p:cNvSpPr>
          <p:nvPr>
            <p:ph type="body" sz="quarter" idx="47" hasCustomPrompt="1"/>
          </p:nvPr>
        </p:nvSpPr>
        <p:spPr>
          <a:xfrm>
            <a:off x="6095999"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8" name="Text Placeholder 10">
            <a:extLst>
              <a:ext uri="{FF2B5EF4-FFF2-40B4-BE49-F238E27FC236}">
                <a16:creationId xmlns:a16="http://schemas.microsoft.com/office/drawing/2014/main" id="{81058125-332B-41A7-BCD5-72CAE3F9F97D}"/>
              </a:ext>
            </a:extLst>
          </p:cNvPr>
          <p:cNvSpPr>
            <a:spLocks noGrp="1"/>
          </p:cNvSpPr>
          <p:nvPr>
            <p:ph type="body" sz="quarter" idx="48" hasCustomPrompt="1"/>
          </p:nvPr>
        </p:nvSpPr>
        <p:spPr>
          <a:xfrm>
            <a:off x="656801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9" name="Text Placeholder 10">
            <a:extLst>
              <a:ext uri="{FF2B5EF4-FFF2-40B4-BE49-F238E27FC236}">
                <a16:creationId xmlns:a16="http://schemas.microsoft.com/office/drawing/2014/main" id="{E32DE8FD-6391-4094-BAEC-CC0836CC67EB}"/>
              </a:ext>
            </a:extLst>
          </p:cNvPr>
          <p:cNvSpPr>
            <a:spLocks noGrp="1"/>
          </p:cNvSpPr>
          <p:nvPr>
            <p:ph type="body" sz="quarter" idx="49" hasCustomPrompt="1"/>
          </p:nvPr>
        </p:nvSpPr>
        <p:spPr>
          <a:xfrm>
            <a:off x="7040029"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40" name="Text Placeholder 10">
            <a:extLst>
              <a:ext uri="{FF2B5EF4-FFF2-40B4-BE49-F238E27FC236}">
                <a16:creationId xmlns:a16="http://schemas.microsoft.com/office/drawing/2014/main" id="{5C53C0F3-9308-422B-BC6E-1ACA5029027A}"/>
              </a:ext>
            </a:extLst>
          </p:cNvPr>
          <p:cNvSpPr>
            <a:spLocks noGrp="1"/>
          </p:cNvSpPr>
          <p:nvPr>
            <p:ph type="body" sz="quarter" idx="50" hasCustomPrompt="1"/>
          </p:nvPr>
        </p:nvSpPr>
        <p:spPr>
          <a:xfrm>
            <a:off x="7512046"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41" name="Text Placeholder 10">
            <a:extLst>
              <a:ext uri="{FF2B5EF4-FFF2-40B4-BE49-F238E27FC236}">
                <a16:creationId xmlns:a16="http://schemas.microsoft.com/office/drawing/2014/main" id="{06DFFA03-9EA6-4F70-9519-AB1361BAF7CE}"/>
              </a:ext>
            </a:extLst>
          </p:cNvPr>
          <p:cNvSpPr>
            <a:spLocks noGrp="1"/>
          </p:cNvSpPr>
          <p:nvPr>
            <p:ph type="body" sz="quarter" idx="51" hasCustomPrompt="1"/>
          </p:nvPr>
        </p:nvSpPr>
        <p:spPr>
          <a:xfrm>
            <a:off x="7984063"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42" name="Text Placeholder 10">
            <a:extLst>
              <a:ext uri="{FF2B5EF4-FFF2-40B4-BE49-F238E27FC236}">
                <a16:creationId xmlns:a16="http://schemas.microsoft.com/office/drawing/2014/main" id="{49CD8693-3557-4241-BB88-518160D989C4}"/>
              </a:ext>
            </a:extLst>
          </p:cNvPr>
          <p:cNvSpPr>
            <a:spLocks noGrp="1"/>
          </p:cNvSpPr>
          <p:nvPr>
            <p:ph type="body" sz="quarter" idx="52" hasCustomPrompt="1"/>
          </p:nvPr>
        </p:nvSpPr>
        <p:spPr>
          <a:xfrm>
            <a:off x="8456080"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43" name="Text Placeholder 10">
            <a:extLst>
              <a:ext uri="{FF2B5EF4-FFF2-40B4-BE49-F238E27FC236}">
                <a16:creationId xmlns:a16="http://schemas.microsoft.com/office/drawing/2014/main" id="{4884DF69-4936-4F90-BFB8-ED04A228DA22}"/>
              </a:ext>
            </a:extLst>
          </p:cNvPr>
          <p:cNvSpPr>
            <a:spLocks noGrp="1"/>
          </p:cNvSpPr>
          <p:nvPr>
            <p:ph type="body" sz="quarter" idx="53" hasCustomPrompt="1"/>
          </p:nvPr>
        </p:nvSpPr>
        <p:spPr>
          <a:xfrm>
            <a:off x="8928097"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44" name="Text Placeholder 10">
            <a:extLst>
              <a:ext uri="{FF2B5EF4-FFF2-40B4-BE49-F238E27FC236}">
                <a16:creationId xmlns:a16="http://schemas.microsoft.com/office/drawing/2014/main" id="{00804F61-8052-4AD8-8370-ED72B261BC29}"/>
              </a:ext>
            </a:extLst>
          </p:cNvPr>
          <p:cNvSpPr>
            <a:spLocks noGrp="1"/>
          </p:cNvSpPr>
          <p:nvPr>
            <p:ph type="body" sz="quarter" idx="54" hasCustomPrompt="1"/>
          </p:nvPr>
        </p:nvSpPr>
        <p:spPr>
          <a:xfrm>
            <a:off x="10344148"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45" name="Text Placeholder 10">
            <a:extLst>
              <a:ext uri="{FF2B5EF4-FFF2-40B4-BE49-F238E27FC236}">
                <a16:creationId xmlns:a16="http://schemas.microsoft.com/office/drawing/2014/main" id="{313F370F-A9EC-477E-BED7-BF4E87527420}"/>
              </a:ext>
            </a:extLst>
          </p:cNvPr>
          <p:cNvSpPr>
            <a:spLocks noGrp="1"/>
          </p:cNvSpPr>
          <p:nvPr>
            <p:ph type="body" sz="quarter" idx="55" hasCustomPrompt="1"/>
          </p:nvPr>
        </p:nvSpPr>
        <p:spPr>
          <a:xfrm>
            <a:off x="9400114"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46" name="Text Placeholder 10">
            <a:extLst>
              <a:ext uri="{FF2B5EF4-FFF2-40B4-BE49-F238E27FC236}">
                <a16:creationId xmlns:a16="http://schemas.microsoft.com/office/drawing/2014/main" id="{9E687ADD-FE6C-441E-991F-E71EA0572C32}"/>
              </a:ext>
            </a:extLst>
          </p:cNvPr>
          <p:cNvSpPr>
            <a:spLocks noGrp="1"/>
          </p:cNvSpPr>
          <p:nvPr>
            <p:ph type="body" sz="quarter" idx="56" hasCustomPrompt="1"/>
          </p:nvPr>
        </p:nvSpPr>
        <p:spPr>
          <a:xfrm>
            <a:off x="9872131"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47" name="Text Placeholder 10">
            <a:extLst>
              <a:ext uri="{FF2B5EF4-FFF2-40B4-BE49-F238E27FC236}">
                <a16:creationId xmlns:a16="http://schemas.microsoft.com/office/drawing/2014/main" id="{5E0252B4-80AE-40E9-BA32-6EDAAC625211}"/>
              </a:ext>
            </a:extLst>
          </p:cNvPr>
          <p:cNvSpPr>
            <a:spLocks noGrp="1"/>
          </p:cNvSpPr>
          <p:nvPr>
            <p:ph type="body" sz="quarter" idx="57" hasCustomPrompt="1"/>
          </p:nvPr>
        </p:nvSpPr>
        <p:spPr>
          <a:xfrm>
            <a:off x="10816165"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48" name="Text Placeholder 10">
            <a:extLst>
              <a:ext uri="{FF2B5EF4-FFF2-40B4-BE49-F238E27FC236}">
                <a16:creationId xmlns:a16="http://schemas.microsoft.com/office/drawing/2014/main" id="{8A807DF0-23B6-4B83-B3F6-8D0BE9A851F6}"/>
              </a:ext>
            </a:extLst>
          </p:cNvPr>
          <p:cNvSpPr>
            <a:spLocks noGrp="1"/>
          </p:cNvSpPr>
          <p:nvPr>
            <p:ph type="body" sz="quarter" idx="58" hasCustomPrompt="1"/>
          </p:nvPr>
        </p:nvSpPr>
        <p:spPr>
          <a:xfrm>
            <a:off x="1128818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49" name="Text Placeholder 3">
            <a:extLst>
              <a:ext uri="{FF2B5EF4-FFF2-40B4-BE49-F238E27FC236}">
                <a16:creationId xmlns:a16="http://schemas.microsoft.com/office/drawing/2014/main" id="{F3591345-36C8-481A-AD5B-5F69B03D1710}"/>
              </a:ext>
            </a:extLst>
          </p:cNvPr>
          <p:cNvSpPr>
            <a:spLocks noGrp="1"/>
          </p:cNvSpPr>
          <p:nvPr>
            <p:ph type="body" sz="quarter" idx="59" hasCustomPrompt="1"/>
          </p:nvPr>
        </p:nvSpPr>
        <p:spPr>
          <a:xfrm>
            <a:off x="5360988" y="2190750"/>
            <a:ext cx="1793875" cy="561975"/>
          </a:xfrm>
          <a:noFill/>
          <a:ln>
            <a:noFill/>
          </a:ln>
        </p:spPr>
        <p:txBody>
          <a:bodyPr tIns="36000" anchor="t"/>
          <a:lstStyle>
            <a:lvl1pPr marL="0" indent="0" algn="ctr">
              <a:buNone/>
              <a:defRPr sz="1600" b="1">
                <a:solidFill>
                  <a:schemeClr val="tx1">
                    <a:lumMod val="75000"/>
                    <a:lumOff val="25000"/>
                  </a:schemeClr>
                </a:solidFill>
              </a:defRPr>
            </a:lvl1pPr>
          </a:lstStyle>
          <a:p>
            <a:pPr lvl="0"/>
            <a:r>
              <a:rPr lang="en-US" noProof="0"/>
              <a:t>Item Title</a:t>
            </a:r>
          </a:p>
        </p:txBody>
      </p:sp>
      <p:sp>
        <p:nvSpPr>
          <p:cNvPr id="50" name="Text Placeholder 36">
            <a:extLst>
              <a:ext uri="{FF2B5EF4-FFF2-40B4-BE49-F238E27FC236}">
                <a16:creationId xmlns:a16="http://schemas.microsoft.com/office/drawing/2014/main" id="{954C0732-1924-4A1B-9272-95C51D0B36FE}"/>
              </a:ext>
            </a:extLst>
          </p:cNvPr>
          <p:cNvSpPr>
            <a:spLocks noGrp="1"/>
          </p:cNvSpPr>
          <p:nvPr>
            <p:ph type="body" sz="quarter" idx="60" hasCustomPrompt="1"/>
          </p:nvPr>
        </p:nvSpPr>
        <p:spPr>
          <a:xfrm>
            <a:off x="5395728" y="2531196"/>
            <a:ext cx="1724394" cy="185808"/>
          </a:xfrm>
          <a:solidFill>
            <a:schemeClr val="bg1">
              <a:lumMod val="95000"/>
            </a:schemeClr>
          </a:solidFill>
        </p:spPr>
        <p:txBody>
          <a:bodyPr anchor="ctr"/>
          <a:lstStyle>
            <a:lvl1pPr marL="0" indent="0" algn="ctr">
              <a:buNone/>
              <a:defRPr sz="1200">
                <a:solidFill>
                  <a:schemeClr val="tx1">
                    <a:lumMod val="75000"/>
                    <a:lumOff val="25000"/>
                  </a:schemeClr>
                </a:solidFill>
              </a:defRPr>
            </a:lvl1pPr>
          </a:lstStyle>
          <a:p>
            <a:pPr lvl="0"/>
            <a:r>
              <a:rPr lang="en-US" noProof="0"/>
              <a:t>Month, Year</a:t>
            </a:r>
          </a:p>
        </p:txBody>
      </p:sp>
    </p:spTree>
    <p:extLst>
      <p:ext uri="{BB962C8B-B14F-4D97-AF65-F5344CB8AC3E}">
        <p14:creationId xmlns:p14="http://schemas.microsoft.com/office/powerpoint/2010/main" val="9067071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am 6 Member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Master title style</a:t>
            </a:r>
          </a:p>
        </p:txBody>
      </p:sp>
      <p:sp>
        <p:nvSpPr>
          <p:cNvPr id="7" name="Footer Placeholder 6">
            <a:extLst>
              <a:ext uri="{FF2B5EF4-FFF2-40B4-BE49-F238E27FC236}">
                <a16:creationId xmlns:a16="http://schemas.microsoft.com/office/drawing/2014/main" id="{19F419B1-164A-4B7A-BBEC-47B6151ECB05}"/>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US" noProof="0" dirty="0"/>
              <a:t>Add a footer</a:t>
            </a:r>
          </a:p>
        </p:txBody>
      </p:sp>
      <p:sp>
        <p:nvSpPr>
          <p:cNvPr id="8" name="Slide Number Placeholder 7">
            <a:extLst>
              <a:ext uri="{FF2B5EF4-FFF2-40B4-BE49-F238E27FC236}">
                <a16:creationId xmlns:a16="http://schemas.microsoft.com/office/drawing/2014/main" id="{86E99B1E-D08C-46BA-9D27-9ED02F4C9B6C}"/>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US" noProof="0" smtClean="0"/>
              <a:pPr/>
              <a:t>‹#›</a:t>
            </a:fld>
            <a:endParaRPr lang="en-US" noProof="0" dirty="0"/>
          </a:p>
        </p:txBody>
      </p:sp>
      <p:sp>
        <p:nvSpPr>
          <p:cNvPr id="5" name="Text Placeholder 4">
            <a:extLst>
              <a:ext uri="{FF2B5EF4-FFF2-40B4-BE49-F238E27FC236}">
                <a16:creationId xmlns:a16="http://schemas.microsoft.com/office/drawing/2014/main" id="{1F5B3657-F2AE-455A-BF81-1A0C2ACECD20}"/>
              </a:ext>
            </a:extLst>
          </p:cNvPr>
          <p:cNvSpPr>
            <a:spLocks noGrp="1"/>
          </p:cNvSpPr>
          <p:nvPr>
            <p:ph type="body" sz="quarter" idx="12" hasCustomPrompt="1"/>
          </p:nvPr>
        </p:nvSpPr>
        <p:spPr>
          <a:xfrm>
            <a:off x="2340113" y="4505325"/>
            <a:ext cx="1800000" cy="900000"/>
          </a:xfrm>
        </p:spPr>
        <p:txBody>
          <a:bodyPr/>
          <a:lstStyle>
            <a:lvl1pPr marL="0" indent="0" algn="ctr">
              <a:buNone/>
              <a:defRPr sz="1600"/>
            </a:lvl1pPr>
          </a:lstStyle>
          <a:p>
            <a:pPr lvl="0"/>
            <a:r>
              <a:rPr lang="en-US" noProof="0"/>
              <a:t>Title</a:t>
            </a:r>
          </a:p>
        </p:txBody>
      </p:sp>
      <p:sp>
        <p:nvSpPr>
          <p:cNvPr id="13" name="Text Placeholder 12">
            <a:extLst>
              <a:ext uri="{FF2B5EF4-FFF2-40B4-BE49-F238E27FC236}">
                <a16:creationId xmlns:a16="http://schemas.microsoft.com/office/drawing/2014/main" id="{6A983D98-E0AB-429A-9EC2-B50D4216D691}"/>
              </a:ext>
            </a:extLst>
          </p:cNvPr>
          <p:cNvSpPr>
            <a:spLocks noGrp="1"/>
          </p:cNvSpPr>
          <p:nvPr>
            <p:ph type="body" sz="quarter" idx="13" hasCustomPrompt="1"/>
          </p:nvPr>
        </p:nvSpPr>
        <p:spPr>
          <a:xfrm>
            <a:off x="4248426" y="4505325"/>
            <a:ext cx="1800000" cy="900000"/>
          </a:xfrm>
        </p:spPr>
        <p:txBody>
          <a:bodyPr/>
          <a:lstStyle>
            <a:lvl1pPr marL="0" indent="0" algn="ctr">
              <a:buNone/>
              <a:defRPr sz="1600"/>
            </a:lvl1pPr>
          </a:lstStyle>
          <a:p>
            <a:pPr lvl="0"/>
            <a:r>
              <a:rPr lang="en-US" noProof="0"/>
              <a:t>Title</a:t>
            </a:r>
          </a:p>
        </p:txBody>
      </p:sp>
      <p:sp>
        <p:nvSpPr>
          <p:cNvPr id="15" name="Text Placeholder 14">
            <a:extLst>
              <a:ext uri="{FF2B5EF4-FFF2-40B4-BE49-F238E27FC236}">
                <a16:creationId xmlns:a16="http://schemas.microsoft.com/office/drawing/2014/main" id="{755213BF-EF6D-45DC-A01B-DE6C2F23A6D2}"/>
              </a:ext>
            </a:extLst>
          </p:cNvPr>
          <p:cNvSpPr>
            <a:spLocks noGrp="1"/>
          </p:cNvSpPr>
          <p:nvPr>
            <p:ph type="body" sz="quarter" idx="14" hasCustomPrompt="1"/>
          </p:nvPr>
        </p:nvSpPr>
        <p:spPr>
          <a:xfrm>
            <a:off x="6156739" y="4505325"/>
            <a:ext cx="1800000" cy="900000"/>
          </a:xfrm>
        </p:spPr>
        <p:txBody>
          <a:bodyPr/>
          <a:lstStyle>
            <a:lvl1pPr marL="0" indent="0" algn="ctr">
              <a:buNone/>
              <a:defRPr sz="1600"/>
            </a:lvl1pPr>
          </a:lstStyle>
          <a:p>
            <a:pPr lvl="0"/>
            <a:r>
              <a:rPr lang="en-US" noProof="0"/>
              <a:t>Title</a:t>
            </a:r>
          </a:p>
        </p:txBody>
      </p:sp>
      <p:sp>
        <p:nvSpPr>
          <p:cNvPr id="17" name="Text Placeholder 16">
            <a:extLst>
              <a:ext uri="{FF2B5EF4-FFF2-40B4-BE49-F238E27FC236}">
                <a16:creationId xmlns:a16="http://schemas.microsoft.com/office/drawing/2014/main" id="{77D6BBBA-F4A3-45D4-91BC-A405FFDC7C3D}"/>
              </a:ext>
            </a:extLst>
          </p:cNvPr>
          <p:cNvSpPr>
            <a:spLocks noGrp="1"/>
          </p:cNvSpPr>
          <p:nvPr>
            <p:ph type="body" sz="quarter" idx="15" hasCustomPrompt="1"/>
          </p:nvPr>
        </p:nvSpPr>
        <p:spPr>
          <a:xfrm>
            <a:off x="8065052" y="4505325"/>
            <a:ext cx="1800000" cy="900000"/>
          </a:xfrm>
        </p:spPr>
        <p:txBody>
          <a:bodyPr/>
          <a:lstStyle>
            <a:lvl1pPr marL="0" indent="0" algn="ctr">
              <a:buNone/>
              <a:defRPr sz="1600"/>
            </a:lvl1pPr>
          </a:lstStyle>
          <a:p>
            <a:pPr lvl="0"/>
            <a:r>
              <a:rPr lang="en-US" noProof="0"/>
              <a:t>Title</a:t>
            </a:r>
          </a:p>
        </p:txBody>
      </p:sp>
      <p:sp>
        <p:nvSpPr>
          <p:cNvPr id="6" name="Text Placeholder 5">
            <a:extLst>
              <a:ext uri="{FF2B5EF4-FFF2-40B4-BE49-F238E27FC236}">
                <a16:creationId xmlns:a16="http://schemas.microsoft.com/office/drawing/2014/main" id="{EB3F7825-EB73-4976-9D8D-BAD8C8FCEA82}"/>
              </a:ext>
            </a:extLst>
          </p:cNvPr>
          <p:cNvSpPr>
            <a:spLocks noGrp="1"/>
          </p:cNvSpPr>
          <p:nvPr>
            <p:ph type="body" sz="quarter" idx="16" hasCustomPrompt="1"/>
          </p:nvPr>
        </p:nvSpPr>
        <p:spPr>
          <a:xfrm>
            <a:off x="431800" y="3926334"/>
            <a:ext cx="1800000" cy="504000"/>
          </a:xfrm>
        </p:spPr>
        <p:txBody>
          <a:bodyPr/>
          <a:lstStyle>
            <a:lvl1pPr marL="0" indent="0" algn="ctr">
              <a:buNone/>
              <a:defRPr b="1">
                <a:latin typeface="+mj-lt"/>
              </a:defRPr>
            </a:lvl1pPr>
          </a:lstStyle>
          <a:p>
            <a:pPr lvl="0"/>
            <a:r>
              <a:rPr lang="en-US" noProof="0"/>
              <a:t>Full Name</a:t>
            </a:r>
          </a:p>
        </p:txBody>
      </p:sp>
      <p:sp>
        <p:nvSpPr>
          <p:cNvPr id="10" name="Text Placeholder 9">
            <a:extLst>
              <a:ext uri="{FF2B5EF4-FFF2-40B4-BE49-F238E27FC236}">
                <a16:creationId xmlns:a16="http://schemas.microsoft.com/office/drawing/2014/main" id="{6D972951-9088-4993-8DED-9DA3B6B08CF2}"/>
              </a:ext>
            </a:extLst>
          </p:cNvPr>
          <p:cNvSpPr>
            <a:spLocks noGrp="1"/>
          </p:cNvSpPr>
          <p:nvPr>
            <p:ph type="body" sz="quarter" idx="17" hasCustomPrompt="1"/>
          </p:nvPr>
        </p:nvSpPr>
        <p:spPr>
          <a:xfrm>
            <a:off x="2340113" y="3926335"/>
            <a:ext cx="1800000" cy="504000"/>
          </a:xfrm>
        </p:spPr>
        <p:txBody>
          <a:bodyPr/>
          <a:lstStyle>
            <a:lvl1pPr marL="0" indent="0" algn="ctr">
              <a:buNone/>
              <a:defRPr b="1">
                <a:latin typeface="+mj-lt"/>
              </a:defRPr>
            </a:lvl1pPr>
          </a:lstStyle>
          <a:p>
            <a:pPr lvl="0"/>
            <a:r>
              <a:rPr lang="en-US" noProof="0"/>
              <a:t>Full Name</a:t>
            </a:r>
          </a:p>
        </p:txBody>
      </p:sp>
      <p:sp>
        <p:nvSpPr>
          <p:cNvPr id="12" name="Text Placeholder 11">
            <a:extLst>
              <a:ext uri="{FF2B5EF4-FFF2-40B4-BE49-F238E27FC236}">
                <a16:creationId xmlns:a16="http://schemas.microsoft.com/office/drawing/2014/main" id="{48424FDD-507C-4199-BFC6-8BC01D8992B6}"/>
              </a:ext>
            </a:extLst>
          </p:cNvPr>
          <p:cNvSpPr>
            <a:spLocks noGrp="1"/>
          </p:cNvSpPr>
          <p:nvPr>
            <p:ph type="body" sz="quarter" idx="18" hasCustomPrompt="1"/>
          </p:nvPr>
        </p:nvSpPr>
        <p:spPr>
          <a:xfrm>
            <a:off x="4248426" y="3926335"/>
            <a:ext cx="1800000" cy="504000"/>
          </a:xfrm>
        </p:spPr>
        <p:txBody>
          <a:bodyPr/>
          <a:lstStyle>
            <a:lvl1pPr marL="0" indent="0" algn="ctr">
              <a:buNone/>
              <a:defRPr b="1">
                <a:latin typeface="+mj-lt"/>
              </a:defRPr>
            </a:lvl1pPr>
          </a:lstStyle>
          <a:p>
            <a:pPr lvl="0"/>
            <a:r>
              <a:rPr lang="en-US" noProof="0"/>
              <a:t>Full Name</a:t>
            </a:r>
          </a:p>
        </p:txBody>
      </p:sp>
      <p:sp>
        <p:nvSpPr>
          <p:cNvPr id="16" name="Text Placeholder 15">
            <a:extLst>
              <a:ext uri="{FF2B5EF4-FFF2-40B4-BE49-F238E27FC236}">
                <a16:creationId xmlns:a16="http://schemas.microsoft.com/office/drawing/2014/main" id="{33DAFB20-1343-4578-8AA0-0378B674F1B1}"/>
              </a:ext>
            </a:extLst>
          </p:cNvPr>
          <p:cNvSpPr>
            <a:spLocks noGrp="1"/>
          </p:cNvSpPr>
          <p:nvPr>
            <p:ph type="body" sz="quarter" idx="19" hasCustomPrompt="1"/>
          </p:nvPr>
        </p:nvSpPr>
        <p:spPr>
          <a:xfrm>
            <a:off x="6156739" y="3926335"/>
            <a:ext cx="1800000" cy="504000"/>
          </a:xfrm>
        </p:spPr>
        <p:txBody>
          <a:bodyPr/>
          <a:lstStyle>
            <a:lvl1pPr marL="0" indent="0" algn="ctr">
              <a:buNone/>
              <a:defRPr b="1">
                <a:latin typeface="+mj-lt"/>
              </a:defRPr>
            </a:lvl1pPr>
          </a:lstStyle>
          <a:p>
            <a:pPr lvl="0"/>
            <a:r>
              <a:rPr lang="en-US" noProof="0"/>
              <a:t>Full Name</a:t>
            </a:r>
          </a:p>
        </p:txBody>
      </p:sp>
      <p:sp>
        <p:nvSpPr>
          <p:cNvPr id="19" name="Text Placeholder 18">
            <a:extLst>
              <a:ext uri="{FF2B5EF4-FFF2-40B4-BE49-F238E27FC236}">
                <a16:creationId xmlns:a16="http://schemas.microsoft.com/office/drawing/2014/main" id="{B01E9EA3-8BD6-4531-812C-663C75428B76}"/>
              </a:ext>
            </a:extLst>
          </p:cNvPr>
          <p:cNvSpPr>
            <a:spLocks noGrp="1"/>
          </p:cNvSpPr>
          <p:nvPr>
            <p:ph type="body" sz="quarter" idx="20" hasCustomPrompt="1"/>
          </p:nvPr>
        </p:nvSpPr>
        <p:spPr>
          <a:xfrm>
            <a:off x="8065052" y="3926335"/>
            <a:ext cx="1800000" cy="504000"/>
          </a:xfrm>
        </p:spPr>
        <p:txBody>
          <a:bodyPr/>
          <a:lstStyle>
            <a:lvl1pPr marL="0" indent="0" algn="ctr">
              <a:buNone/>
              <a:defRPr b="1">
                <a:latin typeface="+mj-lt"/>
              </a:defRPr>
            </a:lvl1pPr>
          </a:lstStyle>
          <a:p>
            <a:pPr lvl="0"/>
            <a:r>
              <a:rPr lang="en-US" noProof="0"/>
              <a:t>Full Name</a:t>
            </a:r>
          </a:p>
        </p:txBody>
      </p:sp>
      <p:sp>
        <p:nvSpPr>
          <p:cNvPr id="21" name="Text Placeholder 20">
            <a:extLst>
              <a:ext uri="{FF2B5EF4-FFF2-40B4-BE49-F238E27FC236}">
                <a16:creationId xmlns:a16="http://schemas.microsoft.com/office/drawing/2014/main" id="{DA4566DA-C848-4A27-BBC8-722932FFD7F6}"/>
              </a:ext>
            </a:extLst>
          </p:cNvPr>
          <p:cNvSpPr>
            <a:spLocks noGrp="1"/>
          </p:cNvSpPr>
          <p:nvPr>
            <p:ph type="body" sz="quarter" idx="21" hasCustomPrompt="1"/>
          </p:nvPr>
        </p:nvSpPr>
        <p:spPr>
          <a:xfrm>
            <a:off x="431800" y="4505325"/>
            <a:ext cx="1800000" cy="900000"/>
          </a:xfrm>
        </p:spPr>
        <p:txBody>
          <a:bodyPr/>
          <a:lstStyle>
            <a:lvl1pPr marL="0" indent="0" algn="ctr">
              <a:buNone/>
              <a:defRPr sz="1600"/>
            </a:lvl1pPr>
          </a:lstStyle>
          <a:p>
            <a:pPr lvl="0"/>
            <a:r>
              <a:rPr lang="en-US" noProof="0"/>
              <a:t>Title</a:t>
            </a:r>
          </a:p>
        </p:txBody>
      </p:sp>
      <p:sp>
        <p:nvSpPr>
          <p:cNvPr id="23" name="Picture Placeholder 22">
            <a:extLst>
              <a:ext uri="{FF2B5EF4-FFF2-40B4-BE49-F238E27FC236}">
                <a16:creationId xmlns:a16="http://schemas.microsoft.com/office/drawing/2014/main" id="{4089E01F-0C47-4C6A-A9A8-A1A7E470F31A}"/>
              </a:ext>
            </a:extLst>
          </p:cNvPr>
          <p:cNvSpPr>
            <a:spLocks noGrp="1"/>
          </p:cNvSpPr>
          <p:nvPr>
            <p:ph type="pic" sz="quarter" idx="22"/>
          </p:nvPr>
        </p:nvSpPr>
        <p:spPr>
          <a:xfrm>
            <a:off x="717088" y="2160704"/>
            <a:ext cx="1229425" cy="1229425"/>
          </a:xfrm>
          <a:prstGeom prst="ellipse">
            <a:avLst/>
          </a:prstGeom>
          <a:solidFill>
            <a:schemeClr val="bg1">
              <a:lumMod val="95000"/>
            </a:schemeClr>
          </a:solidFill>
          <a:ln w="3175">
            <a:solidFill>
              <a:schemeClr val="bg1">
                <a:lumMod val="75000"/>
              </a:schemeClr>
            </a:solidFill>
          </a:ln>
        </p:spPr>
        <p:txBody>
          <a:bodyPr anchor="ctr"/>
          <a:lstStyle>
            <a:lvl1pPr marL="0" indent="0" algn="ctr">
              <a:buNone/>
              <a:defRPr/>
            </a:lvl1pPr>
          </a:lstStyle>
          <a:p>
            <a:r>
              <a:rPr lang="en-US" noProof="0"/>
              <a:t>Click icon to add picture</a:t>
            </a:r>
            <a:endParaRPr lang="en-US" noProof="0" dirty="0"/>
          </a:p>
        </p:txBody>
      </p:sp>
      <p:sp>
        <p:nvSpPr>
          <p:cNvPr id="24" name="Picture Placeholder 22">
            <a:extLst>
              <a:ext uri="{FF2B5EF4-FFF2-40B4-BE49-F238E27FC236}">
                <a16:creationId xmlns:a16="http://schemas.microsoft.com/office/drawing/2014/main" id="{806A4855-25AA-40D4-B1A4-A271486B6C9F}"/>
              </a:ext>
            </a:extLst>
          </p:cNvPr>
          <p:cNvSpPr>
            <a:spLocks noGrp="1"/>
          </p:cNvSpPr>
          <p:nvPr>
            <p:ph type="pic" sz="quarter" idx="23"/>
          </p:nvPr>
        </p:nvSpPr>
        <p:spPr>
          <a:xfrm>
            <a:off x="2625401" y="2160704"/>
            <a:ext cx="1229425" cy="1229425"/>
          </a:xfrm>
          <a:prstGeom prst="ellipse">
            <a:avLst/>
          </a:prstGeom>
          <a:solidFill>
            <a:schemeClr val="bg1">
              <a:lumMod val="95000"/>
            </a:schemeClr>
          </a:solidFill>
          <a:ln w="3175">
            <a:solidFill>
              <a:schemeClr val="bg1">
                <a:lumMod val="75000"/>
              </a:schemeClr>
            </a:solidFill>
          </a:ln>
        </p:spPr>
        <p:txBody>
          <a:bodyPr anchor="ctr"/>
          <a:lstStyle>
            <a:lvl1pPr marL="0" indent="0" algn="ctr">
              <a:buNone/>
              <a:defRPr/>
            </a:lvl1pPr>
          </a:lstStyle>
          <a:p>
            <a:r>
              <a:rPr lang="en-US" noProof="0"/>
              <a:t>Click icon to add picture</a:t>
            </a:r>
            <a:endParaRPr lang="en-US" noProof="0" dirty="0"/>
          </a:p>
        </p:txBody>
      </p:sp>
      <p:sp>
        <p:nvSpPr>
          <p:cNvPr id="25" name="Picture Placeholder 22">
            <a:extLst>
              <a:ext uri="{FF2B5EF4-FFF2-40B4-BE49-F238E27FC236}">
                <a16:creationId xmlns:a16="http://schemas.microsoft.com/office/drawing/2014/main" id="{31E10A24-B676-4117-9507-B4B0EB406F02}"/>
              </a:ext>
            </a:extLst>
          </p:cNvPr>
          <p:cNvSpPr>
            <a:spLocks noGrp="1"/>
          </p:cNvSpPr>
          <p:nvPr>
            <p:ph type="pic" sz="quarter" idx="24"/>
          </p:nvPr>
        </p:nvSpPr>
        <p:spPr>
          <a:xfrm>
            <a:off x="4533714" y="2160704"/>
            <a:ext cx="1229425" cy="1229425"/>
          </a:xfrm>
          <a:prstGeom prst="ellipse">
            <a:avLst/>
          </a:prstGeom>
          <a:solidFill>
            <a:schemeClr val="bg1">
              <a:lumMod val="95000"/>
            </a:schemeClr>
          </a:solidFill>
          <a:ln w="3175">
            <a:solidFill>
              <a:schemeClr val="bg1">
                <a:lumMod val="75000"/>
              </a:schemeClr>
            </a:solidFill>
          </a:ln>
        </p:spPr>
        <p:txBody>
          <a:bodyPr anchor="ctr"/>
          <a:lstStyle>
            <a:lvl1pPr marL="0" indent="0" algn="ctr">
              <a:buNone/>
              <a:defRPr/>
            </a:lvl1pPr>
          </a:lstStyle>
          <a:p>
            <a:r>
              <a:rPr lang="en-US" noProof="0"/>
              <a:t>Click icon to add picture</a:t>
            </a:r>
            <a:endParaRPr lang="en-US" noProof="0" dirty="0"/>
          </a:p>
        </p:txBody>
      </p:sp>
      <p:sp>
        <p:nvSpPr>
          <p:cNvPr id="26" name="Picture Placeholder 22">
            <a:extLst>
              <a:ext uri="{FF2B5EF4-FFF2-40B4-BE49-F238E27FC236}">
                <a16:creationId xmlns:a16="http://schemas.microsoft.com/office/drawing/2014/main" id="{6549D851-9848-44AC-937A-9B1EF867E595}"/>
              </a:ext>
            </a:extLst>
          </p:cNvPr>
          <p:cNvSpPr>
            <a:spLocks noGrp="1"/>
          </p:cNvSpPr>
          <p:nvPr>
            <p:ph type="pic" sz="quarter" idx="25"/>
          </p:nvPr>
        </p:nvSpPr>
        <p:spPr>
          <a:xfrm>
            <a:off x="6442027" y="2160704"/>
            <a:ext cx="1229425" cy="1229425"/>
          </a:xfrm>
          <a:prstGeom prst="ellipse">
            <a:avLst/>
          </a:prstGeom>
          <a:solidFill>
            <a:schemeClr val="bg1">
              <a:lumMod val="95000"/>
            </a:schemeClr>
          </a:solidFill>
          <a:ln w="3175">
            <a:solidFill>
              <a:schemeClr val="bg1">
                <a:lumMod val="75000"/>
              </a:schemeClr>
            </a:solidFill>
          </a:ln>
        </p:spPr>
        <p:txBody>
          <a:bodyPr anchor="ctr"/>
          <a:lstStyle>
            <a:lvl1pPr marL="0" indent="0" algn="ctr">
              <a:buNone/>
              <a:defRPr/>
            </a:lvl1pPr>
          </a:lstStyle>
          <a:p>
            <a:r>
              <a:rPr lang="en-US" noProof="0"/>
              <a:t>Click icon to add picture</a:t>
            </a:r>
            <a:endParaRPr lang="en-US" noProof="0" dirty="0"/>
          </a:p>
        </p:txBody>
      </p:sp>
      <p:sp>
        <p:nvSpPr>
          <p:cNvPr id="27" name="Picture Placeholder 22">
            <a:extLst>
              <a:ext uri="{FF2B5EF4-FFF2-40B4-BE49-F238E27FC236}">
                <a16:creationId xmlns:a16="http://schemas.microsoft.com/office/drawing/2014/main" id="{B765F5D3-7CB7-4E55-8217-E9EEA9F2945A}"/>
              </a:ext>
            </a:extLst>
          </p:cNvPr>
          <p:cNvSpPr>
            <a:spLocks noGrp="1"/>
          </p:cNvSpPr>
          <p:nvPr>
            <p:ph type="pic" sz="quarter" idx="26"/>
          </p:nvPr>
        </p:nvSpPr>
        <p:spPr>
          <a:xfrm>
            <a:off x="8350340" y="2160704"/>
            <a:ext cx="1229425" cy="1229425"/>
          </a:xfrm>
          <a:prstGeom prst="ellipse">
            <a:avLst/>
          </a:prstGeom>
          <a:solidFill>
            <a:schemeClr val="bg1">
              <a:lumMod val="95000"/>
            </a:schemeClr>
          </a:solidFill>
          <a:ln w="3175">
            <a:solidFill>
              <a:schemeClr val="bg1">
                <a:lumMod val="75000"/>
              </a:schemeClr>
            </a:solidFill>
          </a:ln>
        </p:spPr>
        <p:txBody>
          <a:bodyPr anchor="ctr"/>
          <a:lstStyle>
            <a:lvl1pPr marL="0" indent="0" algn="ctr">
              <a:buNone/>
              <a:defRPr/>
            </a:lvl1pPr>
          </a:lstStyle>
          <a:p>
            <a:r>
              <a:rPr lang="en-US" noProof="0"/>
              <a:t>Click icon to add picture</a:t>
            </a:r>
            <a:endParaRPr lang="en-US" noProof="0" dirty="0"/>
          </a:p>
        </p:txBody>
      </p:sp>
      <p:sp>
        <p:nvSpPr>
          <p:cNvPr id="20" name="Picture Placeholder 22">
            <a:extLst>
              <a:ext uri="{FF2B5EF4-FFF2-40B4-BE49-F238E27FC236}">
                <a16:creationId xmlns:a16="http://schemas.microsoft.com/office/drawing/2014/main" id="{8CB2CA38-4C7F-4D6B-9B34-606F1A007A17}"/>
              </a:ext>
            </a:extLst>
          </p:cNvPr>
          <p:cNvSpPr>
            <a:spLocks noGrp="1"/>
          </p:cNvSpPr>
          <p:nvPr>
            <p:ph type="pic" sz="quarter" idx="27"/>
          </p:nvPr>
        </p:nvSpPr>
        <p:spPr>
          <a:xfrm>
            <a:off x="10258651" y="2160704"/>
            <a:ext cx="1229425" cy="1229425"/>
          </a:xfrm>
          <a:prstGeom prst="ellipse">
            <a:avLst/>
          </a:prstGeom>
          <a:solidFill>
            <a:schemeClr val="bg1">
              <a:lumMod val="95000"/>
            </a:schemeClr>
          </a:solidFill>
          <a:ln w="3175">
            <a:solidFill>
              <a:schemeClr val="bg1">
                <a:lumMod val="75000"/>
              </a:schemeClr>
            </a:solidFill>
          </a:ln>
        </p:spPr>
        <p:txBody>
          <a:bodyPr anchor="ctr"/>
          <a:lstStyle>
            <a:lvl1pPr marL="0" indent="0" algn="ctr">
              <a:buNone/>
              <a:defRPr/>
            </a:lvl1pPr>
          </a:lstStyle>
          <a:p>
            <a:r>
              <a:rPr lang="en-US" noProof="0"/>
              <a:t>Click icon to add picture</a:t>
            </a:r>
            <a:endParaRPr lang="en-US" noProof="0" dirty="0"/>
          </a:p>
        </p:txBody>
      </p:sp>
      <p:sp>
        <p:nvSpPr>
          <p:cNvPr id="4" name="Text Placeholder 3">
            <a:extLst>
              <a:ext uri="{FF2B5EF4-FFF2-40B4-BE49-F238E27FC236}">
                <a16:creationId xmlns:a16="http://schemas.microsoft.com/office/drawing/2014/main" id="{F5DA42CA-D117-4AF7-9FEC-03EB2BBB7566}"/>
              </a:ext>
            </a:extLst>
          </p:cNvPr>
          <p:cNvSpPr>
            <a:spLocks noGrp="1"/>
          </p:cNvSpPr>
          <p:nvPr>
            <p:ph type="body" sz="quarter" idx="28" hasCustomPrompt="1"/>
          </p:nvPr>
        </p:nvSpPr>
        <p:spPr>
          <a:xfrm>
            <a:off x="9973363" y="3925888"/>
            <a:ext cx="1800000" cy="504825"/>
          </a:xfrm>
        </p:spPr>
        <p:txBody>
          <a:bodyPr/>
          <a:lstStyle>
            <a:lvl1pPr marL="0" indent="0" algn="ctr">
              <a:buNone/>
              <a:defRPr b="1">
                <a:latin typeface="+mj-lt"/>
              </a:defRPr>
            </a:lvl1pPr>
            <a:lvl2pPr marL="266700" indent="0" algn="ctr">
              <a:buNone/>
              <a:defRPr/>
            </a:lvl2pPr>
            <a:lvl3pPr marL="542925" indent="0" algn="ctr">
              <a:buNone/>
              <a:defRPr/>
            </a:lvl3pPr>
            <a:lvl4pPr marL="809625" indent="0" algn="ctr">
              <a:buNone/>
              <a:defRPr/>
            </a:lvl4pPr>
            <a:lvl5pPr marL="1076325" indent="0" algn="ctr">
              <a:buNone/>
              <a:defRPr/>
            </a:lvl5pPr>
          </a:lstStyle>
          <a:p>
            <a:pPr lvl="0"/>
            <a:r>
              <a:rPr lang="en-US" noProof="0"/>
              <a:t>Full Name</a:t>
            </a:r>
          </a:p>
        </p:txBody>
      </p:sp>
      <p:sp>
        <p:nvSpPr>
          <p:cNvPr id="11" name="Text Placeholder 10">
            <a:extLst>
              <a:ext uri="{FF2B5EF4-FFF2-40B4-BE49-F238E27FC236}">
                <a16:creationId xmlns:a16="http://schemas.microsoft.com/office/drawing/2014/main" id="{5F9CEF5A-8DCE-4156-9138-C113C0D3A79D}"/>
              </a:ext>
            </a:extLst>
          </p:cNvPr>
          <p:cNvSpPr>
            <a:spLocks noGrp="1"/>
          </p:cNvSpPr>
          <p:nvPr>
            <p:ph type="body" sz="quarter" idx="29" hasCustomPrompt="1"/>
          </p:nvPr>
        </p:nvSpPr>
        <p:spPr>
          <a:xfrm>
            <a:off x="9973363" y="4505325"/>
            <a:ext cx="1800000" cy="900113"/>
          </a:xfrm>
        </p:spPr>
        <p:txBody>
          <a:bodyPr/>
          <a:lstStyle>
            <a:lvl1pPr marL="0" indent="0" algn="ctr">
              <a:buNone/>
              <a:defRPr/>
            </a:lvl1pPr>
          </a:lstStyle>
          <a:p>
            <a:pPr lvl="0"/>
            <a:r>
              <a:rPr lang="en-US" noProof="0"/>
              <a:t>Title</a:t>
            </a:r>
          </a:p>
        </p:txBody>
      </p:sp>
      <p:cxnSp>
        <p:nvCxnSpPr>
          <p:cNvPr id="28" name="Straight Connector 27" descr="First divder line on slide">
            <a:extLst>
              <a:ext uri="{FF2B5EF4-FFF2-40B4-BE49-F238E27FC236}">
                <a16:creationId xmlns:a16="http://schemas.microsoft.com/office/drawing/2014/main" id="{CA251B6D-7A6C-4D1C-9EA2-6FB7576DB884}"/>
              </a:ext>
              <a:ext uri="{C183D7F6-B498-43B3-948B-1728B52AA6E4}">
                <adec:decorative xmlns="" xmlns:adec="http://schemas.microsoft.com/office/drawing/2017/decorative" val="1"/>
              </a:ext>
            </a:extLst>
          </p:cNvPr>
          <p:cNvCxnSpPr>
            <a:cxnSpLocks/>
          </p:cNvCxnSpPr>
          <p:nvPr userDrawn="1"/>
        </p:nvCxnSpPr>
        <p:spPr>
          <a:xfrm>
            <a:off x="2285956" y="2166417"/>
            <a:ext cx="0" cy="252516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descr="Second divder line on slide">
            <a:extLst>
              <a:ext uri="{FF2B5EF4-FFF2-40B4-BE49-F238E27FC236}">
                <a16:creationId xmlns:a16="http://schemas.microsoft.com/office/drawing/2014/main" id="{85886762-068D-483A-B5DB-17701376B6C9}"/>
              </a:ext>
              <a:ext uri="{C183D7F6-B498-43B3-948B-1728B52AA6E4}">
                <adec:decorative xmlns="" xmlns:adec="http://schemas.microsoft.com/office/drawing/2017/decorative" val="1"/>
              </a:ext>
            </a:extLst>
          </p:cNvPr>
          <p:cNvCxnSpPr>
            <a:cxnSpLocks/>
          </p:cNvCxnSpPr>
          <p:nvPr userDrawn="1"/>
        </p:nvCxnSpPr>
        <p:spPr>
          <a:xfrm>
            <a:off x="4194268" y="2166417"/>
            <a:ext cx="0" cy="252516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descr="Third divder line on slide">
            <a:extLst>
              <a:ext uri="{FF2B5EF4-FFF2-40B4-BE49-F238E27FC236}">
                <a16:creationId xmlns:a16="http://schemas.microsoft.com/office/drawing/2014/main" id="{42D88698-9E20-42D0-B1E7-638ABA8AA9D4}"/>
              </a:ext>
              <a:ext uri="{C183D7F6-B498-43B3-948B-1728B52AA6E4}">
                <adec:decorative xmlns="" xmlns:adec="http://schemas.microsoft.com/office/drawing/2017/decorative" val="1"/>
              </a:ext>
            </a:extLst>
          </p:cNvPr>
          <p:cNvCxnSpPr>
            <a:cxnSpLocks/>
          </p:cNvCxnSpPr>
          <p:nvPr userDrawn="1"/>
        </p:nvCxnSpPr>
        <p:spPr>
          <a:xfrm>
            <a:off x="6102580" y="2166417"/>
            <a:ext cx="0" cy="252516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descr="Fourth divder line on slide">
            <a:extLst>
              <a:ext uri="{FF2B5EF4-FFF2-40B4-BE49-F238E27FC236}">
                <a16:creationId xmlns:a16="http://schemas.microsoft.com/office/drawing/2014/main" id="{11540BBA-4645-443F-A379-4C6A8F0969CF}"/>
              </a:ext>
              <a:ext uri="{C183D7F6-B498-43B3-948B-1728B52AA6E4}">
                <adec:decorative xmlns="" xmlns:adec="http://schemas.microsoft.com/office/drawing/2017/decorative" val="1"/>
              </a:ext>
            </a:extLst>
          </p:cNvPr>
          <p:cNvCxnSpPr>
            <a:cxnSpLocks/>
          </p:cNvCxnSpPr>
          <p:nvPr userDrawn="1"/>
        </p:nvCxnSpPr>
        <p:spPr>
          <a:xfrm>
            <a:off x="8010892" y="2166417"/>
            <a:ext cx="0" cy="252516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descr="Fifth divder line on slide">
            <a:extLst>
              <a:ext uri="{FF2B5EF4-FFF2-40B4-BE49-F238E27FC236}">
                <a16:creationId xmlns:a16="http://schemas.microsoft.com/office/drawing/2014/main" id="{91920D82-94FF-45BE-B8F9-9DAB9487403D}"/>
              </a:ext>
              <a:ext uri="{C183D7F6-B498-43B3-948B-1728B52AA6E4}">
                <adec:decorative xmlns="" xmlns:adec="http://schemas.microsoft.com/office/drawing/2017/decorative" val="1"/>
              </a:ext>
            </a:extLst>
          </p:cNvPr>
          <p:cNvCxnSpPr>
            <a:cxnSpLocks/>
          </p:cNvCxnSpPr>
          <p:nvPr userDrawn="1"/>
        </p:nvCxnSpPr>
        <p:spPr>
          <a:xfrm>
            <a:off x="9919204" y="2166417"/>
            <a:ext cx="0" cy="252516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0351056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Subtitle Only">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F8AB0F04-910C-4647-AE1C-177C66B50038}"/>
              </a:ext>
            </a:extLst>
          </p:cNvPr>
          <p:cNvSpPr/>
          <p:nvPr userDrawn="1"/>
        </p:nvSpPr>
        <p:spPr>
          <a:xfrm rot="4308689">
            <a:off x="8139110" y="-52404"/>
            <a:ext cx="648657" cy="777553"/>
          </a:xfrm>
          <a:custGeom>
            <a:avLst/>
            <a:gdLst>
              <a:gd name="connsiteX0" fmla="*/ 0 w 648657"/>
              <a:gd name="connsiteY0" fmla="*/ 777553 h 777553"/>
              <a:gd name="connsiteX1" fmla="*/ 255474 w 648657"/>
              <a:gd name="connsiteY1" fmla="*/ 0 h 777553"/>
              <a:gd name="connsiteX2" fmla="*/ 648657 w 648657"/>
              <a:gd name="connsiteY2" fmla="*/ 713937 h 777553"/>
              <a:gd name="connsiteX3" fmla="*/ 0 w 648657"/>
              <a:gd name="connsiteY3" fmla="*/ 777553 h 777553"/>
            </a:gdLst>
            <a:ahLst/>
            <a:cxnLst>
              <a:cxn ang="0">
                <a:pos x="connsiteX0" y="connsiteY0"/>
              </a:cxn>
              <a:cxn ang="0">
                <a:pos x="connsiteX1" y="connsiteY1"/>
              </a:cxn>
              <a:cxn ang="0">
                <a:pos x="connsiteX2" y="connsiteY2"/>
              </a:cxn>
              <a:cxn ang="0">
                <a:pos x="connsiteX3" y="connsiteY3"/>
              </a:cxn>
            </a:cxnLst>
            <a:rect l="l" t="t" r="r" b="b"/>
            <a:pathLst>
              <a:path w="648657" h="777553">
                <a:moveTo>
                  <a:pt x="0" y="777553"/>
                </a:moveTo>
                <a:lnTo>
                  <a:pt x="255474" y="0"/>
                </a:lnTo>
                <a:lnTo>
                  <a:pt x="648657" y="713937"/>
                </a:lnTo>
                <a:lnTo>
                  <a:pt x="0" y="777553"/>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7" name="Freeform: Shape 26">
            <a:extLst>
              <a:ext uri="{FF2B5EF4-FFF2-40B4-BE49-F238E27FC236}">
                <a16:creationId xmlns:a16="http://schemas.microsoft.com/office/drawing/2014/main" id="{3E72A672-7789-4744-A4CB-D177B890FDE6}"/>
              </a:ext>
            </a:extLst>
          </p:cNvPr>
          <p:cNvSpPr/>
          <p:nvPr userDrawn="1"/>
        </p:nvSpPr>
        <p:spPr>
          <a:xfrm rot="4308689">
            <a:off x="8878526" y="-532562"/>
            <a:ext cx="3571215" cy="3737093"/>
          </a:xfrm>
          <a:custGeom>
            <a:avLst/>
            <a:gdLst>
              <a:gd name="connsiteX0" fmla="*/ 0 w 3571215"/>
              <a:gd name="connsiteY0" fmla="*/ 3023156 h 3737093"/>
              <a:gd name="connsiteX1" fmla="*/ 993291 w 3571215"/>
              <a:gd name="connsiteY1" fmla="*/ 0 h 3737093"/>
              <a:gd name="connsiteX2" fmla="*/ 3571215 w 3571215"/>
              <a:gd name="connsiteY2" fmla="*/ 847006 h 3737093"/>
              <a:gd name="connsiteX3" fmla="*/ 1392370 w 3571215"/>
              <a:gd name="connsiteY3" fmla="*/ 3639100 h 3737093"/>
              <a:gd name="connsiteX4" fmla="*/ 393183 w 3571215"/>
              <a:gd name="connsiteY4" fmla="*/ 3737093 h 3737093"/>
              <a:gd name="connsiteX5" fmla="*/ 0 w 3571215"/>
              <a:gd name="connsiteY5" fmla="*/ 3023156 h 3737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71215" h="3737093">
                <a:moveTo>
                  <a:pt x="0" y="3023156"/>
                </a:moveTo>
                <a:lnTo>
                  <a:pt x="993291" y="0"/>
                </a:lnTo>
                <a:lnTo>
                  <a:pt x="3571215" y="847006"/>
                </a:lnTo>
                <a:lnTo>
                  <a:pt x="1392370" y="3639100"/>
                </a:lnTo>
                <a:lnTo>
                  <a:pt x="393183" y="3737093"/>
                </a:lnTo>
                <a:lnTo>
                  <a:pt x="0" y="3023156"/>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5FC626A5-4FF6-42BD-858A-AE4B2C23A6BC}"/>
              </a:ext>
            </a:extLst>
          </p:cNvPr>
          <p:cNvSpPr>
            <a:spLocks noGrp="1"/>
          </p:cNvSpPr>
          <p:nvPr>
            <p:ph type="title"/>
          </p:nvPr>
        </p:nvSpPr>
        <p:spPr/>
        <p:txBody>
          <a:bodyPr/>
          <a:lstStyle>
            <a:lvl1pPr>
              <a:defRPr>
                <a:solidFill>
                  <a:schemeClr val="tx1">
                    <a:lumMod val="75000"/>
                    <a:lumOff val="25000"/>
                  </a:schemeClr>
                </a:solidFill>
              </a:defRPr>
            </a:lvl1pPr>
          </a:lstStyle>
          <a:p>
            <a:r>
              <a:rPr lang="en-US" noProof="0"/>
              <a:t>Click to edit Master title style</a:t>
            </a:r>
          </a:p>
        </p:txBody>
      </p:sp>
      <p:sp>
        <p:nvSpPr>
          <p:cNvPr id="6" name="Footer Placeholder 5">
            <a:extLst>
              <a:ext uri="{FF2B5EF4-FFF2-40B4-BE49-F238E27FC236}">
                <a16:creationId xmlns:a16="http://schemas.microsoft.com/office/drawing/2014/main" id="{29E5E346-F307-4307-949D-77CDB6E6577A}"/>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US" noProof="0" dirty="0"/>
              <a:t>Add a footer</a:t>
            </a:r>
          </a:p>
        </p:txBody>
      </p:sp>
      <p:sp>
        <p:nvSpPr>
          <p:cNvPr id="7" name="Slide Number Placeholder 6">
            <a:extLst>
              <a:ext uri="{FF2B5EF4-FFF2-40B4-BE49-F238E27FC236}">
                <a16:creationId xmlns:a16="http://schemas.microsoft.com/office/drawing/2014/main" id="{BB4446C0-A637-4726-88A6-815A6AB63B96}"/>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US" noProof="0" smtClean="0"/>
              <a:pPr/>
              <a:t>‹#›</a:t>
            </a:fld>
            <a:endParaRPr lang="en-US" noProof="0" dirty="0"/>
          </a:p>
        </p:txBody>
      </p:sp>
      <p:sp>
        <p:nvSpPr>
          <p:cNvPr id="14" name="Freeform: Shape 13">
            <a:extLst>
              <a:ext uri="{FF2B5EF4-FFF2-40B4-BE49-F238E27FC236}">
                <a16:creationId xmlns:a16="http://schemas.microsoft.com/office/drawing/2014/main" id="{0C7CDA8E-8D79-474E-8278-7D77C867E238}"/>
              </a:ext>
            </a:extLst>
          </p:cNvPr>
          <p:cNvSpPr/>
          <p:nvPr userDrawn="1"/>
        </p:nvSpPr>
        <p:spPr>
          <a:xfrm rot="4308689">
            <a:off x="9191192" y="1651650"/>
            <a:ext cx="1980696" cy="2066510"/>
          </a:xfrm>
          <a:custGeom>
            <a:avLst/>
            <a:gdLst>
              <a:gd name="connsiteX0" fmla="*/ 0 w 1980696"/>
              <a:gd name="connsiteY0" fmla="*/ 2066510 h 2066510"/>
              <a:gd name="connsiteX1" fmla="*/ 1138078 w 1980696"/>
              <a:gd name="connsiteY1" fmla="*/ 0 h 2066510"/>
              <a:gd name="connsiteX2" fmla="*/ 1980696 w 1980696"/>
              <a:gd name="connsiteY2" fmla="*/ 1530016 h 2066510"/>
              <a:gd name="connsiteX3" fmla="*/ 1459417 w 1980696"/>
              <a:gd name="connsiteY3" fmla="*/ 2066510 h 2066510"/>
            </a:gdLst>
            <a:ahLst/>
            <a:cxnLst>
              <a:cxn ang="0">
                <a:pos x="connsiteX0" y="connsiteY0"/>
              </a:cxn>
              <a:cxn ang="0">
                <a:pos x="connsiteX1" y="connsiteY1"/>
              </a:cxn>
              <a:cxn ang="0">
                <a:pos x="connsiteX2" y="connsiteY2"/>
              </a:cxn>
              <a:cxn ang="0">
                <a:pos x="connsiteX3" y="connsiteY3"/>
              </a:cxn>
            </a:cxnLst>
            <a:rect l="l" t="t" r="r" b="b"/>
            <a:pathLst>
              <a:path w="1980696" h="2066510">
                <a:moveTo>
                  <a:pt x="0" y="2066510"/>
                </a:moveTo>
                <a:lnTo>
                  <a:pt x="1138078" y="0"/>
                </a:lnTo>
                <a:lnTo>
                  <a:pt x="1980696" y="1530016"/>
                </a:lnTo>
                <a:lnTo>
                  <a:pt x="1459417" y="206651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18">
            <a:extLst>
              <a:ext uri="{FF2B5EF4-FFF2-40B4-BE49-F238E27FC236}">
                <a16:creationId xmlns:a16="http://schemas.microsoft.com/office/drawing/2014/main" id="{ABD99355-65C1-4211-9E82-3D41ACE0AE17}"/>
              </a:ext>
            </a:extLst>
          </p:cNvPr>
          <p:cNvSpPr/>
          <p:nvPr userDrawn="1"/>
        </p:nvSpPr>
        <p:spPr>
          <a:xfrm rot="13830869">
            <a:off x="9457431" y="3977898"/>
            <a:ext cx="346713" cy="206124"/>
          </a:xfrm>
          <a:custGeom>
            <a:avLst/>
            <a:gdLst>
              <a:gd name="connsiteX0" fmla="*/ 346713 w 346713"/>
              <a:gd name="connsiteY0" fmla="*/ 206124 h 206124"/>
              <a:gd name="connsiteX1" fmla="*/ 0 w 346713"/>
              <a:gd name="connsiteY1" fmla="*/ 206124 h 206124"/>
              <a:gd name="connsiteX2" fmla="*/ 86666 w 346713"/>
              <a:gd name="connsiteY2" fmla="*/ 0 h 206124"/>
              <a:gd name="connsiteX3" fmla="*/ 346713 w 346713"/>
              <a:gd name="connsiteY3" fmla="*/ 206124 h 206124"/>
            </a:gdLst>
            <a:ahLst/>
            <a:cxnLst>
              <a:cxn ang="0">
                <a:pos x="connsiteX0" y="connsiteY0"/>
              </a:cxn>
              <a:cxn ang="0">
                <a:pos x="connsiteX1" y="connsiteY1"/>
              </a:cxn>
              <a:cxn ang="0">
                <a:pos x="connsiteX2" y="connsiteY2"/>
              </a:cxn>
              <a:cxn ang="0">
                <a:pos x="connsiteX3" y="connsiteY3"/>
              </a:cxn>
            </a:cxnLst>
            <a:rect l="l" t="t" r="r" b="b"/>
            <a:pathLst>
              <a:path w="346713" h="206124">
                <a:moveTo>
                  <a:pt x="346713" y="206124"/>
                </a:moveTo>
                <a:lnTo>
                  <a:pt x="0" y="206124"/>
                </a:lnTo>
                <a:lnTo>
                  <a:pt x="86666" y="0"/>
                </a:lnTo>
                <a:lnTo>
                  <a:pt x="346713" y="206124"/>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F459E701-5FEF-4918-8F3A-04E29BF09009}"/>
              </a:ext>
            </a:extLst>
          </p:cNvPr>
          <p:cNvSpPr/>
          <p:nvPr userDrawn="1"/>
        </p:nvSpPr>
        <p:spPr>
          <a:xfrm rot="12431080">
            <a:off x="9528615" y="3713859"/>
            <a:ext cx="710669" cy="335543"/>
          </a:xfrm>
          <a:custGeom>
            <a:avLst/>
            <a:gdLst>
              <a:gd name="connsiteX0" fmla="*/ 710669 w 710669"/>
              <a:gd name="connsiteY0" fmla="*/ 176660 h 335543"/>
              <a:gd name="connsiteX1" fmla="*/ 0 w 710669"/>
              <a:gd name="connsiteY1" fmla="*/ 335543 h 335543"/>
              <a:gd name="connsiteX2" fmla="*/ 141082 w 710669"/>
              <a:gd name="connsiteY2" fmla="*/ 0 h 335543"/>
              <a:gd name="connsiteX3" fmla="*/ 487795 w 710669"/>
              <a:gd name="connsiteY3" fmla="*/ 0 h 335543"/>
              <a:gd name="connsiteX4" fmla="*/ 710669 w 710669"/>
              <a:gd name="connsiteY4" fmla="*/ 176660 h 3355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0669" h="335543">
                <a:moveTo>
                  <a:pt x="710669" y="176660"/>
                </a:moveTo>
                <a:lnTo>
                  <a:pt x="0" y="335543"/>
                </a:lnTo>
                <a:lnTo>
                  <a:pt x="141082" y="0"/>
                </a:lnTo>
                <a:lnTo>
                  <a:pt x="487795" y="0"/>
                </a:lnTo>
                <a:lnTo>
                  <a:pt x="710669" y="17666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8550A0A6-1197-4153-9800-69D58909D0C7}"/>
              </a:ext>
            </a:extLst>
          </p:cNvPr>
          <p:cNvSpPr/>
          <p:nvPr userDrawn="1"/>
        </p:nvSpPr>
        <p:spPr>
          <a:xfrm rot="4308689">
            <a:off x="8785444" y="1075879"/>
            <a:ext cx="1246227" cy="1580187"/>
          </a:xfrm>
          <a:custGeom>
            <a:avLst/>
            <a:gdLst>
              <a:gd name="connsiteX0" fmla="*/ 0 w 1980696"/>
              <a:gd name="connsiteY0" fmla="*/ 2066510 h 2066510"/>
              <a:gd name="connsiteX1" fmla="*/ 1138078 w 1980696"/>
              <a:gd name="connsiteY1" fmla="*/ 0 h 2066510"/>
              <a:gd name="connsiteX2" fmla="*/ 1980696 w 1980696"/>
              <a:gd name="connsiteY2" fmla="*/ 1530016 h 2066510"/>
              <a:gd name="connsiteX3" fmla="*/ 1459417 w 1980696"/>
              <a:gd name="connsiteY3" fmla="*/ 2066510 h 2066510"/>
              <a:gd name="connsiteX0" fmla="*/ 0 w 1980696"/>
              <a:gd name="connsiteY0" fmla="*/ 1680311 h 1680311"/>
              <a:gd name="connsiteX1" fmla="*/ 1337031 w 1980696"/>
              <a:gd name="connsiteY1" fmla="*/ 0 h 1680311"/>
              <a:gd name="connsiteX2" fmla="*/ 1980696 w 1980696"/>
              <a:gd name="connsiteY2" fmla="*/ 1143817 h 1680311"/>
              <a:gd name="connsiteX3" fmla="*/ 1459417 w 1980696"/>
              <a:gd name="connsiteY3" fmla="*/ 1680311 h 1680311"/>
              <a:gd name="connsiteX4" fmla="*/ 0 w 1980696"/>
              <a:gd name="connsiteY4" fmla="*/ 1680311 h 1680311"/>
              <a:gd name="connsiteX0" fmla="*/ 0 w 1459417"/>
              <a:gd name="connsiteY0" fmla="*/ 1680311 h 1680311"/>
              <a:gd name="connsiteX1" fmla="*/ 1337031 w 1459417"/>
              <a:gd name="connsiteY1" fmla="*/ 0 h 1680311"/>
              <a:gd name="connsiteX2" fmla="*/ 1360698 w 1459417"/>
              <a:gd name="connsiteY2" fmla="*/ 208215 h 1680311"/>
              <a:gd name="connsiteX3" fmla="*/ 1459417 w 1459417"/>
              <a:gd name="connsiteY3" fmla="*/ 1680311 h 1680311"/>
              <a:gd name="connsiteX4" fmla="*/ 0 w 1459417"/>
              <a:gd name="connsiteY4" fmla="*/ 1680311 h 1680311"/>
              <a:gd name="connsiteX0" fmla="*/ 0 w 1360698"/>
              <a:gd name="connsiteY0" fmla="*/ 1680311 h 1688402"/>
              <a:gd name="connsiteX1" fmla="*/ 1337031 w 1360698"/>
              <a:gd name="connsiteY1" fmla="*/ 0 h 1688402"/>
              <a:gd name="connsiteX2" fmla="*/ 1360698 w 1360698"/>
              <a:gd name="connsiteY2" fmla="*/ 208215 h 1688402"/>
              <a:gd name="connsiteX3" fmla="*/ 278710 w 1360698"/>
              <a:gd name="connsiteY3" fmla="*/ 1688402 h 1688402"/>
              <a:gd name="connsiteX4" fmla="*/ 0 w 1360698"/>
              <a:gd name="connsiteY4" fmla="*/ 1680311 h 1688402"/>
              <a:gd name="connsiteX0" fmla="*/ 0 w 1360698"/>
              <a:gd name="connsiteY0" fmla="*/ 1680311 h 1698354"/>
              <a:gd name="connsiteX1" fmla="*/ 1337031 w 1360698"/>
              <a:gd name="connsiteY1" fmla="*/ 0 h 1698354"/>
              <a:gd name="connsiteX2" fmla="*/ 1360698 w 1360698"/>
              <a:gd name="connsiteY2" fmla="*/ 208215 h 1698354"/>
              <a:gd name="connsiteX3" fmla="*/ 415804 w 1360698"/>
              <a:gd name="connsiteY3" fmla="*/ 1698354 h 1698354"/>
              <a:gd name="connsiteX4" fmla="*/ 0 w 1360698"/>
              <a:gd name="connsiteY4" fmla="*/ 1680311 h 1698354"/>
              <a:gd name="connsiteX0" fmla="*/ 0 w 1360698"/>
              <a:gd name="connsiteY0" fmla="*/ 1556337 h 1574380"/>
              <a:gd name="connsiteX1" fmla="*/ 1226116 w 1360698"/>
              <a:gd name="connsiteY1" fmla="*/ 0 h 1574380"/>
              <a:gd name="connsiteX2" fmla="*/ 1360698 w 1360698"/>
              <a:gd name="connsiteY2" fmla="*/ 84241 h 1574380"/>
              <a:gd name="connsiteX3" fmla="*/ 415804 w 1360698"/>
              <a:gd name="connsiteY3" fmla="*/ 1574380 h 1574380"/>
              <a:gd name="connsiteX4" fmla="*/ 0 w 1360698"/>
              <a:gd name="connsiteY4" fmla="*/ 1556337 h 1574380"/>
              <a:gd name="connsiteX0" fmla="*/ 0 w 1303560"/>
              <a:gd name="connsiteY0" fmla="*/ 1556337 h 1574380"/>
              <a:gd name="connsiteX1" fmla="*/ 1226116 w 1303560"/>
              <a:gd name="connsiteY1" fmla="*/ 0 h 1574380"/>
              <a:gd name="connsiteX2" fmla="*/ 1303560 w 1303560"/>
              <a:gd name="connsiteY2" fmla="*/ 105569 h 1574380"/>
              <a:gd name="connsiteX3" fmla="*/ 415804 w 1303560"/>
              <a:gd name="connsiteY3" fmla="*/ 1574380 h 1574380"/>
              <a:gd name="connsiteX4" fmla="*/ 0 w 1303560"/>
              <a:gd name="connsiteY4" fmla="*/ 1556337 h 1574380"/>
              <a:gd name="connsiteX0" fmla="*/ 0 w 1246227"/>
              <a:gd name="connsiteY0" fmla="*/ 1580187 h 1580187"/>
              <a:gd name="connsiteX1" fmla="*/ 1168783 w 1246227"/>
              <a:gd name="connsiteY1" fmla="*/ 0 h 1580187"/>
              <a:gd name="connsiteX2" fmla="*/ 1246227 w 1246227"/>
              <a:gd name="connsiteY2" fmla="*/ 105569 h 1580187"/>
              <a:gd name="connsiteX3" fmla="*/ 358471 w 1246227"/>
              <a:gd name="connsiteY3" fmla="*/ 1574380 h 1580187"/>
              <a:gd name="connsiteX4" fmla="*/ 0 w 1246227"/>
              <a:gd name="connsiteY4" fmla="*/ 1580187 h 15801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6227" h="1580187">
                <a:moveTo>
                  <a:pt x="0" y="1580187"/>
                </a:moveTo>
                <a:lnTo>
                  <a:pt x="1168783" y="0"/>
                </a:lnTo>
                <a:lnTo>
                  <a:pt x="1246227" y="105569"/>
                </a:lnTo>
                <a:lnTo>
                  <a:pt x="358471" y="1574380"/>
                </a:lnTo>
                <a:lnTo>
                  <a:pt x="0" y="15801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Freeform: Shape 23">
            <a:extLst>
              <a:ext uri="{FF2B5EF4-FFF2-40B4-BE49-F238E27FC236}">
                <a16:creationId xmlns:a16="http://schemas.microsoft.com/office/drawing/2014/main" id="{4F0A2415-21FA-4B06-89CA-A379C8C2E262}"/>
              </a:ext>
            </a:extLst>
          </p:cNvPr>
          <p:cNvSpPr/>
          <p:nvPr userDrawn="1"/>
        </p:nvSpPr>
        <p:spPr>
          <a:xfrm rot="17193105">
            <a:off x="11374788" y="2846425"/>
            <a:ext cx="243160" cy="406553"/>
          </a:xfrm>
          <a:custGeom>
            <a:avLst/>
            <a:gdLst>
              <a:gd name="connsiteX0" fmla="*/ 243160 w 243160"/>
              <a:gd name="connsiteY0" fmla="*/ 342071 h 406553"/>
              <a:gd name="connsiteX1" fmla="*/ 156493 w 243160"/>
              <a:gd name="connsiteY1" fmla="*/ 406553 h 406553"/>
              <a:gd name="connsiteX2" fmla="*/ 0 w 243160"/>
              <a:gd name="connsiteY2" fmla="*/ 0 h 406553"/>
              <a:gd name="connsiteX3" fmla="*/ 243160 w 243160"/>
              <a:gd name="connsiteY3" fmla="*/ 342071 h 406553"/>
            </a:gdLst>
            <a:ahLst/>
            <a:cxnLst>
              <a:cxn ang="0">
                <a:pos x="connsiteX0" y="connsiteY0"/>
              </a:cxn>
              <a:cxn ang="0">
                <a:pos x="connsiteX1" y="connsiteY1"/>
              </a:cxn>
              <a:cxn ang="0">
                <a:pos x="connsiteX2" y="connsiteY2"/>
              </a:cxn>
              <a:cxn ang="0">
                <a:pos x="connsiteX3" y="connsiteY3"/>
              </a:cxn>
            </a:cxnLst>
            <a:rect l="l" t="t" r="r" b="b"/>
            <a:pathLst>
              <a:path w="243160" h="406553">
                <a:moveTo>
                  <a:pt x="243160" y="342071"/>
                </a:moveTo>
                <a:lnTo>
                  <a:pt x="156493" y="406553"/>
                </a:lnTo>
                <a:lnTo>
                  <a:pt x="0" y="0"/>
                </a:lnTo>
                <a:lnTo>
                  <a:pt x="243160" y="342071"/>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Freeform: Shape 22">
            <a:extLst>
              <a:ext uri="{FF2B5EF4-FFF2-40B4-BE49-F238E27FC236}">
                <a16:creationId xmlns:a16="http://schemas.microsoft.com/office/drawing/2014/main" id="{FF9CE8FE-77D6-45E0-BBF7-78F07AC29771}"/>
              </a:ext>
            </a:extLst>
          </p:cNvPr>
          <p:cNvSpPr/>
          <p:nvPr userDrawn="1"/>
        </p:nvSpPr>
        <p:spPr>
          <a:xfrm rot="17193105">
            <a:off x="10879052" y="2627354"/>
            <a:ext cx="692798" cy="510610"/>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Text Placeholder 8">
            <a:extLst>
              <a:ext uri="{FF2B5EF4-FFF2-40B4-BE49-F238E27FC236}">
                <a16:creationId xmlns:a16="http://schemas.microsoft.com/office/drawing/2014/main" id="{37BBBFC2-32EB-4335-9980-A7CF236703B3}"/>
              </a:ext>
            </a:extLst>
          </p:cNvPr>
          <p:cNvSpPr>
            <a:spLocks noGrp="1"/>
          </p:cNvSpPr>
          <p:nvPr>
            <p:ph type="body" sz="quarter" idx="26" hasCustomPrompt="1"/>
          </p:nvPr>
        </p:nvSpPr>
        <p:spPr>
          <a:xfrm>
            <a:off x="431800" y="1080000"/>
            <a:ext cx="11339513" cy="276561"/>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 Header</a:t>
            </a:r>
          </a:p>
        </p:txBody>
      </p:sp>
    </p:spTree>
    <p:extLst>
      <p:ext uri="{BB962C8B-B14F-4D97-AF65-F5344CB8AC3E}">
        <p14:creationId xmlns:p14="http://schemas.microsoft.com/office/powerpoint/2010/main" val="15058552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74E1F0E-A827-4F38-BAAB-5D5831E0813A}"/>
              </a:ext>
            </a:extLst>
          </p:cNvPr>
          <p:cNvSpPr/>
          <p:nvPr userDrawn="1"/>
        </p:nvSpPr>
        <p:spPr>
          <a:xfrm>
            <a:off x="0" y="6771286"/>
            <a:ext cx="12192000" cy="867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Rectangle 8">
            <a:extLst>
              <a:ext uri="{FF2B5EF4-FFF2-40B4-BE49-F238E27FC236}">
                <a16:creationId xmlns:a16="http://schemas.microsoft.com/office/drawing/2014/main" id="{1B7D9229-CE8B-44FD-B1E6-2FE619F40B4F}"/>
              </a:ext>
            </a:extLst>
          </p:cNvPr>
          <p:cNvSpPr/>
          <p:nvPr userDrawn="1"/>
        </p:nvSpPr>
        <p:spPr>
          <a:xfrm>
            <a:off x="0" y="0"/>
            <a:ext cx="12192000" cy="867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ectangle 9">
            <a:extLst>
              <a:ext uri="{FF2B5EF4-FFF2-40B4-BE49-F238E27FC236}">
                <a16:creationId xmlns:a16="http://schemas.microsoft.com/office/drawing/2014/main" id="{4683AF15-88E9-4D75-9D5E-7E4924887E91}"/>
              </a:ext>
            </a:extLst>
          </p:cNvPr>
          <p:cNvSpPr/>
          <p:nvPr userDrawn="1"/>
        </p:nvSpPr>
        <p:spPr>
          <a:xfrm rot="5400000">
            <a:off x="-3385643" y="3385642"/>
            <a:ext cx="6858001" cy="867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D3B18E46-480F-48E8-9675-259D3D06A00D}"/>
              </a:ext>
            </a:extLst>
          </p:cNvPr>
          <p:cNvSpPr/>
          <p:nvPr userDrawn="1"/>
        </p:nvSpPr>
        <p:spPr>
          <a:xfrm rot="5400000">
            <a:off x="8719643" y="3385643"/>
            <a:ext cx="6858000" cy="867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2" name="Picture Placeholder 31">
            <a:extLst>
              <a:ext uri="{FF2B5EF4-FFF2-40B4-BE49-F238E27FC236}">
                <a16:creationId xmlns:a16="http://schemas.microsoft.com/office/drawing/2014/main" id="{6BC25646-06FC-4B3E-A74E-268EB8AEA602}"/>
              </a:ext>
            </a:extLst>
          </p:cNvPr>
          <p:cNvSpPr>
            <a:spLocks noGrp="1"/>
          </p:cNvSpPr>
          <p:nvPr>
            <p:ph type="pic" sz="quarter" idx="12" hasCustomPrompt="1"/>
          </p:nvPr>
        </p:nvSpPr>
        <p:spPr>
          <a:xfrm>
            <a:off x="86714" y="86714"/>
            <a:ext cx="6009285" cy="6684572"/>
          </a:xfrm>
          <a:solidFill>
            <a:schemeClr val="bg1">
              <a:lumMod val="85000"/>
            </a:schemeClr>
          </a:solidFill>
        </p:spPr>
        <p:txBody>
          <a:bodyPr lIns="0" tIns="0" anchor="ctr"/>
          <a:lstStyle>
            <a:lvl1pPr marL="0" indent="0" algn="ctr">
              <a:buNone/>
              <a:defRPr sz="1100" i="1">
                <a:latin typeface="Times New Roman" panose="02020603050405020304" pitchFamily="18" charset="0"/>
                <a:cs typeface="Times New Roman" panose="02020603050405020304" pitchFamily="18" charset="0"/>
              </a:defRPr>
            </a:lvl1pPr>
          </a:lstStyle>
          <a:p>
            <a:r>
              <a:rPr lang="en-US" noProof="0" dirty="0"/>
              <a:t>Insert or Drag and Drop Image Here</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6095999" y="86714"/>
            <a:ext cx="6009287" cy="4068402"/>
          </a:xfrm>
          <a:solidFill>
            <a:schemeClr val="tx1">
              <a:alpha val="80000"/>
            </a:schemeClr>
          </a:solidFill>
        </p:spPr>
        <p:txBody>
          <a:bodyPr lIns="288000" rIns="432000" bIns="144000" anchor="b"/>
          <a:lstStyle>
            <a:lvl1pPr algn="r">
              <a:defRPr sz="4200" spc="-150">
                <a:solidFill>
                  <a:schemeClr val="bg1"/>
                </a:solidFill>
              </a:defRPr>
            </a:lvl1pPr>
          </a:lstStyle>
          <a:p>
            <a:r>
              <a:rPr lang="en-US" noProof="0"/>
              <a:t>Click to edit </a:t>
            </a:r>
            <a:br>
              <a:rPr lang="en-US" noProof="0"/>
            </a:br>
            <a:r>
              <a:rPr lang="en-US" noProof="0"/>
              <a:t>Master title style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6095999" y="4152672"/>
            <a:ext cx="6009287" cy="1818422"/>
          </a:xfrm>
          <a:solidFill>
            <a:schemeClr val="bg1">
              <a:lumMod val="95000"/>
              <a:alpha val="80000"/>
            </a:schemeClr>
          </a:solidFill>
        </p:spPr>
        <p:txBody>
          <a:bodyPr lIns="288000" tIns="144000" rIns="432000"/>
          <a:lstStyle>
            <a:lvl1pPr marL="0" indent="0" algn="r">
              <a:buNone/>
              <a:defRPr sz="21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5" name="Slide Number Placeholder 4">
            <a:extLst>
              <a:ext uri="{FF2B5EF4-FFF2-40B4-BE49-F238E27FC236}">
                <a16:creationId xmlns:a16="http://schemas.microsoft.com/office/drawing/2014/main" id="{B9994FE7-F6B5-D34D-B846-52B81F6F601D}"/>
              </a:ext>
            </a:extLst>
          </p:cNvPr>
          <p:cNvSpPr>
            <a:spLocks noGrp="1"/>
          </p:cNvSpPr>
          <p:nvPr>
            <p:ph type="sldNum" sz="quarter" idx="14"/>
          </p:nvPr>
        </p:nvSpPr>
        <p:spPr/>
        <p:txBody>
          <a:bodyPr/>
          <a:lstStyle/>
          <a:p>
            <a:fld id="{19B51A1E-902D-48AF-9020-955120F399B6}" type="slidenum">
              <a:rPr lang="en-US" noProof="0" smtClean="0"/>
              <a:pPr/>
              <a:t>‹#›</a:t>
            </a:fld>
            <a:endParaRPr lang="en-US" noProof="0" dirty="0"/>
          </a:p>
        </p:txBody>
      </p:sp>
      <p:sp>
        <p:nvSpPr>
          <p:cNvPr id="6" name="TextBox 5">
            <a:extLst>
              <a:ext uri="{FF2B5EF4-FFF2-40B4-BE49-F238E27FC236}">
                <a16:creationId xmlns:a16="http://schemas.microsoft.com/office/drawing/2014/main" id="{6989E631-FFE0-4842-9C8D-2977AD46DA07}"/>
              </a:ext>
            </a:extLst>
          </p:cNvPr>
          <p:cNvSpPr txBox="1"/>
          <p:nvPr userDrawn="1"/>
        </p:nvSpPr>
        <p:spPr>
          <a:xfrm>
            <a:off x="5861957" y="6613071"/>
            <a:ext cx="0" cy="0"/>
          </a:xfrm>
          <a:prstGeom prst="rect">
            <a:avLst/>
          </a:prstGeom>
          <a:noFill/>
        </p:spPr>
        <p:txBody>
          <a:bodyPr wrap="none" lIns="0" tIns="0" rIns="0" bIns="0" rtlCol="0">
            <a:noAutofit/>
          </a:bodyPr>
          <a:lstStyle/>
          <a:p>
            <a:pPr algn="l"/>
            <a:endParaRPr lang="en-US" sz="1200" noProof="0" dirty="0">
              <a:solidFill>
                <a:schemeClr val="tx1">
                  <a:lumMod val="75000"/>
                  <a:lumOff val="25000"/>
                </a:schemeClr>
              </a:solidFill>
              <a:latin typeface="+mn-lt"/>
            </a:endParaRPr>
          </a:p>
        </p:txBody>
      </p:sp>
    </p:spTree>
    <p:extLst>
      <p:ext uri="{BB962C8B-B14F-4D97-AF65-F5344CB8AC3E}">
        <p14:creationId xmlns:p14="http://schemas.microsoft.com/office/powerpoint/2010/main" val="90474353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15" name="Freeform: Shape 14">
            <a:extLst>
              <a:ext uri="{FF2B5EF4-FFF2-40B4-BE49-F238E27FC236}">
                <a16:creationId xmlns:a16="http://schemas.microsoft.com/office/drawing/2014/main" id="{B29137C9-7B18-454C-AB56-2B4631DFE59D}"/>
              </a:ext>
            </a:extLst>
          </p:cNvPr>
          <p:cNvSpPr/>
          <p:nvPr userDrawn="1"/>
        </p:nvSpPr>
        <p:spPr>
          <a:xfrm rot="14199158">
            <a:off x="10161654" y="-236402"/>
            <a:ext cx="1957093" cy="1399810"/>
          </a:xfrm>
          <a:custGeom>
            <a:avLst/>
            <a:gdLst>
              <a:gd name="connsiteX0" fmla="*/ 0 w 3571215"/>
              <a:gd name="connsiteY0" fmla="*/ 3023156 h 3737093"/>
              <a:gd name="connsiteX1" fmla="*/ 993291 w 3571215"/>
              <a:gd name="connsiteY1" fmla="*/ 0 h 3737093"/>
              <a:gd name="connsiteX2" fmla="*/ 3571215 w 3571215"/>
              <a:gd name="connsiteY2" fmla="*/ 847006 h 3737093"/>
              <a:gd name="connsiteX3" fmla="*/ 1392370 w 3571215"/>
              <a:gd name="connsiteY3" fmla="*/ 3639100 h 3737093"/>
              <a:gd name="connsiteX4" fmla="*/ 393183 w 3571215"/>
              <a:gd name="connsiteY4" fmla="*/ 3737093 h 3737093"/>
              <a:gd name="connsiteX5" fmla="*/ 0 w 3571215"/>
              <a:gd name="connsiteY5" fmla="*/ 3023156 h 3737093"/>
              <a:gd name="connsiteX0" fmla="*/ 0 w 3571215"/>
              <a:gd name="connsiteY0" fmla="*/ 2176150 h 2890087"/>
              <a:gd name="connsiteX1" fmla="*/ 2472666 w 3571215"/>
              <a:gd name="connsiteY1" fmla="*/ 36067 h 2890087"/>
              <a:gd name="connsiteX2" fmla="*/ 3571215 w 3571215"/>
              <a:gd name="connsiteY2" fmla="*/ 0 h 2890087"/>
              <a:gd name="connsiteX3" fmla="*/ 1392370 w 3571215"/>
              <a:gd name="connsiteY3" fmla="*/ 2792094 h 2890087"/>
              <a:gd name="connsiteX4" fmla="*/ 393183 w 3571215"/>
              <a:gd name="connsiteY4" fmla="*/ 2890087 h 2890087"/>
              <a:gd name="connsiteX5" fmla="*/ 0 w 3571215"/>
              <a:gd name="connsiteY5" fmla="*/ 2176150 h 2890087"/>
              <a:gd name="connsiteX0" fmla="*/ 0 w 3571215"/>
              <a:gd name="connsiteY0" fmla="*/ 2176150 h 2890087"/>
              <a:gd name="connsiteX1" fmla="*/ 2472666 w 3571215"/>
              <a:gd name="connsiteY1" fmla="*/ 36067 h 2890087"/>
              <a:gd name="connsiteX2" fmla="*/ 3571215 w 3571215"/>
              <a:gd name="connsiteY2" fmla="*/ 0 h 2890087"/>
              <a:gd name="connsiteX3" fmla="*/ 2626822 w 3571215"/>
              <a:gd name="connsiteY3" fmla="*/ 1399810 h 2890087"/>
              <a:gd name="connsiteX4" fmla="*/ 393183 w 3571215"/>
              <a:gd name="connsiteY4" fmla="*/ 2890087 h 2890087"/>
              <a:gd name="connsiteX5" fmla="*/ 0 w 3571215"/>
              <a:gd name="connsiteY5" fmla="*/ 2176150 h 2890087"/>
              <a:gd name="connsiteX0" fmla="*/ 0 w 3571215"/>
              <a:gd name="connsiteY0" fmla="*/ 2176150 h 2176150"/>
              <a:gd name="connsiteX1" fmla="*/ 2472666 w 3571215"/>
              <a:gd name="connsiteY1" fmla="*/ 36067 h 2176150"/>
              <a:gd name="connsiteX2" fmla="*/ 3571215 w 3571215"/>
              <a:gd name="connsiteY2" fmla="*/ 0 h 2176150"/>
              <a:gd name="connsiteX3" fmla="*/ 2626822 w 3571215"/>
              <a:gd name="connsiteY3" fmla="*/ 1399810 h 2176150"/>
              <a:gd name="connsiteX4" fmla="*/ 2309686 w 3571215"/>
              <a:gd name="connsiteY4" fmla="*/ 820126 h 2176150"/>
              <a:gd name="connsiteX5" fmla="*/ 0 w 3571215"/>
              <a:gd name="connsiteY5" fmla="*/ 2176150 h 2176150"/>
              <a:gd name="connsiteX0" fmla="*/ 0 w 1957093"/>
              <a:gd name="connsiteY0" fmla="*/ 318772 h 1399810"/>
              <a:gd name="connsiteX1" fmla="*/ 858544 w 1957093"/>
              <a:gd name="connsiteY1" fmla="*/ 36067 h 1399810"/>
              <a:gd name="connsiteX2" fmla="*/ 1957093 w 1957093"/>
              <a:gd name="connsiteY2" fmla="*/ 0 h 1399810"/>
              <a:gd name="connsiteX3" fmla="*/ 1012700 w 1957093"/>
              <a:gd name="connsiteY3" fmla="*/ 1399810 h 1399810"/>
              <a:gd name="connsiteX4" fmla="*/ 695564 w 1957093"/>
              <a:gd name="connsiteY4" fmla="*/ 820126 h 1399810"/>
              <a:gd name="connsiteX5" fmla="*/ 0 w 1957093"/>
              <a:gd name="connsiteY5" fmla="*/ 318772 h 1399810"/>
              <a:gd name="connsiteX0" fmla="*/ 0 w 1957093"/>
              <a:gd name="connsiteY0" fmla="*/ 318772 h 1399810"/>
              <a:gd name="connsiteX1" fmla="*/ 858544 w 1957093"/>
              <a:gd name="connsiteY1" fmla="*/ 36067 h 1399810"/>
              <a:gd name="connsiteX2" fmla="*/ 1957093 w 1957093"/>
              <a:gd name="connsiteY2" fmla="*/ 0 h 1399810"/>
              <a:gd name="connsiteX3" fmla="*/ 1012700 w 1957093"/>
              <a:gd name="connsiteY3" fmla="*/ 1399810 h 1399810"/>
              <a:gd name="connsiteX4" fmla="*/ 172487 w 1957093"/>
              <a:gd name="connsiteY4" fmla="*/ 1221089 h 1399810"/>
              <a:gd name="connsiteX5" fmla="*/ 0 w 1957093"/>
              <a:gd name="connsiteY5" fmla="*/ 318772 h 1399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57093" h="1399810">
                <a:moveTo>
                  <a:pt x="0" y="318772"/>
                </a:moveTo>
                <a:lnTo>
                  <a:pt x="858544" y="36067"/>
                </a:lnTo>
                <a:lnTo>
                  <a:pt x="1957093" y="0"/>
                </a:lnTo>
                <a:lnTo>
                  <a:pt x="1012700" y="1399810"/>
                </a:lnTo>
                <a:lnTo>
                  <a:pt x="172487" y="1221089"/>
                </a:lnTo>
                <a:lnTo>
                  <a:pt x="0" y="318772"/>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3">
            <a:extLst>
              <a:ext uri="{FF2B5EF4-FFF2-40B4-BE49-F238E27FC236}">
                <a16:creationId xmlns:a16="http://schemas.microsoft.com/office/drawing/2014/main" id="{0C7CDA8E-8D79-474E-8278-7D77C867E238}"/>
              </a:ext>
            </a:extLst>
          </p:cNvPr>
          <p:cNvSpPr/>
          <p:nvPr userDrawn="1"/>
        </p:nvSpPr>
        <p:spPr>
          <a:xfrm rot="6973557">
            <a:off x="9799840" y="198216"/>
            <a:ext cx="748251" cy="780669"/>
          </a:xfrm>
          <a:custGeom>
            <a:avLst/>
            <a:gdLst>
              <a:gd name="connsiteX0" fmla="*/ 0 w 1980696"/>
              <a:gd name="connsiteY0" fmla="*/ 2066510 h 2066510"/>
              <a:gd name="connsiteX1" fmla="*/ 1138078 w 1980696"/>
              <a:gd name="connsiteY1" fmla="*/ 0 h 2066510"/>
              <a:gd name="connsiteX2" fmla="*/ 1980696 w 1980696"/>
              <a:gd name="connsiteY2" fmla="*/ 1530016 h 2066510"/>
              <a:gd name="connsiteX3" fmla="*/ 1459417 w 1980696"/>
              <a:gd name="connsiteY3" fmla="*/ 2066510 h 2066510"/>
            </a:gdLst>
            <a:ahLst/>
            <a:cxnLst>
              <a:cxn ang="0">
                <a:pos x="connsiteX0" y="connsiteY0"/>
              </a:cxn>
              <a:cxn ang="0">
                <a:pos x="connsiteX1" y="connsiteY1"/>
              </a:cxn>
              <a:cxn ang="0">
                <a:pos x="connsiteX2" y="connsiteY2"/>
              </a:cxn>
              <a:cxn ang="0">
                <a:pos x="connsiteX3" y="connsiteY3"/>
              </a:cxn>
            </a:cxnLst>
            <a:rect l="l" t="t" r="r" b="b"/>
            <a:pathLst>
              <a:path w="1980696" h="2066510">
                <a:moveTo>
                  <a:pt x="0" y="2066510"/>
                </a:moveTo>
                <a:lnTo>
                  <a:pt x="1138078" y="0"/>
                </a:lnTo>
                <a:lnTo>
                  <a:pt x="1980696" y="1530016"/>
                </a:lnTo>
                <a:lnTo>
                  <a:pt x="1459417" y="206651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5FC626A5-4FF6-42BD-858A-AE4B2C23A6BC}"/>
              </a:ext>
            </a:extLst>
          </p:cNvPr>
          <p:cNvSpPr>
            <a:spLocks noGrp="1"/>
          </p:cNvSpPr>
          <p:nvPr>
            <p:ph type="title"/>
          </p:nvPr>
        </p:nvSpPr>
        <p:spPr/>
        <p:txBody>
          <a:bodyPr/>
          <a:lstStyle>
            <a:lvl1pPr>
              <a:defRPr>
                <a:solidFill>
                  <a:schemeClr val="tx1">
                    <a:lumMod val="75000"/>
                    <a:lumOff val="25000"/>
                  </a:schemeClr>
                </a:solidFill>
              </a:defRPr>
            </a:lvl1pPr>
          </a:lstStyle>
          <a:p>
            <a:r>
              <a:rPr lang="en-US" noProof="0"/>
              <a:t>Click to edit Master title style</a:t>
            </a:r>
          </a:p>
        </p:txBody>
      </p:sp>
      <p:sp>
        <p:nvSpPr>
          <p:cNvPr id="6" name="Footer Placeholder 5">
            <a:extLst>
              <a:ext uri="{FF2B5EF4-FFF2-40B4-BE49-F238E27FC236}">
                <a16:creationId xmlns:a16="http://schemas.microsoft.com/office/drawing/2014/main" id="{29E5E346-F307-4307-949D-77CDB6E6577A}"/>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US" noProof="0" dirty="0"/>
              <a:t>Add a footer</a:t>
            </a:r>
          </a:p>
        </p:txBody>
      </p:sp>
      <p:sp>
        <p:nvSpPr>
          <p:cNvPr id="7" name="Slide Number Placeholder 6">
            <a:extLst>
              <a:ext uri="{FF2B5EF4-FFF2-40B4-BE49-F238E27FC236}">
                <a16:creationId xmlns:a16="http://schemas.microsoft.com/office/drawing/2014/main" id="{BB4446C0-A637-4726-88A6-815A6AB63B96}"/>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US" noProof="0" smtClean="0"/>
              <a:pPr/>
              <a:t>‹#›</a:t>
            </a:fld>
            <a:endParaRPr lang="en-US" noProof="0" dirty="0"/>
          </a:p>
        </p:txBody>
      </p:sp>
      <p:sp>
        <p:nvSpPr>
          <p:cNvPr id="24" name="Freeform: Shape 23">
            <a:extLst>
              <a:ext uri="{FF2B5EF4-FFF2-40B4-BE49-F238E27FC236}">
                <a16:creationId xmlns:a16="http://schemas.microsoft.com/office/drawing/2014/main" id="{4F0A2415-21FA-4B06-89CA-A379C8C2E262}"/>
              </a:ext>
            </a:extLst>
          </p:cNvPr>
          <p:cNvSpPr/>
          <p:nvPr userDrawn="1"/>
        </p:nvSpPr>
        <p:spPr>
          <a:xfrm rot="5483574">
            <a:off x="9854193" y="808595"/>
            <a:ext cx="243160" cy="406553"/>
          </a:xfrm>
          <a:custGeom>
            <a:avLst/>
            <a:gdLst>
              <a:gd name="connsiteX0" fmla="*/ 243160 w 243160"/>
              <a:gd name="connsiteY0" fmla="*/ 342071 h 406553"/>
              <a:gd name="connsiteX1" fmla="*/ 156493 w 243160"/>
              <a:gd name="connsiteY1" fmla="*/ 406553 h 406553"/>
              <a:gd name="connsiteX2" fmla="*/ 0 w 243160"/>
              <a:gd name="connsiteY2" fmla="*/ 0 h 406553"/>
              <a:gd name="connsiteX3" fmla="*/ 243160 w 243160"/>
              <a:gd name="connsiteY3" fmla="*/ 342071 h 406553"/>
            </a:gdLst>
            <a:ahLst/>
            <a:cxnLst>
              <a:cxn ang="0">
                <a:pos x="connsiteX0" y="connsiteY0"/>
              </a:cxn>
              <a:cxn ang="0">
                <a:pos x="connsiteX1" y="connsiteY1"/>
              </a:cxn>
              <a:cxn ang="0">
                <a:pos x="connsiteX2" y="connsiteY2"/>
              </a:cxn>
              <a:cxn ang="0">
                <a:pos x="connsiteX3" y="connsiteY3"/>
              </a:cxn>
            </a:cxnLst>
            <a:rect l="l" t="t" r="r" b="b"/>
            <a:pathLst>
              <a:path w="243160" h="406553">
                <a:moveTo>
                  <a:pt x="243160" y="342071"/>
                </a:moveTo>
                <a:lnTo>
                  <a:pt x="156493" y="406553"/>
                </a:lnTo>
                <a:lnTo>
                  <a:pt x="0" y="0"/>
                </a:lnTo>
                <a:lnTo>
                  <a:pt x="243160" y="342071"/>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21">
            <a:extLst>
              <a:ext uri="{FF2B5EF4-FFF2-40B4-BE49-F238E27FC236}">
                <a16:creationId xmlns:a16="http://schemas.microsoft.com/office/drawing/2014/main" id="{9AACAC53-33A6-4BBC-8C68-0C56D0B39F57}"/>
              </a:ext>
            </a:extLst>
          </p:cNvPr>
          <p:cNvSpPr/>
          <p:nvPr userDrawn="1"/>
        </p:nvSpPr>
        <p:spPr>
          <a:xfrm rot="14235708">
            <a:off x="11753205" y="112024"/>
            <a:ext cx="332291" cy="247882"/>
          </a:xfrm>
          <a:custGeom>
            <a:avLst/>
            <a:gdLst>
              <a:gd name="connsiteX0" fmla="*/ 0 w 3571215"/>
              <a:gd name="connsiteY0" fmla="*/ 3023156 h 3737093"/>
              <a:gd name="connsiteX1" fmla="*/ 993291 w 3571215"/>
              <a:gd name="connsiteY1" fmla="*/ 0 h 3737093"/>
              <a:gd name="connsiteX2" fmla="*/ 3571215 w 3571215"/>
              <a:gd name="connsiteY2" fmla="*/ 847006 h 3737093"/>
              <a:gd name="connsiteX3" fmla="*/ 1392370 w 3571215"/>
              <a:gd name="connsiteY3" fmla="*/ 3639100 h 3737093"/>
              <a:gd name="connsiteX4" fmla="*/ 393183 w 3571215"/>
              <a:gd name="connsiteY4" fmla="*/ 3737093 h 3737093"/>
              <a:gd name="connsiteX5" fmla="*/ 0 w 3571215"/>
              <a:gd name="connsiteY5" fmla="*/ 3023156 h 3737093"/>
              <a:gd name="connsiteX0" fmla="*/ 0 w 3571215"/>
              <a:gd name="connsiteY0" fmla="*/ 2176150 h 2890087"/>
              <a:gd name="connsiteX1" fmla="*/ 2472666 w 3571215"/>
              <a:gd name="connsiteY1" fmla="*/ 36067 h 2890087"/>
              <a:gd name="connsiteX2" fmla="*/ 3571215 w 3571215"/>
              <a:gd name="connsiteY2" fmla="*/ 0 h 2890087"/>
              <a:gd name="connsiteX3" fmla="*/ 1392370 w 3571215"/>
              <a:gd name="connsiteY3" fmla="*/ 2792094 h 2890087"/>
              <a:gd name="connsiteX4" fmla="*/ 393183 w 3571215"/>
              <a:gd name="connsiteY4" fmla="*/ 2890087 h 2890087"/>
              <a:gd name="connsiteX5" fmla="*/ 0 w 3571215"/>
              <a:gd name="connsiteY5" fmla="*/ 2176150 h 2890087"/>
              <a:gd name="connsiteX0" fmla="*/ 0 w 3571215"/>
              <a:gd name="connsiteY0" fmla="*/ 2176150 h 2890087"/>
              <a:gd name="connsiteX1" fmla="*/ 2472666 w 3571215"/>
              <a:gd name="connsiteY1" fmla="*/ 36067 h 2890087"/>
              <a:gd name="connsiteX2" fmla="*/ 3571215 w 3571215"/>
              <a:gd name="connsiteY2" fmla="*/ 0 h 2890087"/>
              <a:gd name="connsiteX3" fmla="*/ 2626822 w 3571215"/>
              <a:gd name="connsiteY3" fmla="*/ 1399810 h 2890087"/>
              <a:gd name="connsiteX4" fmla="*/ 393183 w 3571215"/>
              <a:gd name="connsiteY4" fmla="*/ 2890087 h 2890087"/>
              <a:gd name="connsiteX5" fmla="*/ 0 w 3571215"/>
              <a:gd name="connsiteY5" fmla="*/ 2176150 h 2890087"/>
              <a:gd name="connsiteX0" fmla="*/ 0 w 3571215"/>
              <a:gd name="connsiteY0" fmla="*/ 2176150 h 2176150"/>
              <a:gd name="connsiteX1" fmla="*/ 2472666 w 3571215"/>
              <a:gd name="connsiteY1" fmla="*/ 36067 h 2176150"/>
              <a:gd name="connsiteX2" fmla="*/ 3571215 w 3571215"/>
              <a:gd name="connsiteY2" fmla="*/ 0 h 2176150"/>
              <a:gd name="connsiteX3" fmla="*/ 2626822 w 3571215"/>
              <a:gd name="connsiteY3" fmla="*/ 1399810 h 2176150"/>
              <a:gd name="connsiteX4" fmla="*/ 2309686 w 3571215"/>
              <a:gd name="connsiteY4" fmla="*/ 820126 h 2176150"/>
              <a:gd name="connsiteX5" fmla="*/ 0 w 3571215"/>
              <a:gd name="connsiteY5" fmla="*/ 2176150 h 2176150"/>
              <a:gd name="connsiteX0" fmla="*/ 0 w 1957093"/>
              <a:gd name="connsiteY0" fmla="*/ 318772 h 1399810"/>
              <a:gd name="connsiteX1" fmla="*/ 858544 w 1957093"/>
              <a:gd name="connsiteY1" fmla="*/ 36067 h 1399810"/>
              <a:gd name="connsiteX2" fmla="*/ 1957093 w 1957093"/>
              <a:gd name="connsiteY2" fmla="*/ 0 h 1399810"/>
              <a:gd name="connsiteX3" fmla="*/ 1012700 w 1957093"/>
              <a:gd name="connsiteY3" fmla="*/ 1399810 h 1399810"/>
              <a:gd name="connsiteX4" fmla="*/ 695564 w 1957093"/>
              <a:gd name="connsiteY4" fmla="*/ 820126 h 1399810"/>
              <a:gd name="connsiteX5" fmla="*/ 0 w 1957093"/>
              <a:gd name="connsiteY5" fmla="*/ 318772 h 1399810"/>
              <a:gd name="connsiteX0" fmla="*/ 0 w 1957093"/>
              <a:gd name="connsiteY0" fmla="*/ 318772 h 1399810"/>
              <a:gd name="connsiteX1" fmla="*/ 858544 w 1957093"/>
              <a:gd name="connsiteY1" fmla="*/ 36067 h 1399810"/>
              <a:gd name="connsiteX2" fmla="*/ 1957093 w 1957093"/>
              <a:gd name="connsiteY2" fmla="*/ 0 h 1399810"/>
              <a:gd name="connsiteX3" fmla="*/ 1012700 w 1957093"/>
              <a:gd name="connsiteY3" fmla="*/ 1399810 h 1399810"/>
              <a:gd name="connsiteX4" fmla="*/ 172487 w 1957093"/>
              <a:gd name="connsiteY4" fmla="*/ 1221089 h 1399810"/>
              <a:gd name="connsiteX5" fmla="*/ 0 w 1957093"/>
              <a:gd name="connsiteY5" fmla="*/ 318772 h 1399810"/>
              <a:gd name="connsiteX0" fmla="*/ 0 w 1449157"/>
              <a:gd name="connsiteY0" fmla="*/ 282705 h 1363743"/>
              <a:gd name="connsiteX1" fmla="*/ 858544 w 1449157"/>
              <a:gd name="connsiteY1" fmla="*/ 0 h 1363743"/>
              <a:gd name="connsiteX2" fmla="*/ 1449157 w 1449157"/>
              <a:gd name="connsiteY2" fmla="*/ 715834 h 1363743"/>
              <a:gd name="connsiteX3" fmla="*/ 1012700 w 1449157"/>
              <a:gd name="connsiteY3" fmla="*/ 1363743 h 1363743"/>
              <a:gd name="connsiteX4" fmla="*/ 172487 w 1449157"/>
              <a:gd name="connsiteY4" fmla="*/ 1185022 h 1363743"/>
              <a:gd name="connsiteX5" fmla="*/ 0 w 1449157"/>
              <a:gd name="connsiteY5" fmla="*/ 282705 h 1363743"/>
              <a:gd name="connsiteX0" fmla="*/ 0 w 1449157"/>
              <a:gd name="connsiteY0" fmla="*/ 0 h 1081038"/>
              <a:gd name="connsiteX1" fmla="*/ 1449157 w 1449157"/>
              <a:gd name="connsiteY1" fmla="*/ 433129 h 1081038"/>
              <a:gd name="connsiteX2" fmla="*/ 1012700 w 1449157"/>
              <a:gd name="connsiteY2" fmla="*/ 1081038 h 1081038"/>
              <a:gd name="connsiteX3" fmla="*/ 172487 w 1449157"/>
              <a:gd name="connsiteY3" fmla="*/ 902317 h 1081038"/>
              <a:gd name="connsiteX4" fmla="*/ 0 w 1449157"/>
              <a:gd name="connsiteY4" fmla="*/ 0 h 1081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49157" h="1081038">
                <a:moveTo>
                  <a:pt x="0" y="0"/>
                </a:moveTo>
                <a:lnTo>
                  <a:pt x="1449157" y="433129"/>
                </a:lnTo>
                <a:lnTo>
                  <a:pt x="1012700" y="1081038"/>
                </a:lnTo>
                <a:lnTo>
                  <a:pt x="172487" y="902317"/>
                </a:lnTo>
                <a:lnTo>
                  <a:pt x="0" y="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ED86A7C4-9F1E-4F96-8AD9-5B75BEE364BE}"/>
              </a:ext>
            </a:extLst>
          </p:cNvPr>
          <p:cNvSpPr/>
          <p:nvPr userDrawn="1"/>
        </p:nvSpPr>
        <p:spPr>
          <a:xfrm rot="13336516">
            <a:off x="10313236" y="1084299"/>
            <a:ext cx="648657" cy="777553"/>
          </a:xfrm>
          <a:custGeom>
            <a:avLst/>
            <a:gdLst>
              <a:gd name="connsiteX0" fmla="*/ 0 w 648657"/>
              <a:gd name="connsiteY0" fmla="*/ 777553 h 777553"/>
              <a:gd name="connsiteX1" fmla="*/ 255474 w 648657"/>
              <a:gd name="connsiteY1" fmla="*/ 0 h 777553"/>
              <a:gd name="connsiteX2" fmla="*/ 648657 w 648657"/>
              <a:gd name="connsiteY2" fmla="*/ 713937 h 777553"/>
              <a:gd name="connsiteX3" fmla="*/ 0 w 648657"/>
              <a:gd name="connsiteY3" fmla="*/ 777553 h 777553"/>
            </a:gdLst>
            <a:ahLst/>
            <a:cxnLst>
              <a:cxn ang="0">
                <a:pos x="connsiteX0" y="connsiteY0"/>
              </a:cxn>
              <a:cxn ang="0">
                <a:pos x="connsiteX1" y="connsiteY1"/>
              </a:cxn>
              <a:cxn ang="0">
                <a:pos x="connsiteX2" y="connsiteY2"/>
              </a:cxn>
              <a:cxn ang="0">
                <a:pos x="connsiteX3" y="connsiteY3"/>
              </a:cxn>
            </a:cxnLst>
            <a:rect l="l" t="t" r="r" b="b"/>
            <a:pathLst>
              <a:path w="648657" h="777553">
                <a:moveTo>
                  <a:pt x="0" y="777553"/>
                </a:moveTo>
                <a:lnTo>
                  <a:pt x="255474" y="0"/>
                </a:lnTo>
                <a:lnTo>
                  <a:pt x="648657" y="713937"/>
                </a:lnTo>
                <a:lnTo>
                  <a:pt x="0" y="777553"/>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25">
            <a:extLst>
              <a:ext uri="{FF2B5EF4-FFF2-40B4-BE49-F238E27FC236}">
                <a16:creationId xmlns:a16="http://schemas.microsoft.com/office/drawing/2014/main" id="{B63BFE72-A1DE-4CFE-9B52-553C99D52699}"/>
              </a:ext>
            </a:extLst>
          </p:cNvPr>
          <p:cNvSpPr/>
          <p:nvPr userDrawn="1"/>
        </p:nvSpPr>
        <p:spPr>
          <a:xfrm rot="5738060">
            <a:off x="9844293" y="1032301"/>
            <a:ext cx="692798" cy="510610"/>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0" name="Freeform: Shape 29">
            <a:extLst>
              <a:ext uri="{FF2B5EF4-FFF2-40B4-BE49-F238E27FC236}">
                <a16:creationId xmlns:a16="http://schemas.microsoft.com/office/drawing/2014/main" id="{9C266CD9-D77B-4B4D-8673-531E2784C610}"/>
              </a:ext>
            </a:extLst>
          </p:cNvPr>
          <p:cNvSpPr/>
          <p:nvPr userDrawn="1"/>
        </p:nvSpPr>
        <p:spPr>
          <a:xfrm rot="8291645">
            <a:off x="10081798" y="798094"/>
            <a:ext cx="371360" cy="273702"/>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19896587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Only No Graphic">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p:nvPr>
        </p:nvSpPr>
        <p:spPr/>
        <p:txBody>
          <a:bodyPr/>
          <a:lstStyle>
            <a:lvl1pPr>
              <a:defRPr>
                <a:solidFill>
                  <a:schemeClr val="tx1">
                    <a:lumMod val="75000"/>
                    <a:lumOff val="25000"/>
                  </a:schemeClr>
                </a:solidFill>
              </a:defRPr>
            </a:lvl1pPr>
          </a:lstStyle>
          <a:p>
            <a:r>
              <a:rPr lang="en-US" noProof="0"/>
              <a:t>Click to edit Master title style</a:t>
            </a:r>
          </a:p>
        </p:txBody>
      </p:sp>
      <p:sp>
        <p:nvSpPr>
          <p:cNvPr id="6" name="Footer Placeholder 5">
            <a:extLst>
              <a:ext uri="{FF2B5EF4-FFF2-40B4-BE49-F238E27FC236}">
                <a16:creationId xmlns:a16="http://schemas.microsoft.com/office/drawing/2014/main" id="{29E5E346-F307-4307-949D-77CDB6E6577A}"/>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US" noProof="0" dirty="0"/>
              <a:t>Add a footer</a:t>
            </a:r>
          </a:p>
        </p:txBody>
      </p:sp>
      <p:sp>
        <p:nvSpPr>
          <p:cNvPr id="7" name="Slide Number Placeholder 6">
            <a:extLst>
              <a:ext uri="{FF2B5EF4-FFF2-40B4-BE49-F238E27FC236}">
                <a16:creationId xmlns:a16="http://schemas.microsoft.com/office/drawing/2014/main" id="{BB4446C0-A637-4726-88A6-815A6AB63B96}"/>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31033504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userDrawn="1">
  <p:cSld name="1_Thank You">
    <p:bg>
      <p:bgPr>
        <a:solidFill>
          <a:schemeClr val="bg1"/>
        </a:solidFill>
        <a:effectLst/>
      </p:bgPr>
    </p:bg>
    <p:spTree>
      <p:nvGrpSpPr>
        <p:cNvPr id="1" name=""/>
        <p:cNvGrpSpPr/>
        <p:nvPr/>
      </p:nvGrpSpPr>
      <p:grpSpPr>
        <a:xfrm>
          <a:off x="0" y="0"/>
          <a:ext cx="0" cy="0"/>
          <a:chOff x="0" y="0"/>
          <a:chExt cx="0" cy="0"/>
        </a:xfrm>
      </p:grpSpPr>
      <p:sp>
        <p:nvSpPr>
          <p:cNvPr id="32" name="Picture Placeholder 31">
            <a:extLst>
              <a:ext uri="{FF2B5EF4-FFF2-40B4-BE49-F238E27FC236}">
                <a16:creationId xmlns:a16="http://schemas.microsoft.com/office/drawing/2014/main" id="{6BC25646-06FC-4B3E-A74E-268EB8AEA602}"/>
              </a:ext>
            </a:extLst>
          </p:cNvPr>
          <p:cNvSpPr>
            <a:spLocks noGrp="1"/>
          </p:cNvSpPr>
          <p:nvPr>
            <p:ph type="pic" sz="quarter" idx="12" hasCustomPrompt="1"/>
          </p:nvPr>
        </p:nvSpPr>
        <p:spPr>
          <a:xfrm>
            <a:off x="86715" y="86714"/>
            <a:ext cx="12018572" cy="6684572"/>
          </a:xfrm>
          <a:solidFill>
            <a:schemeClr val="bg1">
              <a:lumMod val="85000"/>
            </a:schemeClr>
          </a:solidFill>
        </p:spPr>
        <p:txBody>
          <a:bodyPr lIns="360000" tIns="360000"/>
          <a:lstStyle>
            <a:lvl1pPr marL="0" indent="0">
              <a:buNone/>
              <a:defRPr sz="1100" i="1">
                <a:latin typeface="Times New Roman" panose="02020603050405020304" pitchFamily="18" charset="0"/>
                <a:cs typeface="Times New Roman" panose="02020603050405020304" pitchFamily="18" charset="0"/>
              </a:defRPr>
            </a:lvl1pPr>
          </a:lstStyle>
          <a:p>
            <a:r>
              <a:rPr lang="en-US" noProof="0" dirty="0"/>
              <a:t>Insert or Drag and Drop Image Here</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2494607" y="2237328"/>
            <a:ext cx="7202786" cy="1449788"/>
          </a:xfrm>
          <a:solidFill>
            <a:schemeClr val="tx1">
              <a:alpha val="80000"/>
            </a:schemeClr>
          </a:solidFill>
        </p:spPr>
        <p:txBody>
          <a:bodyPr lIns="288000" rIns="2160000" bIns="144000" anchor="b" anchorCtr="0"/>
          <a:lstStyle>
            <a:lvl1pPr algn="r">
              <a:defRPr sz="6600" spc="-150">
                <a:solidFill>
                  <a:schemeClr val="bg1"/>
                </a:solidFill>
              </a:defRPr>
            </a:lvl1pPr>
          </a:lstStyle>
          <a:p>
            <a:r>
              <a:rPr lang="en-US" noProof="0"/>
              <a:t>Thank You</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2494607" y="3684672"/>
            <a:ext cx="5282503" cy="1604172"/>
          </a:xfrm>
          <a:solidFill>
            <a:schemeClr val="tx1">
              <a:alpha val="90000"/>
            </a:schemeClr>
          </a:solidFill>
        </p:spPr>
        <p:txBody>
          <a:bodyPr lIns="216000" tIns="144000" rIns="576000"/>
          <a:lstStyle>
            <a:lvl1pPr marL="0" indent="0" algn="r">
              <a:buNone/>
              <a:defRPr sz="2100">
                <a:solidFill>
                  <a:schemeClr val="bg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cxnSp>
        <p:nvCxnSpPr>
          <p:cNvPr id="5" name="Straight Connector 4">
            <a:extLst>
              <a:ext uri="{FF2B5EF4-FFF2-40B4-BE49-F238E27FC236}">
                <a16:creationId xmlns:a16="http://schemas.microsoft.com/office/drawing/2014/main" id="{9688AEDF-1396-4322-8818-9D1C7976FCDF}"/>
              </a:ext>
            </a:extLst>
          </p:cNvPr>
          <p:cNvCxnSpPr>
            <a:cxnSpLocks/>
          </p:cNvCxnSpPr>
          <p:nvPr userDrawn="1"/>
        </p:nvCxnSpPr>
        <p:spPr>
          <a:xfrm>
            <a:off x="7777113" y="2412127"/>
            <a:ext cx="0" cy="1100190"/>
          </a:xfrm>
          <a:prstGeom prst="line">
            <a:avLst/>
          </a:prstGeom>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BC122267-81F5-4D7C-8854-830FD491A4E9}"/>
              </a:ext>
            </a:extLst>
          </p:cNvPr>
          <p:cNvSpPr>
            <a:spLocks noGrp="1"/>
          </p:cNvSpPr>
          <p:nvPr>
            <p:ph type="body" sz="quarter" idx="13" hasCustomPrompt="1"/>
          </p:nvPr>
        </p:nvSpPr>
        <p:spPr>
          <a:xfrm>
            <a:off x="2667000" y="4142258"/>
            <a:ext cx="4508500" cy="277342"/>
          </a:xfrm>
        </p:spPr>
        <p:txBody>
          <a:bodyPr anchor="ctr"/>
          <a:lstStyle>
            <a:lvl1pPr marL="0" indent="0" algn="r">
              <a:lnSpc>
                <a:spcPct val="100000"/>
              </a:lnSpc>
              <a:buNone/>
              <a:defRPr sz="1600">
                <a:solidFill>
                  <a:schemeClr val="bg1"/>
                </a:solidFill>
              </a:defRPr>
            </a:lvl1pPr>
            <a:lvl2pPr marL="266700" indent="0" algn="r">
              <a:buNone/>
              <a:defRPr>
                <a:solidFill>
                  <a:schemeClr val="bg1"/>
                </a:solidFill>
              </a:defRPr>
            </a:lvl2pPr>
            <a:lvl3pPr marL="542925" indent="0" algn="r">
              <a:buNone/>
              <a:defRPr>
                <a:solidFill>
                  <a:schemeClr val="bg1"/>
                </a:solidFill>
              </a:defRPr>
            </a:lvl3pPr>
            <a:lvl4pPr marL="809625" indent="0" algn="r">
              <a:buNone/>
              <a:defRPr>
                <a:solidFill>
                  <a:schemeClr val="bg1"/>
                </a:solidFill>
              </a:defRPr>
            </a:lvl4pPr>
            <a:lvl5pPr marL="1076325" indent="0" algn="r">
              <a:buNone/>
              <a:defRPr>
                <a:solidFill>
                  <a:schemeClr val="bg1"/>
                </a:solidFill>
              </a:defRPr>
            </a:lvl5pPr>
          </a:lstStyle>
          <a:p>
            <a:pPr lvl="0"/>
            <a:r>
              <a:rPr lang="en-US" noProof="0"/>
              <a:t>Contact Number</a:t>
            </a:r>
          </a:p>
        </p:txBody>
      </p:sp>
      <p:sp>
        <p:nvSpPr>
          <p:cNvPr id="9" name="Text Placeholder 5">
            <a:extLst>
              <a:ext uri="{FF2B5EF4-FFF2-40B4-BE49-F238E27FC236}">
                <a16:creationId xmlns:a16="http://schemas.microsoft.com/office/drawing/2014/main" id="{D1624B9A-AB57-40B6-89A6-D34ED60BBF00}"/>
              </a:ext>
            </a:extLst>
          </p:cNvPr>
          <p:cNvSpPr>
            <a:spLocks noGrp="1"/>
          </p:cNvSpPr>
          <p:nvPr>
            <p:ph type="body" sz="quarter" idx="14" hasCustomPrompt="1"/>
          </p:nvPr>
        </p:nvSpPr>
        <p:spPr>
          <a:xfrm>
            <a:off x="2667000" y="4448040"/>
            <a:ext cx="4508500" cy="277342"/>
          </a:xfrm>
        </p:spPr>
        <p:txBody>
          <a:bodyPr anchor="ctr"/>
          <a:lstStyle>
            <a:lvl1pPr marL="0" indent="0" algn="r">
              <a:lnSpc>
                <a:spcPct val="100000"/>
              </a:lnSpc>
              <a:buNone/>
              <a:defRPr sz="1600">
                <a:solidFill>
                  <a:schemeClr val="bg1"/>
                </a:solidFill>
              </a:defRPr>
            </a:lvl1pPr>
            <a:lvl2pPr marL="266700" indent="0" algn="r">
              <a:buNone/>
              <a:defRPr>
                <a:solidFill>
                  <a:schemeClr val="bg1"/>
                </a:solidFill>
              </a:defRPr>
            </a:lvl2pPr>
            <a:lvl3pPr marL="542925" indent="0" algn="r">
              <a:buNone/>
              <a:defRPr>
                <a:solidFill>
                  <a:schemeClr val="bg1"/>
                </a:solidFill>
              </a:defRPr>
            </a:lvl3pPr>
            <a:lvl4pPr marL="809625" indent="0" algn="r">
              <a:buNone/>
              <a:defRPr>
                <a:solidFill>
                  <a:schemeClr val="bg1"/>
                </a:solidFill>
              </a:defRPr>
            </a:lvl4pPr>
            <a:lvl5pPr marL="1076325" indent="0" algn="r">
              <a:buNone/>
              <a:defRPr>
                <a:solidFill>
                  <a:schemeClr val="bg1"/>
                </a:solidFill>
              </a:defRPr>
            </a:lvl5pPr>
          </a:lstStyle>
          <a:p>
            <a:pPr lvl="0"/>
            <a:r>
              <a:rPr lang="en-US" noProof="0"/>
              <a:t>Email or Social Media Handle</a:t>
            </a:r>
          </a:p>
        </p:txBody>
      </p:sp>
      <p:sp>
        <p:nvSpPr>
          <p:cNvPr id="8" name="Picture Placeholder 5">
            <a:extLst>
              <a:ext uri="{FF2B5EF4-FFF2-40B4-BE49-F238E27FC236}">
                <a16:creationId xmlns:a16="http://schemas.microsoft.com/office/drawing/2014/main" id="{61EA5FFD-797F-43FF-B13A-5DA8C820EE22}"/>
              </a:ext>
            </a:extLst>
          </p:cNvPr>
          <p:cNvSpPr>
            <a:spLocks noGrp="1"/>
          </p:cNvSpPr>
          <p:nvPr>
            <p:ph type="pic" sz="quarter" idx="15" hasCustomPrompt="1"/>
          </p:nvPr>
        </p:nvSpPr>
        <p:spPr>
          <a:xfrm>
            <a:off x="8065008" y="2587752"/>
            <a:ext cx="1344168" cy="704088"/>
          </a:xfrm>
        </p:spPr>
        <p:txBody>
          <a:bodyPr/>
          <a:lstStyle>
            <a:lvl1pPr marL="0" indent="0">
              <a:buNone/>
              <a:defRPr>
                <a:solidFill>
                  <a:schemeClr val="bg1"/>
                </a:solidFill>
              </a:defRPr>
            </a:lvl1pPr>
          </a:lstStyle>
          <a:p>
            <a:r>
              <a:rPr lang="en-US" noProof="0" dirty="0"/>
              <a:t>Logo</a:t>
            </a:r>
          </a:p>
        </p:txBody>
      </p:sp>
      <p:sp>
        <p:nvSpPr>
          <p:cNvPr id="10" name="Text Placeholder 5">
            <a:extLst>
              <a:ext uri="{FF2B5EF4-FFF2-40B4-BE49-F238E27FC236}">
                <a16:creationId xmlns:a16="http://schemas.microsoft.com/office/drawing/2014/main" id="{7436EF9B-F86C-114A-BB87-C439E5F12997}"/>
              </a:ext>
            </a:extLst>
          </p:cNvPr>
          <p:cNvSpPr>
            <a:spLocks noGrp="1"/>
          </p:cNvSpPr>
          <p:nvPr>
            <p:ph type="body" sz="quarter" idx="16" hasCustomPrompt="1"/>
          </p:nvPr>
        </p:nvSpPr>
        <p:spPr>
          <a:xfrm>
            <a:off x="2667000" y="4753821"/>
            <a:ext cx="4508500" cy="277342"/>
          </a:xfrm>
        </p:spPr>
        <p:txBody>
          <a:bodyPr anchor="ctr"/>
          <a:lstStyle>
            <a:lvl1pPr marL="0" indent="0" algn="r">
              <a:lnSpc>
                <a:spcPct val="100000"/>
              </a:lnSpc>
              <a:buNone/>
              <a:defRPr sz="1600">
                <a:solidFill>
                  <a:schemeClr val="bg1"/>
                </a:solidFill>
              </a:defRPr>
            </a:lvl1pPr>
            <a:lvl2pPr marL="266700" indent="0" algn="r">
              <a:buNone/>
              <a:defRPr>
                <a:solidFill>
                  <a:schemeClr val="bg1"/>
                </a:solidFill>
              </a:defRPr>
            </a:lvl2pPr>
            <a:lvl3pPr marL="542925" indent="0" algn="r">
              <a:buNone/>
              <a:defRPr>
                <a:solidFill>
                  <a:schemeClr val="bg1"/>
                </a:solidFill>
              </a:defRPr>
            </a:lvl3pPr>
            <a:lvl4pPr marL="809625" indent="0" algn="r">
              <a:buNone/>
              <a:defRPr>
                <a:solidFill>
                  <a:schemeClr val="bg1"/>
                </a:solidFill>
              </a:defRPr>
            </a:lvl4pPr>
            <a:lvl5pPr marL="1076325" indent="0" algn="r">
              <a:buNone/>
              <a:defRPr>
                <a:solidFill>
                  <a:schemeClr val="bg1"/>
                </a:solidFill>
              </a:defRPr>
            </a:lvl5pPr>
          </a:lstStyle>
          <a:p>
            <a:pPr lvl="0"/>
            <a:r>
              <a:rPr lang="en-US" noProof="0"/>
              <a:t>Website Address</a:t>
            </a:r>
          </a:p>
        </p:txBody>
      </p:sp>
    </p:spTree>
    <p:extLst>
      <p:ext uri="{BB962C8B-B14F-4D97-AF65-F5344CB8AC3E}">
        <p14:creationId xmlns:p14="http://schemas.microsoft.com/office/powerpoint/2010/main" val="130215525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0" y="1768422"/>
            <a:ext cx="6840000" cy="2387600"/>
          </a:xfrm>
          <a:solidFill>
            <a:schemeClr val="tx1">
              <a:alpha val="80000"/>
            </a:schemeClr>
          </a:solidFill>
        </p:spPr>
        <p:txBody>
          <a:bodyPr lIns="432000" rIns="432000" bIns="144000" anchor="b"/>
          <a:lstStyle>
            <a:lvl1pPr algn="l">
              <a:defRPr sz="4200" spc="-150">
                <a:solidFill>
                  <a:schemeClr val="bg1"/>
                </a:solidFill>
              </a:defRPr>
            </a:lvl1pPr>
          </a:lstStyle>
          <a:p>
            <a:r>
              <a:rPr lang="en-US" noProof="0"/>
              <a:t>Click to edit Master </a:t>
            </a:r>
            <a:br>
              <a:rPr lang="en-US" noProof="0"/>
            </a:br>
            <a:r>
              <a:rPr lang="en-US" noProof="0"/>
              <a:t>title style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0" y="4153578"/>
            <a:ext cx="6840000" cy="936000"/>
          </a:xfrm>
          <a:solidFill>
            <a:schemeClr val="tx1">
              <a:alpha val="90000"/>
            </a:schemeClr>
          </a:solidFill>
        </p:spPr>
        <p:txBody>
          <a:bodyPr lIns="432000" tIns="144000"/>
          <a:lstStyle>
            <a:lvl1pPr marL="0" indent="0" algn="l">
              <a:buNone/>
              <a:defRPr sz="21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5" name="Freeform: Shape 4">
            <a:extLst>
              <a:ext uri="{FF2B5EF4-FFF2-40B4-BE49-F238E27FC236}">
                <a16:creationId xmlns:a16="http://schemas.microsoft.com/office/drawing/2014/main" id="{13A733F0-30A3-4125-9B9B-2A07E1461F1B}"/>
              </a:ext>
            </a:extLst>
          </p:cNvPr>
          <p:cNvSpPr/>
          <p:nvPr userDrawn="1"/>
        </p:nvSpPr>
        <p:spPr>
          <a:xfrm rot="4308689">
            <a:off x="8139110" y="-52404"/>
            <a:ext cx="648657" cy="777553"/>
          </a:xfrm>
          <a:custGeom>
            <a:avLst/>
            <a:gdLst>
              <a:gd name="connsiteX0" fmla="*/ 0 w 648657"/>
              <a:gd name="connsiteY0" fmla="*/ 777553 h 777553"/>
              <a:gd name="connsiteX1" fmla="*/ 255474 w 648657"/>
              <a:gd name="connsiteY1" fmla="*/ 0 h 777553"/>
              <a:gd name="connsiteX2" fmla="*/ 648657 w 648657"/>
              <a:gd name="connsiteY2" fmla="*/ 713937 h 777553"/>
              <a:gd name="connsiteX3" fmla="*/ 0 w 648657"/>
              <a:gd name="connsiteY3" fmla="*/ 777553 h 777553"/>
            </a:gdLst>
            <a:ahLst/>
            <a:cxnLst>
              <a:cxn ang="0">
                <a:pos x="connsiteX0" y="connsiteY0"/>
              </a:cxn>
              <a:cxn ang="0">
                <a:pos x="connsiteX1" y="connsiteY1"/>
              </a:cxn>
              <a:cxn ang="0">
                <a:pos x="connsiteX2" y="connsiteY2"/>
              </a:cxn>
              <a:cxn ang="0">
                <a:pos x="connsiteX3" y="connsiteY3"/>
              </a:cxn>
            </a:cxnLst>
            <a:rect l="l" t="t" r="r" b="b"/>
            <a:pathLst>
              <a:path w="648657" h="777553">
                <a:moveTo>
                  <a:pt x="0" y="777553"/>
                </a:moveTo>
                <a:lnTo>
                  <a:pt x="255474" y="0"/>
                </a:lnTo>
                <a:lnTo>
                  <a:pt x="648657" y="713937"/>
                </a:lnTo>
                <a:lnTo>
                  <a:pt x="0" y="777553"/>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Freeform: Shape 5">
            <a:extLst>
              <a:ext uri="{FF2B5EF4-FFF2-40B4-BE49-F238E27FC236}">
                <a16:creationId xmlns:a16="http://schemas.microsoft.com/office/drawing/2014/main" id="{9E236A80-227E-4FE4-AA47-7802636969A0}"/>
              </a:ext>
            </a:extLst>
          </p:cNvPr>
          <p:cNvSpPr/>
          <p:nvPr userDrawn="1"/>
        </p:nvSpPr>
        <p:spPr>
          <a:xfrm rot="4308689">
            <a:off x="8878526" y="-532562"/>
            <a:ext cx="3571215" cy="3737093"/>
          </a:xfrm>
          <a:custGeom>
            <a:avLst/>
            <a:gdLst>
              <a:gd name="connsiteX0" fmla="*/ 0 w 3571215"/>
              <a:gd name="connsiteY0" fmla="*/ 3023156 h 3737093"/>
              <a:gd name="connsiteX1" fmla="*/ 993291 w 3571215"/>
              <a:gd name="connsiteY1" fmla="*/ 0 h 3737093"/>
              <a:gd name="connsiteX2" fmla="*/ 3571215 w 3571215"/>
              <a:gd name="connsiteY2" fmla="*/ 847006 h 3737093"/>
              <a:gd name="connsiteX3" fmla="*/ 1392370 w 3571215"/>
              <a:gd name="connsiteY3" fmla="*/ 3639100 h 3737093"/>
              <a:gd name="connsiteX4" fmla="*/ 393183 w 3571215"/>
              <a:gd name="connsiteY4" fmla="*/ 3737093 h 3737093"/>
              <a:gd name="connsiteX5" fmla="*/ 0 w 3571215"/>
              <a:gd name="connsiteY5" fmla="*/ 3023156 h 3737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71215" h="3737093">
                <a:moveTo>
                  <a:pt x="0" y="3023156"/>
                </a:moveTo>
                <a:lnTo>
                  <a:pt x="993291" y="0"/>
                </a:lnTo>
                <a:lnTo>
                  <a:pt x="3571215" y="847006"/>
                </a:lnTo>
                <a:lnTo>
                  <a:pt x="1392370" y="3639100"/>
                </a:lnTo>
                <a:lnTo>
                  <a:pt x="393183" y="3737093"/>
                </a:lnTo>
                <a:lnTo>
                  <a:pt x="0" y="3023156"/>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reeform: Shape 6">
            <a:extLst>
              <a:ext uri="{FF2B5EF4-FFF2-40B4-BE49-F238E27FC236}">
                <a16:creationId xmlns:a16="http://schemas.microsoft.com/office/drawing/2014/main" id="{AAF58058-47D7-451D-B2D5-713873CFA06B}"/>
              </a:ext>
            </a:extLst>
          </p:cNvPr>
          <p:cNvSpPr/>
          <p:nvPr userDrawn="1"/>
        </p:nvSpPr>
        <p:spPr>
          <a:xfrm rot="4308689">
            <a:off x="9191192" y="1651650"/>
            <a:ext cx="1980696" cy="2066510"/>
          </a:xfrm>
          <a:custGeom>
            <a:avLst/>
            <a:gdLst>
              <a:gd name="connsiteX0" fmla="*/ 0 w 1980696"/>
              <a:gd name="connsiteY0" fmla="*/ 2066510 h 2066510"/>
              <a:gd name="connsiteX1" fmla="*/ 1138078 w 1980696"/>
              <a:gd name="connsiteY1" fmla="*/ 0 h 2066510"/>
              <a:gd name="connsiteX2" fmla="*/ 1980696 w 1980696"/>
              <a:gd name="connsiteY2" fmla="*/ 1530016 h 2066510"/>
              <a:gd name="connsiteX3" fmla="*/ 1459417 w 1980696"/>
              <a:gd name="connsiteY3" fmla="*/ 2066510 h 2066510"/>
            </a:gdLst>
            <a:ahLst/>
            <a:cxnLst>
              <a:cxn ang="0">
                <a:pos x="connsiteX0" y="connsiteY0"/>
              </a:cxn>
              <a:cxn ang="0">
                <a:pos x="connsiteX1" y="connsiteY1"/>
              </a:cxn>
              <a:cxn ang="0">
                <a:pos x="connsiteX2" y="connsiteY2"/>
              </a:cxn>
              <a:cxn ang="0">
                <a:pos x="connsiteX3" y="connsiteY3"/>
              </a:cxn>
            </a:cxnLst>
            <a:rect l="l" t="t" r="r" b="b"/>
            <a:pathLst>
              <a:path w="1980696" h="2066510">
                <a:moveTo>
                  <a:pt x="0" y="2066510"/>
                </a:moveTo>
                <a:lnTo>
                  <a:pt x="1138078" y="0"/>
                </a:lnTo>
                <a:lnTo>
                  <a:pt x="1980696" y="1530016"/>
                </a:lnTo>
                <a:lnTo>
                  <a:pt x="1459417" y="206651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E6D9AC51-13A8-43F2-B0AE-A475CD84575E}"/>
              </a:ext>
            </a:extLst>
          </p:cNvPr>
          <p:cNvSpPr/>
          <p:nvPr userDrawn="1"/>
        </p:nvSpPr>
        <p:spPr>
          <a:xfrm rot="13830869">
            <a:off x="9457431" y="3977898"/>
            <a:ext cx="346713" cy="206124"/>
          </a:xfrm>
          <a:custGeom>
            <a:avLst/>
            <a:gdLst>
              <a:gd name="connsiteX0" fmla="*/ 346713 w 346713"/>
              <a:gd name="connsiteY0" fmla="*/ 206124 h 206124"/>
              <a:gd name="connsiteX1" fmla="*/ 0 w 346713"/>
              <a:gd name="connsiteY1" fmla="*/ 206124 h 206124"/>
              <a:gd name="connsiteX2" fmla="*/ 86666 w 346713"/>
              <a:gd name="connsiteY2" fmla="*/ 0 h 206124"/>
              <a:gd name="connsiteX3" fmla="*/ 346713 w 346713"/>
              <a:gd name="connsiteY3" fmla="*/ 206124 h 206124"/>
            </a:gdLst>
            <a:ahLst/>
            <a:cxnLst>
              <a:cxn ang="0">
                <a:pos x="connsiteX0" y="connsiteY0"/>
              </a:cxn>
              <a:cxn ang="0">
                <a:pos x="connsiteX1" y="connsiteY1"/>
              </a:cxn>
              <a:cxn ang="0">
                <a:pos x="connsiteX2" y="connsiteY2"/>
              </a:cxn>
              <a:cxn ang="0">
                <a:pos x="connsiteX3" y="connsiteY3"/>
              </a:cxn>
            </a:cxnLst>
            <a:rect l="l" t="t" r="r" b="b"/>
            <a:pathLst>
              <a:path w="346713" h="206124">
                <a:moveTo>
                  <a:pt x="346713" y="206124"/>
                </a:moveTo>
                <a:lnTo>
                  <a:pt x="0" y="206124"/>
                </a:lnTo>
                <a:lnTo>
                  <a:pt x="86666" y="0"/>
                </a:lnTo>
                <a:lnTo>
                  <a:pt x="346713" y="206124"/>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id="{CBA8CC4C-FA3C-45FB-A5CE-C0F41063A4AA}"/>
              </a:ext>
            </a:extLst>
          </p:cNvPr>
          <p:cNvSpPr/>
          <p:nvPr userDrawn="1"/>
        </p:nvSpPr>
        <p:spPr>
          <a:xfrm rot="12431080">
            <a:off x="9528615" y="3713859"/>
            <a:ext cx="710669" cy="335543"/>
          </a:xfrm>
          <a:custGeom>
            <a:avLst/>
            <a:gdLst>
              <a:gd name="connsiteX0" fmla="*/ 710669 w 710669"/>
              <a:gd name="connsiteY0" fmla="*/ 176660 h 335543"/>
              <a:gd name="connsiteX1" fmla="*/ 0 w 710669"/>
              <a:gd name="connsiteY1" fmla="*/ 335543 h 335543"/>
              <a:gd name="connsiteX2" fmla="*/ 141082 w 710669"/>
              <a:gd name="connsiteY2" fmla="*/ 0 h 335543"/>
              <a:gd name="connsiteX3" fmla="*/ 487795 w 710669"/>
              <a:gd name="connsiteY3" fmla="*/ 0 h 335543"/>
              <a:gd name="connsiteX4" fmla="*/ 710669 w 710669"/>
              <a:gd name="connsiteY4" fmla="*/ 176660 h 3355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0669" h="335543">
                <a:moveTo>
                  <a:pt x="710669" y="176660"/>
                </a:moveTo>
                <a:lnTo>
                  <a:pt x="0" y="335543"/>
                </a:lnTo>
                <a:lnTo>
                  <a:pt x="141082" y="0"/>
                </a:lnTo>
                <a:lnTo>
                  <a:pt x="487795" y="0"/>
                </a:lnTo>
                <a:lnTo>
                  <a:pt x="710669" y="17666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320D0EA4-6C0E-4F3B-B209-84132CF9DCEE}"/>
              </a:ext>
            </a:extLst>
          </p:cNvPr>
          <p:cNvSpPr/>
          <p:nvPr userDrawn="1"/>
        </p:nvSpPr>
        <p:spPr>
          <a:xfrm rot="4308689">
            <a:off x="8785444" y="1075879"/>
            <a:ext cx="1246227" cy="1580187"/>
          </a:xfrm>
          <a:custGeom>
            <a:avLst/>
            <a:gdLst>
              <a:gd name="connsiteX0" fmla="*/ 0 w 1980696"/>
              <a:gd name="connsiteY0" fmla="*/ 2066510 h 2066510"/>
              <a:gd name="connsiteX1" fmla="*/ 1138078 w 1980696"/>
              <a:gd name="connsiteY1" fmla="*/ 0 h 2066510"/>
              <a:gd name="connsiteX2" fmla="*/ 1980696 w 1980696"/>
              <a:gd name="connsiteY2" fmla="*/ 1530016 h 2066510"/>
              <a:gd name="connsiteX3" fmla="*/ 1459417 w 1980696"/>
              <a:gd name="connsiteY3" fmla="*/ 2066510 h 2066510"/>
              <a:gd name="connsiteX0" fmla="*/ 0 w 1980696"/>
              <a:gd name="connsiteY0" fmla="*/ 1680311 h 1680311"/>
              <a:gd name="connsiteX1" fmla="*/ 1337031 w 1980696"/>
              <a:gd name="connsiteY1" fmla="*/ 0 h 1680311"/>
              <a:gd name="connsiteX2" fmla="*/ 1980696 w 1980696"/>
              <a:gd name="connsiteY2" fmla="*/ 1143817 h 1680311"/>
              <a:gd name="connsiteX3" fmla="*/ 1459417 w 1980696"/>
              <a:gd name="connsiteY3" fmla="*/ 1680311 h 1680311"/>
              <a:gd name="connsiteX4" fmla="*/ 0 w 1980696"/>
              <a:gd name="connsiteY4" fmla="*/ 1680311 h 1680311"/>
              <a:gd name="connsiteX0" fmla="*/ 0 w 1459417"/>
              <a:gd name="connsiteY0" fmla="*/ 1680311 h 1680311"/>
              <a:gd name="connsiteX1" fmla="*/ 1337031 w 1459417"/>
              <a:gd name="connsiteY1" fmla="*/ 0 h 1680311"/>
              <a:gd name="connsiteX2" fmla="*/ 1360698 w 1459417"/>
              <a:gd name="connsiteY2" fmla="*/ 208215 h 1680311"/>
              <a:gd name="connsiteX3" fmla="*/ 1459417 w 1459417"/>
              <a:gd name="connsiteY3" fmla="*/ 1680311 h 1680311"/>
              <a:gd name="connsiteX4" fmla="*/ 0 w 1459417"/>
              <a:gd name="connsiteY4" fmla="*/ 1680311 h 1680311"/>
              <a:gd name="connsiteX0" fmla="*/ 0 w 1360698"/>
              <a:gd name="connsiteY0" fmla="*/ 1680311 h 1688402"/>
              <a:gd name="connsiteX1" fmla="*/ 1337031 w 1360698"/>
              <a:gd name="connsiteY1" fmla="*/ 0 h 1688402"/>
              <a:gd name="connsiteX2" fmla="*/ 1360698 w 1360698"/>
              <a:gd name="connsiteY2" fmla="*/ 208215 h 1688402"/>
              <a:gd name="connsiteX3" fmla="*/ 278710 w 1360698"/>
              <a:gd name="connsiteY3" fmla="*/ 1688402 h 1688402"/>
              <a:gd name="connsiteX4" fmla="*/ 0 w 1360698"/>
              <a:gd name="connsiteY4" fmla="*/ 1680311 h 1688402"/>
              <a:gd name="connsiteX0" fmla="*/ 0 w 1360698"/>
              <a:gd name="connsiteY0" fmla="*/ 1680311 h 1698354"/>
              <a:gd name="connsiteX1" fmla="*/ 1337031 w 1360698"/>
              <a:gd name="connsiteY1" fmla="*/ 0 h 1698354"/>
              <a:gd name="connsiteX2" fmla="*/ 1360698 w 1360698"/>
              <a:gd name="connsiteY2" fmla="*/ 208215 h 1698354"/>
              <a:gd name="connsiteX3" fmla="*/ 415804 w 1360698"/>
              <a:gd name="connsiteY3" fmla="*/ 1698354 h 1698354"/>
              <a:gd name="connsiteX4" fmla="*/ 0 w 1360698"/>
              <a:gd name="connsiteY4" fmla="*/ 1680311 h 1698354"/>
              <a:gd name="connsiteX0" fmla="*/ 0 w 1360698"/>
              <a:gd name="connsiteY0" fmla="*/ 1556337 h 1574380"/>
              <a:gd name="connsiteX1" fmla="*/ 1226116 w 1360698"/>
              <a:gd name="connsiteY1" fmla="*/ 0 h 1574380"/>
              <a:gd name="connsiteX2" fmla="*/ 1360698 w 1360698"/>
              <a:gd name="connsiteY2" fmla="*/ 84241 h 1574380"/>
              <a:gd name="connsiteX3" fmla="*/ 415804 w 1360698"/>
              <a:gd name="connsiteY3" fmla="*/ 1574380 h 1574380"/>
              <a:gd name="connsiteX4" fmla="*/ 0 w 1360698"/>
              <a:gd name="connsiteY4" fmla="*/ 1556337 h 1574380"/>
              <a:gd name="connsiteX0" fmla="*/ 0 w 1303560"/>
              <a:gd name="connsiteY0" fmla="*/ 1556337 h 1574380"/>
              <a:gd name="connsiteX1" fmla="*/ 1226116 w 1303560"/>
              <a:gd name="connsiteY1" fmla="*/ 0 h 1574380"/>
              <a:gd name="connsiteX2" fmla="*/ 1303560 w 1303560"/>
              <a:gd name="connsiteY2" fmla="*/ 105569 h 1574380"/>
              <a:gd name="connsiteX3" fmla="*/ 415804 w 1303560"/>
              <a:gd name="connsiteY3" fmla="*/ 1574380 h 1574380"/>
              <a:gd name="connsiteX4" fmla="*/ 0 w 1303560"/>
              <a:gd name="connsiteY4" fmla="*/ 1556337 h 1574380"/>
              <a:gd name="connsiteX0" fmla="*/ 0 w 1246227"/>
              <a:gd name="connsiteY0" fmla="*/ 1580187 h 1580187"/>
              <a:gd name="connsiteX1" fmla="*/ 1168783 w 1246227"/>
              <a:gd name="connsiteY1" fmla="*/ 0 h 1580187"/>
              <a:gd name="connsiteX2" fmla="*/ 1246227 w 1246227"/>
              <a:gd name="connsiteY2" fmla="*/ 105569 h 1580187"/>
              <a:gd name="connsiteX3" fmla="*/ 358471 w 1246227"/>
              <a:gd name="connsiteY3" fmla="*/ 1574380 h 1580187"/>
              <a:gd name="connsiteX4" fmla="*/ 0 w 1246227"/>
              <a:gd name="connsiteY4" fmla="*/ 1580187 h 15801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6227" h="1580187">
                <a:moveTo>
                  <a:pt x="0" y="1580187"/>
                </a:moveTo>
                <a:lnTo>
                  <a:pt x="1168783" y="0"/>
                </a:lnTo>
                <a:lnTo>
                  <a:pt x="1246227" y="105569"/>
                </a:lnTo>
                <a:lnTo>
                  <a:pt x="358471" y="1574380"/>
                </a:lnTo>
                <a:lnTo>
                  <a:pt x="0" y="15801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id="{B2637900-ABE5-44BB-8955-B59B20FACF68}"/>
              </a:ext>
            </a:extLst>
          </p:cNvPr>
          <p:cNvSpPr/>
          <p:nvPr userDrawn="1"/>
        </p:nvSpPr>
        <p:spPr>
          <a:xfrm rot="17193105">
            <a:off x="11374788" y="2846425"/>
            <a:ext cx="243160" cy="406553"/>
          </a:xfrm>
          <a:custGeom>
            <a:avLst/>
            <a:gdLst>
              <a:gd name="connsiteX0" fmla="*/ 243160 w 243160"/>
              <a:gd name="connsiteY0" fmla="*/ 342071 h 406553"/>
              <a:gd name="connsiteX1" fmla="*/ 156493 w 243160"/>
              <a:gd name="connsiteY1" fmla="*/ 406553 h 406553"/>
              <a:gd name="connsiteX2" fmla="*/ 0 w 243160"/>
              <a:gd name="connsiteY2" fmla="*/ 0 h 406553"/>
              <a:gd name="connsiteX3" fmla="*/ 243160 w 243160"/>
              <a:gd name="connsiteY3" fmla="*/ 342071 h 406553"/>
            </a:gdLst>
            <a:ahLst/>
            <a:cxnLst>
              <a:cxn ang="0">
                <a:pos x="connsiteX0" y="connsiteY0"/>
              </a:cxn>
              <a:cxn ang="0">
                <a:pos x="connsiteX1" y="connsiteY1"/>
              </a:cxn>
              <a:cxn ang="0">
                <a:pos x="connsiteX2" y="connsiteY2"/>
              </a:cxn>
              <a:cxn ang="0">
                <a:pos x="connsiteX3" y="connsiteY3"/>
              </a:cxn>
            </a:cxnLst>
            <a:rect l="l" t="t" r="r" b="b"/>
            <a:pathLst>
              <a:path w="243160" h="406553">
                <a:moveTo>
                  <a:pt x="243160" y="342071"/>
                </a:moveTo>
                <a:lnTo>
                  <a:pt x="156493" y="406553"/>
                </a:lnTo>
                <a:lnTo>
                  <a:pt x="0" y="0"/>
                </a:lnTo>
                <a:lnTo>
                  <a:pt x="243160" y="342071"/>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8878CEF9-0D4E-43CF-A1AC-B8A752A7EDD3}"/>
              </a:ext>
            </a:extLst>
          </p:cNvPr>
          <p:cNvSpPr/>
          <p:nvPr userDrawn="1"/>
        </p:nvSpPr>
        <p:spPr>
          <a:xfrm rot="17193105">
            <a:off x="10879052" y="2627354"/>
            <a:ext cx="692798" cy="510610"/>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70139523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74E1F0E-A827-4F38-BAAB-5D5831E0813A}"/>
              </a:ext>
            </a:extLst>
          </p:cNvPr>
          <p:cNvSpPr/>
          <p:nvPr userDrawn="1"/>
        </p:nvSpPr>
        <p:spPr>
          <a:xfrm>
            <a:off x="0" y="6771286"/>
            <a:ext cx="12192000" cy="867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Rectangle 8">
            <a:extLst>
              <a:ext uri="{FF2B5EF4-FFF2-40B4-BE49-F238E27FC236}">
                <a16:creationId xmlns:a16="http://schemas.microsoft.com/office/drawing/2014/main" id="{1B7D9229-CE8B-44FD-B1E6-2FE619F40B4F}"/>
              </a:ext>
            </a:extLst>
          </p:cNvPr>
          <p:cNvSpPr/>
          <p:nvPr userDrawn="1"/>
        </p:nvSpPr>
        <p:spPr>
          <a:xfrm>
            <a:off x="0" y="0"/>
            <a:ext cx="12192000" cy="867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ectangle 9">
            <a:extLst>
              <a:ext uri="{FF2B5EF4-FFF2-40B4-BE49-F238E27FC236}">
                <a16:creationId xmlns:a16="http://schemas.microsoft.com/office/drawing/2014/main" id="{4683AF15-88E9-4D75-9D5E-7E4924887E91}"/>
              </a:ext>
            </a:extLst>
          </p:cNvPr>
          <p:cNvSpPr/>
          <p:nvPr userDrawn="1"/>
        </p:nvSpPr>
        <p:spPr>
          <a:xfrm rot="5400000">
            <a:off x="-3385643" y="3385642"/>
            <a:ext cx="6858001" cy="867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D3B18E46-480F-48E8-9675-259D3D06A00D}"/>
              </a:ext>
            </a:extLst>
          </p:cNvPr>
          <p:cNvSpPr/>
          <p:nvPr userDrawn="1"/>
        </p:nvSpPr>
        <p:spPr>
          <a:xfrm rot="5400000">
            <a:off x="8719643" y="3385643"/>
            <a:ext cx="6858000" cy="867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6095999" y="86714"/>
            <a:ext cx="6009287" cy="4068402"/>
          </a:xfrm>
          <a:solidFill>
            <a:schemeClr val="tx1">
              <a:alpha val="80000"/>
            </a:schemeClr>
          </a:solidFill>
        </p:spPr>
        <p:txBody>
          <a:bodyPr lIns="288000" rIns="432000" bIns="144000" anchor="b"/>
          <a:lstStyle>
            <a:lvl1pPr algn="r">
              <a:defRPr sz="4200" spc="-150">
                <a:solidFill>
                  <a:schemeClr val="bg1"/>
                </a:solidFill>
              </a:defRPr>
            </a:lvl1pPr>
          </a:lstStyle>
          <a:p>
            <a:r>
              <a:rPr lang="en-US" noProof="0"/>
              <a:t>Click to edit </a:t>
            </a:r>
            <a:br>
              <a:rPr lang="en-US" noProof="0"/>
            </a:br>
            <a:r>
              <a:rPr lang="en-US" noProof="0"/>
              <a:t>Master title style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6095999" y="4152672"/>
            <a:ext cx="6009287" cy="1818422"/>
          </a:xfrm>
          <a:solidFill>
            <a:schemeClr val="bg1">
              <a:lumMod val="95000"/>
              <a:alpha val="80000"/>
            </a:schemeClr>
          </a:solidFill>
        </p:spPr>
        <p:txBody>
          <a:bodyPr lIns="288000" tIns="144000" rIns="432000"/>
          <a:lstStyle>
            <a:lvl1pPr marL="0" indent="0" algn="r">
              <a:buNone/>
              <a:defRPr sz="21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5" name="Slide Number Placeholder 4">
            <a:extLst>
              <a:ext uri="{FF2B5EF4-FFF2-40B4-BE49-F238E27FC236}">
                <a16:creationId xmlns:a16="http://schemas.microsoft.com/office/drawing/2014/main" id="{B9994FE7-F6B5-D34D-B846-52B81F6F601D}"/>
              </a:ext>
            </a:extLst>
          </p:cNvPr>
          <p:cNvSpPr>
            <a:spLocks noGrp="1"/>
          </p:cNvSpPr>
          <p:nvPr>
            <p:ph type="sldNum" sz="quarter" idx="14"/>
          </p:nvPr>
        </p:nvSpPr>
        <p:spPr/>
        <p:txBody>
          <a:bodyPr/>
          <a:lstStyle/>
          <a:p>
            <a:fld id="{19B51A1E-902D-48AF-9020-955120F399B6}" type="slidenum">
              <a:rPr lang="en-US" noProof="0" smtClean="0"/>
              <a:pPr/>
              <a:t>‹#›</a:t>
            </a:fld>
            <a:endParaRPr lang="en-US" noProof="0" dirty="0"/>
          </a:p>
        </p:txBody>
      </p:sp>
      <p:sp>
        <p:nvSpPr>
          <p:cNvPr id="6" name="TextBox 5">
            <a:extLst>
              <a:ext uri="{FF2B5EF4-FFF2-40B4-BE49-F238E27FC236}">
                <a16:creationId xmlns:a16="http://schemas.microsoft.com/office/drawing/2014/main" id="{6989E631-FFE0-4842-9C8D-2977AD46DA07}"/>
              </a:ext>
            </a:extLst>
          </p:cNvPr>
          <p:cNvSpPr txBox="1"/>
          <p:nvPr userDrawn="1"/>
        </p:nvSpPr>
        <p:spPr>
          <a:xfrm>
            <a:off x="5861957" y="6613071"/>
            <a:ext cx="0" cy="0"/>
          </a:xfrm>
          <a:prstGeom prst="rect">
            <a:avLst/>
          </a:prstGeom>
          <a:noFill/>
        </p:spPr>
        <p:txBody>
          <a:bodyPr wrap="none" lIns="0" tIns="0" rIns="0" bIns="0" rtlCol="0">
            <a:noAutofit/>
          </a:bodyPr>
          <a:lstStyle/>
          <a:p>
            <a:pPr algn="l"/>
            <a:endParaRPr lang="en-US" sz="1200" noProof="0" dirty="0">
              <a:solidFill>
                <a:schemeClr val="tx1">
                  <a:lumMod val="75000"/>
                  <a:lumOff val="25000"/>
                </a:schemeClr>
              </a:solidFill>
              <a:latin typeface="+mn-lt"/>
            </a:endParaRPr>
          </a:p>
        </p:txBody>
      </p:sp>
      <p:sp>
        <p:nvSpPr>
          <p:cNvPr id="13" name="Freeform: Shape 12">
            <a:extLst>
              <a:ext uri="{FF2B5EF4-FFF2-40B4-BE49-F238E27FC236}">
                <a16:creationId xmlns:a16="http://schemas.microsoft.com/office/drawing/2014/main" id="{20052C3A-3942-4B16-A466-441F8E3C2260}"/>
              </a:ext>
            </a:extLst>
          </p:cNvPr>
          <p:cNvSpPr/>
          <p:nvPr userDrawn="1"/>
        </p:nvSpPr>
        <p:spPr>
          <a:xfrm>
            <a:off x="0" y="2539992"/>
            <a:ext cx="5373076" cy="4318008"/>
          </a:xfrm>
          <a:custGeom>
            <a:avLst/>
            <a:gdLst>
              <a:gd name="connsiteX0" fmla="*/ 4972877 w 5373076"/>
              <a:gd name="connsiteY0" fmla="*/ 1816430 h 4318008"/>
              <a:gd name="connsiteX1" fmla="*/ 5211912 w 5373076"/>
              <a:gd name="connsiteY1" fmla="*/ 2046590 h 4318008"/>
              <a:gd name="connsiteX2" fmla="*/ 4866804 w 5373076"/>
              <a:gd name="connsiteY2" fmla="*/ 2013272 h 4318008"/>
              <a:gd name="connsiteX3" fmla="*/ 3721849 w 5373076"/>
              <a:gd name="connsiteY3" fmla="*/ 1808102 h 4318008"/>
              <a:gd name="connsiteX4" fmla="*/ 3854624 w 5373076"/>
              <a:gd name="connsiteY4" fmla="*/ 2524110 h 4318008"/>
              <a:gd name="connsiteX5" fmla="*/ 3419634 w 5373076"/>
              <a:gd name="connsiteY5" fmla="*/ 2322178 h 4318008"/>
              <a:gd name="connsiteX6" fmla="*/ 3604566 w 5373076"/>
              <a:gd name="connsiteY6" fmla="*/ 1945430 h 4318008"/>
              <a:gd name="connsiteX7" fmla="*/ 2301472 w 5373076"/>
              <a:gd name="connsiteY7" fmla="*/ 1771765 h 4318008"/>
              <a:gd name="connsiteX8" fmla="*/ 3237442 w 5373076"/>
              <a:gd name="connsiteY8" fmla="*/ 2134997 h 4318008"/>
              <a:gd name="connsiteX9" fmla="*/ 3266331 w 5373076"/>
              <a:gd name="connsiteY9" fmla="*/ 2949530 h 4318008"/>
              <a:gd name="connsiteX10" fmla="*/ 1897852 w 5373076"/>
              <a:gd name="connsiteY10" fmla="*/ 4318008 h 4318008"/>
              <a:gd name="connsiteX11" fmla="*/ 134565 w 5373076"/>
              <a:gd name="connsiteY11" fmla="*/ 4318008 h 4318008"/>
              <a:gd name="connsiteX12" fmla="*/ 0 w 5373076"/>
              <a:gd name="connsiteY12" fmla="*/ 4183443 h 4318008"/>
              <a:gd name="connsiteX13" fmla="*/ 0 w 5373076"/>
              <a:gd name="connsiteY13" fmla="*/ 2855805 h 4318008"/>
              <a:gd name="connsiteX14" fmla="*/ 5243699 w 5373076"/>
              <a:gd name="connsiteY14" fmla="*/ 652159 h 4318008"/>
              <a:gd name="connsiteX15" fmla="*/ 5058767 w 5373076"/>
              <a:gd name="connsiteY15" fmla="*/ 1028908 h 4318008"/>
              <a:gd name="connsiteX16" fmla="*/ 4960786 w 5373076"/>
              <a:gd name="connsiteY16" fmla="*/ 983422 h 4318008"/>
              <a:gd name="connsiteX17" fmla="*/ 3473588 w 5373076"/>
              <a:gd name="connsiteY17" fmla="*/ 405712 h 4318008"/>
              <a:gd name="connsiteX18" fmla="*/ 4094196 w 5373076"/>
              <a:gd name="connsiteY18" fmla="*/ 1366894 h 4318008"/>
              <a:gd name="connsiteX19" fmla="*/ 3778134 w 5373076"/>
              <a:gd name="connsiteY19" fmla="*/ 1741309 h 4318008"/>
              <a:gd name="connsiteX20" fmla="*/ 2824519 w 5373076"/>
              <a:gd name="connsiteY20" fmla="*/ 1808100 h 4318008"/>
              <a:gd name="connsiteX21" fmla="*/ 4454991 w 5373076"/>
              <a:gd name="connsiteY21" fmla="*/ 0 h 4318008"/>
              <a:gd name="connsiteX22" fmla="*/ 5373076 w 5373076"/>
              <a:gd name="connsiteY22" fmla="*/ 32358 h 4318008"/>
              <a:gd name="connsiteX23" fmla="*/ 4628717 w 5373076"/>
              <a:gd name="connsiteY23" fmla="*/ 1349015 h 4318008"/>
              <a:gd name="connsiteX24" fmla="*/ 4094010 w 5373076"/>
              <a:gd name="connsiteY24" fmla="*/ 779481 h 4318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373076" h="4318008">
                <a:moveTo>
                  <a:pt x="4972877" y="1816430"/>
                </a:moveTo>
                <a:lnTo>
                  <a:pt x="5211912" y="2046590"/>
                </a:lnTo>
                <a:lnTo>
                  <a:pt x="4866804" y="2013272"/>
                </a:lnTo>
                <a:close/>
                <a:moveTo>
                  <a:pt x="3721849" y="1808102"/>
                </a:moveTo>
                <a:lnTo>
                  <a:pt x="3854624" y="2524110"/>
                </a:lnTo>
                <a:lnTo>
                  <a:pt x="3419634" y="2322178"/>
                </a:lnTo>
                <a:lnTo>
                  <a:pt x="3604566" y="1945430"/>
                </a:lnTo>
                <a:close/>
                <a:moveTo>
                  <a:pt x="2301472" y="1771765"/>
                </a:moveTo>
                <a:lnTo>
                  <a:pt x="3237442" y="2134997"/>
                </a:lnTo>
                <a:lnTo>
                  <a:pt x="3266331" y="2949530"/>
                </a:lnTo>
                <a:lnTo>
                  <a:pt x="1897852" y="4318008"/>
                </a:lnTo>
                <a:lnTo>
                  <a:pt x="134565" y="4318008"/>
                </a:lnTo>
                <a:lnTo>
                  <a:pt x="0" y="4183443"/>
                </a:lnTo>
                <a:lnTo>
                  <a:pt x="0" y="2855805"/>
                </a:lnTo>
                <a:close/>
                <a:moveTo>
                  <a:pt x="5243699" y="652159"/>
                </a:moveTo>
                <a:lnTo>
                  <a:pt x="5058767" y="1028908"/>
                </a:lnTo>
                <a:lnTo>
                  <a:pt x="4960786" y="983422"/>
                </a:lnTo>
                <a:close/>
                <a:moveTo>
                  <a:pt x="3473588" y="405712"/>
                </a:moveTo>
                <a:lnTo>
                  <a:pt x="4094196" y="1366894"/>
                </a:lnTo>
                <a:lnTo>
                  <a:pt x="3778134" y="1741309"/>
                </a:lnTo>
                <a:lnTo>
                  <a:pt x="2824519" y="1808100"/>
                </a:lnTo>
                <a:close/>
                <a:moveTo>
                  <a:pt x="4454991" y="0"/>
                </a:moveTo>
                <a:lnTo>
                  <a:pt x="5373076" y="32358"/>
                </a:lnTo>
                <a:lnTo>
                  <a:pt x="4628717" y="1349015"/>
                </a:lnTo>
                <a:lnTo>
                  <a:pt x="4094010" y="779481"/>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2694843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F8AB0F04-910C-4647-AE1C-177C66B50038}"/>
              </a:ext>
            </a:extLst>
          </p:cNvPr>
          <p:cNvSpPr/>
          <p:nvPr userDrawn="1"/>
        </p:nvSpPr>
        <p:spPr>
          <a:xfrm rot="4308689">
            <a:off x="8139110" y="-52404"/>
            <a:ext cx="648657" cy="777553"/>
          </a:xfrm>
          <a:custGeom>
            <a:avLst/>
            <a:gdLst>
              <a:gd name="connsiteX0" fmla="*/ 0 w 648657"/>
              <a:gd name="connsiteY0" fmla="*/ 777553 h 777553"/>
              <a:gd name="connsiteX1" fmla="*/ 255474 w 648657"/>
              <a:gd name="connsiteY1" fmla="*/ 0 h 777553"/>
              <a:gd name="connsiteX2" fmla="*/ 648657 w 648657"/>
              <a:gd name="connsiteY2" fmla="*/ 713937 h 777553"/>
              <a:gd name="connsiteX3" fmla="*/ 0 w 648657"/>
              <a:gd name="connsiteY3" fmla="*/ 777553 h 777553"/>
            </a:gdLst>
            <a:ahLst/>
            <a:cxnLst>
              <a:cxn ang="0">
                <a:pos x="connsiteX0" y="connsiteY0"/>
              </a:cxn>
              <a:cxn ang="0">
                <a:pos x="connsiteX1" y="connsiteY1"/>
              </a:cxn>
              <a:cxn ang="0">
                <a:pos x="connsiteX2" y="connsiteY2"/>
              </a:cxn>
              <a:cxn ang="0">
                <a:pos x="connsiteX3" y="connsiteY3"/>
              </a:cxn>
            </a:cxnLst>
            <a:rect l="l" t="t" r="r" b="b"/>
            <a:pathLst>
              <a:path w="648657" h="777553">
                <a:moveTo>
                  <a:pt x="0" y="777553"/>
                </a:moveTo>
                <a:lnTo>
                  <a:pt x="255474" y="0"/>
                </a:lnTo>
                <a:lnTo>
                  <a:pt x="648657" y="713937"/>
                </a:lnTo>
                <a:lnTo>
                  <a:pt x="0" y="777553"/>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7" name="Freeform: Shape 26">
            <a:extLst>
              <a:ext uri="{FF2B5EF4-FFF2-40B4-BE49-F238E27FC236}">
                <a16:creationId xmlns:a16="http://schemas.microsoft.com/office/drawing/2014/main" id="{3E72A672-7789-4744-A4CB-D177B890FDE6}"/>
              </a:ext>
            </a:extLst>
          </p:cNvPr>
          <p:cNvSpPr/>
          <p:nvPr userDrawn="1"/>
        </p:nvSpPr>
        <p:spPr>
          <a:xfrm rot="4308689">
            <a:off x="8878526" y="-532562"/>
            <a:ext cx="3571215" cy="3737093"/>
          </a:xfrm>
          <a:custGeom>
            <a:avLst/>
            <a:gdLst>
              <a:gd name="connsiteX0" fmla="*/ 0 w 3571215"/>
              <a:gd name="connsiteY0" fmla="*/ 3023156 h 3737093"/>
              <a:gd name="connsiteX1" fmla="*/ 993291 w 3571215"/>
              <a:gd name="connsiteY1" fmla="*/ 0 h 3737093"/>
              <a:gd name="connsiteX2" fmla="*/ 3571215 w 3571215"/>
              <a:gd name="connsiteY2" fmla="*/ 847006 h 3737093"/>
              <a:gd name="connsiteX3" fmla="*/ 1392370 w 3571215"/>
              <a:gd name="connsiteY3" fmla="*/ 3639100 h 3737093"/>
              <a:gd name="connsiteX4" fmla="*/ 393183 w 3571215"/>
              <a:gd name="connsiteY4" fmla="*/ 3737093 h 3737093"/>
              <a:gd name="connsiteX5" fmla="*/ 0 w 3571215"/>
              <a:gd name="connsiteY5" fmla="*/ 3023156 h 3737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71215" h="3737093">
                <a:moveTo>
                  <a:pt x="0" y="3023156"/>
                </a:moveTo>
                <a:lnTo>
                  <a:pt x="993291" y="0"/>
                </a:lnTo>
                <a:lnTo>
                  <a:pt x="3571215" y="847006"/>
                </a:lnTo>
                <a:lnTo>
                  <a:pt x="1392370" y="3639100"/>
                </a:lnTo>
                <a:lnTo>
                  <a:pt x="393183" y="3737093"/>
                </a:lnTo>
                <a:lnTo>
                  <a:pt x="0" y="3023156"/>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Footer Placeholder 5">
            <a:extLst>
              <a:ext uri="{FF2B5EF4-FFF2-40B4-BE49-F238E27FC236}">
                <a16:creationId xmlns:a16="http://schemas.microsoft.com/office/drawing/2014/main" id="{29E5E346-F307-4307-949D-77CDB6E6577A}"/>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US" noProof="0" dirty="0"/>
              <a:t>Add a footer</a:t>
            </a:r>
          </a:p>
        </p:txBody>
      </p:sp>
      <p:sp>
        <p:nvSpPr>
          <p:cNvPr id="7" name="Slide Number Placeholder 6">
            <a:extLst>
              <a:ext uri="{FF2B5EF4-FFF2-40B4-BE49-F238E27FC236}">
                <a16:creationId xmlns:a16="http://schemas.microsoft.com/office/drawing/2014/main" id="{BB4446C0-A637-4726-88A6-815A6AB63B96}"/>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US" noProof="0" smtClean="0"/>
              <a:pPr/>
              <a:t>‹#›</a:t>
            </a:fld>
            <a:endParaRPr lang="en-US" noProof="0" dirty="0"/>
          </a:p>
        </p:txBody>
      </p:sp>
      <p:sp>
        <p:nvSpPr>
          <p:cNvPr id="14" name="Freeform: Shape 13">
            <a:extLst>
              <a:ext uri="{FF2B5EF4-FFF2-40B4-BE49-F238E27FC236}">
                <a16:creationId xmlns:a16="http://schemas.microsoft.com/office/drawing/2014/main" id="{0C7CDA8E-8D79-474E-8278-7D77C867E238}"/>
              </a:ext>
            </a:extLst>
          </p:cNvPr>
          <p:cNvSpPr/>
          <p:nvPr userDrawn="1"/>
        </p:nvSpPr>
        <p:spPr>
          <a:xfrm rot="4308689">
            <a:off x="9191192" y="1651650"/>
            <a:ext cx="1980696" cy="2066510"/>
          </a:xfrm>
          <a:custGeom>
            <a:avLst/>
            <a:gdLst>
              <a:gd name="connsiteX0" fmla="*/ 0 w 1980696"/>
              <a:gd name="connsiteY0" fmla="*/ 2066510 h 2066510"/>
              <a:gd name="connsiteX1" fmla="*/ 1138078 w 1980696"/>
              <a:gd name="connsiteY1" fmla="*/ 0 h 2066510"/>
              <a:gd name="connsiteX2" fmla="*/ 1980696 w 1980696"/>
              <a:gd name="connsiteY2" fmla="*/ 1530016 h 2066510"/>
              <a:gd name="connsiteX3" fmla="*/ 1459417 w 1980696"/>
              <a:gd name="connsiteY3" fmla="*/ 2066510 h 2066510"/>
            </a:gdLst>
            <a:ahLst/>
            <a:cxnLst>
              <a:cxn ang="0">
                <a:pos x="connsiteX0" y="connsiteY0"/>
              </a:cxn>
              <a:cxn ang="0">
                <a:pos x="connsiteX1" y="connsiteY1"/>
              </a:cxn>
              <a:cxn ang="0">
                <a:pos x="connsiteX2" y="connsiteY2"/>
              </a:cxn>
              <a:cxn ang="0">
                <a:pos x="connsiteX3" y="connsiteY3"/>
              </a:cxn>
            </a:cxnLst>
            <a:rect l="l" t="t" r="r" b="b"/>
            <a:pathLst>
              <a:path w="1980696" h="2066510">
                <a:moveTo>
                  <a:pt x="0" y="2066510"/>
                </a:moveTo>
                <a:lnTo>
                  <a:pt x="1138078" y="0"/>
                </a:lnTo>
                <a:lnTo>
                  <a:pt x="1980696" y="1530016"/>
                </a:lnTo>
                <a:lnTo>
                  <a:pt x="1459417" y="206651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18">
            <a:extLst>
              <a:ext uri="{FF2B5EF4-FFF2-40B4-BE49-F238E27FC236}">
                <a16:creationId xmlns:a16="http://schemas.microsoft.com/office/drawing/2014/main" id="{ABD99355-65C1-4211-9E82-3D41ACE0AE17}"/>
              </a:ext>
            </a:extLst>
          </p:cNvPr>
          <p:cNvSpPr/>
          <p:nvPr userDrawn="1"/>
        </p:nvSpPr>
        <p:spPr>
          <a:xfrm rot="13830869">
            <a:off x="9457431" y="3977898"/>
            <a:ext cx="346713" cy="206124"/>
          </a:xfrm>
          <a:custGeom>
            <a:avLst/>
            <a:gdLst>
              <a:gd name="connsiteX0" fmla="*/ 346713 w 346713"/>
              <a:gd name="connsiteY0" fmla="*/ 206124 h 206124"/>
              <a:gd name="connsiteX1" fmla="*/ 0 w 346713"/>
              <a:gd name="connsiteY1" fmla="*/ 206124 h 206124"/>
              <a:gd name="connsiteX2" fmla="*/ 86666 w 346713"/>
              <a:gd name="connsiteY2" fmla="*/ 0 h 206124"/>
              <a:gd name="connsiteX3" fmla="*/ 346713 w 346713"/>
              <a:gd name="connsiteY3" fmla="*/ 206124 h 206124"/>
            </a:gdLst>
            <a:ahLst/>
            <a:cxnLst>
              <a:cxn ang="0">
                <a:pos x="connsiteX0" y="connsiteY0"/>
              </a:cxn>
              <a:cxn ang="0">
                <a:pos x="connsiteX1" y="connsiteY1"/>
              </a:cxn>
              <a:cxn ang="0">
                <a:pos x="connsiteX2" y="connsiteY2"/>
              </a:cxn>
              <a:cxn ang="0">
                <a:pos x="connsiteX3" y="connsiteY3"/>
              </a:cxn>
            </a:cxnLst>
            <a:rect l="l" t="t" r="r" b="b"/>
            <a:pathLst>
              <a:path w="346713" h="206124">
                <a:moveTo>
                  <a:pt x="346713" y="206124"/>
                </a:moveTo>
                <a:lnTo>
                  <a:pt x="0" y="206124"/>
                </a:lnTo>
                <a:lnTo>
                  <a:pt x="86666" y="0"/>
                </a:lnTo>
                <a:lnTo>
                  <a:pt x="346713" y="206124"/>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F459E701-5FEF-4918-8F3A-04E29BF09009}"/>
              </a:ext>
            </a:extLst>
          </p:cNvPr>
          <p:cNvSpPr/>
          <p:nvPr userDrawn="1"/>
        </p:nvSpPr>
        <p:spPr>
          <a:xfrm rot="12431080">
            <a:off x="9528615" y="3713859"/>
            <a:ext cx="710669" cy="335543"/>
          </a:xfrm>
          <a:custGeom>
            <a:avLst/>
            <a:gdLst>
              <a:gd name="connsiteX0" fmla="*/ 710669 w 710669"/>
              <a:gd name="connsiteY0" fmla="*/ 176660 h 335543"/>
              <a:gd name="connsiteX1" fmla="*/ 0 w 710669"/>
              <a:gd name="connsiteY1" fmla="*/ 335543 h 335543"/>
              <a:gd name="connsiteX2" fmla="*/ 141082 w 710669"/>
              <a:gd name="connsiteY2" fmla="*/ 0 h 335543"/>
              <a:gd name="connsiteX3" fmla="*/ 487795 w 710669"/>
              <a:gd name="connsiteY3" fmla="*/ 0 h 335543"/>
              <a:gd name="connsiteX4" fmla="*/ 710669 w 710669"/>
              <a:gd name="connsiteY4" fmla="*/ 176660 h 3355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0669" h="335543">
                <a:moveTo>
                  <a:pt x="710669" y="176660"/>
                </a:moveTo>
                <a:lnTo>
                  <a:pt x="0" y="335543"/>
                </a:lnTo>
                <a:lnTo>
                  <a:pt x="141082" y="0"/>
                </a:lnTo>
                <a:lnTo>
                  <a:pt x="487795" y="0"/>
                </a:lnTo>
                <a:lnTo>
                  <a:pt x="710669" y="17666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8550A0A6-1197-4153-9800-69D58909D0C7}"/>
              </a:ext>
            </a:extLst>
          </p:cNvPr>
          <p:cNvSpPr/>
          <p:nvPr userDrawn="1"/>
        </p:nvSpPr>
        <p:spPr>
          <a:xfrm rot="4308689">
            <a:off x="8785444" y="1075879"/>
            <a:ext cx="1246227" cy="1580187"/>
          </a:xfrm>
          <a:custGeom>
            <a:avLst/>
            <a:gdLst>
              <a:gd name="connsiteX0" fmla="*/ 0 w 1980696"/>
              <a:gd name="connsiteY0" fmla="*/ 2066510 h 2066510"/>
              <a:gd name="connsiteX1" fmla="*/ 1138078 w 1980696"/>
              <a:gd name="connsiteY1" fmla="*/ 0 h 2066510"/>
              <a:gd name="connsiteX2" fmla="*/ 1980696 w 1980696"/>
              <a:gd name="connsiteY2" fmla="*/ 1530016 h 2066510"/>
              <a:gd name="connsiteX3" fmla="*/ 1459417 w 1980696"/>
              <a:gd name="connsiteY3" fmla="*/ 2066510 h 2066510"/>
              <a:gd name="connsiteX0" fmla="*/ 0 w 1980696"/>
              <a:gd name="connsiteY0" fmla="*/ 1680311 h 1680311"/>
              <a:gd name="connsiteX1" fmla="*/ 1337031 w 1980696"/>
              <a:gd name="connsiteY1" fmla="*/ 0 h 1680311"/>
              <a:gd name="connsiteX2" fmla="*/ 1980696 w 1980696"/>
              <a:gd name="connsiteY2" fmla="*/ 1143817 h 1680311"/>
              <a:gd name="connsiteX3" fmla="*/ 1459417 w 1980696"/>
              <a:gd name="connsiteY3" fmla="*/ 1680311 h 1680311"/>
              <a:gd name="connsiteX4" fmla="*/ 0 w 1980696"/>
              <a:gd name="connsiteY4" fmla="*/ 1680311 h 1680311"/>
              <a:gd name="connsiteX0" fmla="*/ 0 w 1459417"/>
              <a:gd name="connsiteY0" fmla="*/ 1680311 h 1680311"/>
              <a:gd name="connsiteX1" fmla="*/ 1337031 w 1459417"/>
              <a:gd name="connsiteY1" fmla="*/ 0 h 1680311"/>
              <a:gd name="connsiteX2" fmla="*/ 1360698 w 1459417"/>
              <a:gd name="connsiteY2" fmla="*/ 208215 h 1680311"/>
              <a:gd name="connsiteX3" fmla="*/ 1459417 w 1459417"/>
              <a:gd name="connsiteY3" fmla="*/ 1680311 h 1680311"/>
              <a:gd name="connsiteX4" fmla="*/ 0 w 1459417"/>
              <a:gd name="connsiteY4" fmla="*/ 1680311 h 1680311"/>
              <a:gd name="connsiteX0" fmla="*/ 0 w 1360698"/>
              <a:gd name="connsiteY0" fmla="*/ 1680311 h 1688402"/>
              <a:gd name="connsiteX1" fmla="*/ 1337031 w 1360698"/>
              <a:gd name="connsiteY1" fmla="*/ 0 h 1688402"/>
              <a:gd name="connsiteX2" fmla="*/ 1360698 w 1360698"/>
              <a:gd name="connsiteY2" fmla="*/ 208215 h 1688402"/>
              <a:gd name="connsiteX3" fmla="*/ 278710 w 1360698"/>
              <a:gd name="connsiteY3" fmla="*/ 1688402 h 1688402"/>
              <a:gd name="connsiteX4" fmla="*/ 0 w 1360698"/>
              <a:gd name="connsiteY4" fmla="*/ 1680311 h 1688402"/>
              <a:gd name="connsiteX0" fmla="*/ 0 w 1360698"/>
              <a:gd name="connsiteY0" fmla="*/ 1680311 h 1698354"/>
              <a:gd name="connsiteX1" fmla="*/ 1337031 w 1360698"/>
              <a:gd name="connsiteY1" fmla="*/ 0 h 1698354"/>
              <a:gd name="connsiteX2" fmla="*/ 1360698 w 1360698"/>
              <a:gd name="connsiteY2" fmla="*/ 208215 h 1698354"/>
              <a:gd name="connsiteX3" fmla="*/ 415804 w 1360698"/>
              <a:gd name="connsiteY3" fmla="*/ 1698354 h 1698354"/>
              <a:gd name="connsiteX4" fmla="*/ 0 w 1360698"/>
              <a:gd name="connsiteY4" fmla="*/ 1680311 h 1698354"/>
              <a:gd name="connsiteX0" fmla="*/ 0 w 1360698"/>
              <a:gd name="connsiteY0" fmla="*/ 1556337 h 1574380"/>
              <a:gd name="connsiteX1" fmla="*/ 1226116 w 1360698"/>
              <a:gd name="connsiteY1" fmla="*/ 0 h 1574380"/>
              <a:gd name="connsiteX2" fmla="*/ 1360698 w 1360698"/>
              <a:gd name="connsiteY2" fmla="*/ 84241 h 1574380"/>
              <a:gd name="connsiteX3" fmla="*/ 415804 w 1360698"/>
              <a:gd name="connsiteY3" fmla="*/ 1574380 h 1574380"/>
              <a:gd name="connsiteX4" fmla="*/ 0 w 1360698"/>
              <a:gd name="connsiteY4" fmla="*/ 1556337 h 1574380"/>
              <a:gd name="connsiteX0" fmla="*/ 0 w 1303560"/>
              <a:gd name="connsiteY0" fmla="*/ 1556337 h 1574380"/>
              <a:gd name="connsiteX1" fmla="*/ 1226116 w 1303560"/>
              <a:gd name="connsiteY1" fmla="*/ 0 h 1574380"/>
              <a:gd name="connsiteX2" fmla="*/ 1303560 w 1303560"/>
              <a:gd name="connsiteY2" fmla="*/ 105569 h 1574380"/>
              <a:gd name="connsiteX3" fmla="*/ 415804 w 1303560"/>
              <a:gd name="connsiteY3" fmla="*/ 1574380 h 1574380"/>
              <a:gd name="connsiteX4" fmla="*/ 0 w 1303560"/>
              <a:gd name="connsiteY4" fmla="*/ 1556337 h 1574380"/>
              <a:gd name="connsiteX0" fmla="*/ 0 w 1246227"/>
              <a:gd name="connsiteY0" fmla="*/ 1580187 h 1580187"/>
              <a:gd name="connsiteX1" fmla="*/ 1168783 w 1246227"/>
              <a:gd name="connsiteY1" fmla="*/ 0 h 1580187"/>
              <a:gd name="connsiteX2" fmla="*/ 1246227 w 1246227"/>
              <a:gd name="connsiteY2" fmla="*/ 105569 h 1580187"/>
              <a:gd name="connsiteX3" fmla="*/ 358471 w 1246227"/>
              <a:gd name="connsiteY3" fmla="*/ 1574380 h 1580187"/>
              <a:gd name="connsiteX4" fmla="*/ 0 w 1246227"/>
              <a:gd name="connsiteY4" fmla="*/ 1580187 h 15801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6227" h="1580187">
                <a:moveTo>
                  <a:pt x="0" y="1580187"/>
                </a:moveTo>
                <a:lnTo>
                  <a:pt x="1168783" y="0"/>
                </a:lnTo>
                <a:lnTo>
                  <a:pt x="1246227" y="105569"/>
                </a:lnTo>
                <a:lnTo>
                  <a:pt x="358471" y="1574380"/>
                </a:lnTo>
                <a:lnTo>
                  <a:pt x="0" y="15801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Freeform: Shape 23">
            <a:extLst>
              <a:ext uri="{FF2B5EF4-FFF2-40B4-BE49-F238E27FC236}">
                <a16:creationId xmlns:a16="http://schemas.microsoft.com/office/drawing/2014/main" id="{4F0A2415-21FA-4B06-89CA-A379C8C2E262}"/>
              </a:ext>
            </a:extLst>
          </p:cNvPr>
          <p:cNvSpPr/>
          <p:nvPr userDrawn="1"/>
        </p:nvSpPr>
        <p:spPr>
          <a:xfrm rot="17193105">
            <a:off x="11374788" y="2846425"/>
            <a:ext cx="243160" cy="406553"/>
          </a:xfrm>
          <a:custGeom>
            <a:avLst/>
            <a:gdLst>
              <a:gd name="connsiteX0" fmla="*/ 243160 w 243160"/>
              <a:gd name="connsiteY0" fmla="*/ 342071 h 406553"/>
              <a:gd name="connsiteX1" fmla="*/ 156493 w 243160"/>
              <a:gd name="connsiteY1" fmla="*/ 406553 h 406553"/>
              <a:gd name="connsiteX2" fmla="*/ 0 w 243160"/>
              <a:gd name="connsiteY2" fmla="*/ 0 h 406553"/>
              <a:gd name="connsiteX3" fmla="*/ 243160 w 243160"/>
              <a:gd name="connsiteY3" fmla="*/ 342071 h 406553"/>
            </a:gdLst>
            <a:ahLst/>
            <a:cxnLst>
              <a:cxn ang="0">
                <a:pos x="connsiteX0" y="connsiteY0"/>
              </a:cxn>
              <a:cxn ang="0">
                <a:pos x="connsiteX1" y="connsiteY1"/>
              </a:cxn>
              <a:cxn ang="0">
                <a:pos x="connsiteX2" y="connsiteY2"/>
              </a:cxn>
              <a:cxn ang="0">
                <a:pos x="connsiteX3" y="connsiteY3"/>
              </a:cxn>
            </a:cxnLst>
            <a:rect l="l" t="t" r="r" b="b"/>
            <a:pathLst>
              <a:path w="243160" h="406553">
                <a:moveTo>
                  <a:pt x="243160" y="342071"/>
                </a:moveTo>
                <a:lnTo>
                  <a:pt x="156493" y="406553"/>
                </a:lnTo>
                <a:lnTo>
                  <a:pt x="0" y="0"/>
                </a:lnTo>
                <a:lnTo>
                  <a:pt x="243160" y="342071"/>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Freeform: Shape 22">
            <a:extLst>
              <a:ext uri="{FF2B5EF4-FFF2-40B4-BE49-F238E27FC236}">
                <a16:creationId xmlns:a16="http://schemas.microsoft.com/office/drawing/2014/main" id="{FF9CE8FE-77D6-45E0-BBF7-78F07AC29771}"/>
              </a:ext>
            </a:extLst>
          </p:cNvPr>
          <p:cNvSpPr/>
          <p:nvPr userDrawn="1"/>
        </p:nvSpPr>
        <p:spPr>
          <a:xfrm rot="17193105">
            <a:off x="10879052" y="2627354"/>
            <a:ext cx="692798" cy="510610"/>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Title 1">
            <a:extLst>
              <a:ext uri="{FF2B5EF4-FFF2-40B4-BE49-F238E27FC236}">
                <a16:creationId xmlns:a16="http://schemas.microsoft.com/office/drawing/2014/main" id="{E73E47D5-BDE7-46E7-8C4E-6111A41AF8D9}"/>
              </a:ext>
            </a:extLst>
          </p:cNvPr>
          <p:cNvSpPr>
            <a:spLocks noGrp="1"/>
          </p:cNvSpPr>
          <p:nvPr>
            <p:ph type="title"/>
          </p:nvPr>
        </p:nvSpPr>
        <p:spPr>
          <a:xfrm>
            <a:off x="839788" y="457200"/>
            <a:ext cx="3932237" cy="1600200"/>
          </a:xfrm>
        </p:spPr>
        <p:txBody>
          <a:bodyPr anchor="b"/>
          <a:lstStyle>
            <a:lvl1pPr>
              <a:defRPr sz="3200"/>
            </a:lvl1pPr>
          </a:lstStyle>
          <a:p>
            <a:r>
              <a:rPr lang="en-US" noProof="0"/>
              <a:t>Click to edit Master title style</a:t>
            </a:r>
          </a:p>
        </p:txBody>
      </p:sp>
      <p:sp>
        <p:nvSpPr>
          <p:cNvPr id="16" name="Text Placeholder 3">
            <a:extLst>
              <a:ext uri="{FF2B5EF4-FFF2-40B4-BE49-F238E27FC236}">
                <a16:creationId xmlns:a16="http://schemas.microsoft.com/office/drawing/2014/main" id="{4D90A547-C01D-42BC-98ED-831FDD76F3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
        <p:nvSpPr>
          <p:cNvPr id="17" name="Content Placeholder 2">
            <a:extLst>
              <a:ext uri="{FF2B5EF4-FFF2-40B4-BE49-F238E27FC236}">
                <a16:creationId xmlns:a16="http://schemas.microsoft.com/office/drawing/2014/main" id="{AEBF3BE3-47D8-4511-B598-743DF88DF915}"/>
              </a:ext>
            </a:extLst>
          </p:cNvPr>
          <p:cNvSpPr>
            <a:spLocks noGrp="1"/>
          </p:cNvSpPr>
          <p:nvPr>
            <p:ph idx="1"/>
          </p:nvPr>
        </p:nvSpPr>
        <p:spPr>
          <a:xfrm>
            <a:off x="5183188" y="457201"/>
            <a:ext cx="6172200" cy="54038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00008484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F8AB0F04-910C-4647-AE1C-177C66B50038}"/>
              </a:ext>
            </a:extLst>
          </p:cNvPr>
          <p:cNvSpPr/>
          <p:nvPr userDrawn="1"/>
        </p:nvSpPr>
        <p:spPr>
          <a:xfrm rot="4308689">
            <a:off x="8139110" y="-52404"/>
            <a:ext cx="648657" cy="777553"/>
          </a:xfrm>
          <a:custGeom>
            <a:avLst/>
            <a:gdLst>
              <a:gd name="connsiteX0" fmla="*/ 0 w 648657"/>
              <a:gd name="connsiteY0" fmla="*/ 777553 h 777553"/>
              <a:gd name="connsiteX1" fmla="*/ 255474 w 648657"/>
              <a:gd name="connsiteY1" fmla="*/ 0 h 777553"/>
              <a:gd name="connsiteX2" fmla="*/ 648657 w 648657"/>
              <a:gd name="connsiteY2" fmla="*/ 713937 h 777553"/>
              <a:gd name="connsiteX3" fmla="*/ 0 w 648657"/>
              <a:gd name="connsiteY3" fmla="*/ 777553 h 777553"/>
            </a:gdLst>
            <a:ahLst/>
            <a:cxnLst>
              <a:cxn ang="0">
                <a:pos x="connsiteX0" y="connsiteY0"/>
              </a:cxn>
              <a:cxn ang="0">
                <a:pos x="connsiteX1" y="connsiteY1"/>
              </a:cxn>
              <a:cxn ang="0">
                <a:pos x="connsiteX2" y="connsiteY2"/>
              </a:cxn>
              <a:cxn ang="0">
                <a:pos x="connsiteX3" y="connsiteY3"/>
              </a:cxn>
            </a:cxnLst>
            <a:rect l="l" t="t" r="r" b="b"/>
            <a:pathLst>
              <a:path w="648657" h="777553">
                <a:moveTo>
                  <a:pt x="0" y="777553"/>
                </a:moveTo>
                <a:lnTo>
                  <a:pt x="255474" y="0"/>
                </a:lnTo>
                <a:lnTo>
                  <a:pt x="648657" y="713937"/>
                </a:lnTo>
                <a:lnTo>
                  <a:pt x="0" y="777553"/>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7" name="Freeform: Shape 26">
            <a:extLst>
              <a:ext uri="{FF2B5EF4-FFF2-40B4-BE49-F238E27FC236}">
                <a16:creationId xmlns:a16="http://schemas.microsoft.com/office/drawing/2014/main" id="{3E72A672-7789-4744-A4CB-D177B890FDE6}"/>
              </a:ext>
            </a:extLst>
          </p:cNvPr>
          <p:cNvSpPr/>
          <p:nvPr userDrawn="1"/>
        </p:nvSpPr>
        <p:spPr>
          <a:xfrm rot="4308689">
            <a:off x="8878526" y="-532562"/>
            <a:ext cx="3571215" cy="3737093"/>
          </a:xfrm>
          <a:custGeom>
            <a:avLst/>
            <a:gdLst>
              <a:gd name="connsiteX0" fmla="*/ 0 w 3571215"/>
              <a:gd name="connsiteY0" fmla="*/ 3023156 h 3737093"/>
              <a:gd name="connsiteX1" fmla="*/ 993291 w 3571215"/>
              <a:gd name="connsiteY1" fmla="*/ 0 h 3737093"/>
              <a:gd name="connsiteX2" fmla="*/ 3571215 w 3571215"/>
              <a:gd name="connsiteY2" fmla="*/ 847006 h 3737093"/>
              <a:gd name="connsiteX3" fmla="*/ 1392370 w 3571215"/>
              <a:gd name="connsiteY3" fmla="*/ 3639100 h 3737093"/>
              <a:gd name="connsiteX4" fmla="*/ 393183 w 3571215"/>
              <a:gd name="connsiteY4" fmla="*/ 3737093 h 3737093"/>
              <a:gd name="connsiteX5" fmla="*/ 0 w 3571215"/>
              <a:gd name="connsiteY5" fmla="*/ 3023156 h 3737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71215" h="3737093">
                <a:moveTo>
                  <a:pt x="0" y="3023156"/>
                </a:moveTo>
                <a:lnTo>
                  <a:pt x="993291" y="0"/>
                </a:lnTo>
                <a:lnTo>
                  <a:pt x="3571215" y="847006"/>
                </a:lnTo>
                <a:lnTo>
                  <a:pt x="1392370" y="3639100"/>
                </a:lnTo>
                <a:lnTo>
                  <a:pt x="393183" y="3737093"/>
                </a:lnTo>
                <a:lnTo>
                  <a:pt x="0" y="3023156"/>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Footer Placeholder 5">
            <a:extLst>
              <a:ext uri="{FF2B5EF4-FFF2-40B4-BE49-F238E27FC236}">
                <a16:creationId xmlns:a16="http://schemas.microsoft.com/office/drawing/2014/main" id="{29E5E346-F307-4307-949D-77CDB6E6577A}"/>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US" noProof="0" dirty="0"/>
              <a:t>Add a footer</a:t>
            </a:r>
          </a:p>
        </p:txBody>
      </p:sp>
      <p:sp>
        <p:nvSpPr>
          <p:cNvPr id="7" name="Slide Number Placeholder 6">
            <a:extLst>
              <a:ext uri="{FF2B5EF4-FFF2-40B4-BE49-F238E27FC236}">
                <a16:creationId xmlns:a16="http://schemas.microsoft.com/office/drawing/2014/main" id="{BB4446C0-A637-4726-88A6-815A6AB63B96}"/>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US" noProof="0" smtClean="0"/>
              <a:pPr/>
              <a:t>‹#›</a:t>
            </a:fld>
            <a:endParaRPr lang="en-US" noProof="0" dirty="0"/>
          </a:p>
        </p:txBody>
      </p:sp>
      <p:sp>
        <p:nvSpPr>
          <p:cNvPr id="14" name="Freeform: Shape 13">
            <a:extLst>
              <a:ext uri="{FF2B5EF4-FFF2-40B4-BE49-F238E27FC236}">
                <a16:creationId xmlns:a16="http://schemas.microsoft.com/office/drawing/2014/main" id="{0C7CDA8E-8D79-474E-8278-7D77C867E238}"/>
              </a:ext>
            </a:extLst>
          </p:cNvPr>
          <p:cNvSpPr/>
          <p:nvPr userDrawn="1"/>
        </p:nvSpPr>
        <p:spPr>
          <a:xfrm rot="4308689">
            <a:off x="9191192" y="1651650"/>
            <a:ext cx="1980696" cy="2066510"/>
          </a:xfrm>
          <a:custGeom>
            <a:avLst/>
            <a:gdLst>
              <a:gd name="connsiteX0" fmla="*/ 0 w 1980696"/>
              <a:gd name="connsiteY0" fmla="*/ 2066510 h 2066510"/>
              <a:gd name="connsiteX1" fmla="*/ 1138078 w 1980696"/>
              <a:gd name="connsiteY1" fmla="*/ 0 h 2066510"/>
              <a:gd name="connsiteX2" fmla="*/ 1980696 w 1980696"/>
              <a:gd name="connsiteY2" fmla="*/ 1530016 h 2066510"/>
              <a:gd name="connsiteX3" fmla="*/ 1459417 w 1980696"/>
              <a:gd name="connsiteY3" fmla="*/ 2066510 h 2066510"/>
            </a:gdLst>
            <a:ahLst/>
            <a:cxnLst>
              <a:cxn ang="0">
                <a:pos x="connsiteX0" y="connsiteY0"/>
              </a:cxn>
              <a:cxn ang="0">
                <a:pos x="connsiteX1" y="connsiteY1"/>
              </a:cxn>
              <a:cxn ang="0">
                <a:pos x="connsiteX2" y="connsiteY2"/>
              </a:cxn>
              <a:cxn ang="0">
                <a:pos x="connsiteX3" y="connsiteY3"/>
              </a:cxn>
            </a:cxnLst>
            <a:rect l="l" t="t" r="r" b="b"/>
            <a:pathLst>
              <a:path w="1980696" h="2066510">
                <a:moveTo>
                  <a:pt x="0" y="2066510"/>
                </a:moveTo>
                <a:lnTo>
                  <a:pt x="1138078" y="0"/>
                </a:lnTo>
                <a:lnTo>
                  <a:pt x="1980696" y="1530016"/>
                </a:lnTo>
                <a:lnTo>
                  <a:pt x="1459417" y="206651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18">
            <a:extLst>
              <a:ext uri="{FF2B5EF4-FFF2-40B4-BE49-F238E27FC236}">
                <a16:creationId xmlns:a16="http://schemas.microsoft.com/office/drawing/2014/main" id="{ABD99355-65C1-4211-9E82-3D41ACE0AE17}"/>
              </a:ext>
            </a:extLst>
          </p:cNvPr>
          <p:cNvSpPr/>
          <p:nvPr userDrawn="1"/>
        </p:nvSpPr>
        <p:spPr>
          <a:xfrm rot="13830869">
            <a:off x="9457431" y="3977898"/>
            <a:ext cx="346713" cy="206124"/>
          </a:xfrm>
          <a:custGeom>
            <a:avLst/>
            <a:gdLst>
              <a:gd name="connsiteX0" fmla="*/ 346713 w 346713"/>
              <a:gd name="connsiteY0" fmla="*/ 206124 h 206124"/>
              <a:gd name="connsiteX1" fmla="*/ 0 w 346713"/>
              <a:gd name="connsiteY1" fmla="*/ 206124 h 206124"/>
              <a:gd name="connsiteX2" fmla="*/ 86666 w 346713"/>
              <a:gd name="connsiteY2" fmla="*/ 0 h 206124"/>
              <a:gd name="connsiteX3" fmla="*/ 346713 w 346713"/>
              <a:gd name="connsiteY3" fmla="*/ 206124 h 206124"/>
            </a:gdLst>
            <a:ahLst/>
            <a:cxnLst>
              <a:cxn ang="0">
                <a:pos x="connsiteX0" y="connsiteY0"/>
              </a:cxn>
              <a:cxn ang="0">
                <a:pos x="connsiteX1" y="connsiteY1"/>
              </a:cxn>
              <a:cxn ang="0">
                <a:pos x="connsiteX2" y="connsiteY2"/>
              </a:cxn>
              <a:cxn ang="0">
                <a:pos x="connsiteX3" y="connsiteY3"/>
              </a:cxn>
            </a:cxnLst>
            <a:rect l="l" t="t" r="r" b="b"/>
            <a:pathLst>
              <a:path w="346713" h="206124">
                <a:moveTo>
                  <a:pt x="346713" y="206124"/>
                </a:moveTo>
                <a:lnTo>
                  <a:pt x="0" y="206124"/>
                </a:lnTo>
                <a:lnTo>
                  <a:pt x="86666" y="0"/>
                </a:lnTo>
                <a:lnTo>
                  <a:pt x="346713" y="206124"/>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F459E701-5FEF-4918-8F3A-04E29BF09009}"/>
              </a:ext>
            </a:extLst>
          </p:cNvPr>
          <p:cNvSpPr/>
          <p:nvPr userDrawn="1"/>
        </p:nvSpPr>
        <p:spPr>
          <a:xfrm rot="12431080">
            <a:off x="9528615" y="3713859"/>
            <a:ext cx="710669" cy="335543"/>
          </a:xfrm>
          <a:custGeom>
            <a:avLst/>
            <a:gdLst>
              <a:gd name="connsiteX0" fmla="*/ 710669 w 710669"/>
              <a:gd name="connsiteY0" fmla="*/ 176660 h 335543"/>
              <a:gd name="connsiteX1" fmla="*/ 0 w 710669"/>
              <a:gd name="connsiteY1" fmla="*/ 335543 h 335543"/>
              <a:gd name="connsiteX2" fmla="*/ 141082 w 710669"/>
              <a:gd name="connsiteY2" fmla="*/ 0 h 335543"/>
              <a:gd name="connsiteX3" fmla="*/ 487795 w 710669"/>
              <a:gd name="connsiteY3" fmla="*/ 0 h 335543"/>
              <a:gd name="connsiteX4" fmla="*/ 710669 w 710669"/>
              <a:gd name="connsiteY4" fmla="*/ 176660 h 3355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0669" h="335543">
                <a:moveTo>
                  <a:pt x="710669" y="176660"/>
                </a:moveTo>
                <a:lnTo>
                  <a:pt x="0" y="335543"/>
                </a:lnTo>
                <a:lnTo>
                  <a:pt x="141082" y="0"/>
                </a:lnTo>
                <a:lnTo>
                  <a:pt x="487795" y="0"/>
                </a:lnTo>
                <a:lnTo>
                  <a:pt x="710669" y="17666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8550A0A6-1197-4153-9800-69D58909D0C7}"/>
              </a:ext>
            </a:extLst>
          </p:cNvPr>
          <p:cNvSpPr/>
          <p:nvPr userDrawn="1"/>
        </p:nvSpPr>
        <p:spPr>
          <a:xfrm rot="4308689">
            <a:off x="8785444" y="1075879"/>
            <a:ext cx="1246227" cy="1580187"/>
          </a:xfrm>
          <a:custGeom>
            <a:avLst/>
            <a:gdLst>
              <a:gd name="connsiteX0" fmla="*/ 0 w 1980696"/>
              <a:gd name="connsiteY0" fmla="*/ 2066510 h 2066510"/>
              <a:gd name="connsiteX1" fmla="*/ 1138078 w 1980696"/>
              <a:gd name="connsiteY1" fmla="*/ 0 h 2066510"/>
              <a:gd name="connsiteX2" fmla="*/ 1980696 w 1980696"/>
              <a:gd name="connsiteY2" fmla="*/ 1530016 h 2066510"/>
              <a:gd name="connsiteX3" fmla="*/ 1459417 w 1980696"/>
              <a:gd name="connsiteY3" fmla="*/ 2066510 h 2066510"/>
              <a:gd name="connsiteX0" fmla="*/ 0 w 1980696"/>
              <a:gd name="connsiteY0" fmla="*/ 1680311 h 1680311"/>
              <a:gd name="connsiteX1" fmla="*/ 1337031 w 1980696"/>
              <a:gd name="connsiteY1" fmla="*/ 0 h 1680311"/>
              <a:gd name="connsiteX2" fmla="*/ 1980696 w 1980696"/>
              <a:gd name="connsiteY2" fmla="*/ 1143817 h 1680311"/>
              <a:gd name="connsiteX3" fmla="*/ 1459417 w 1980696"/>
              <a:gd name="connsiteY3" fmla="*/ 1680311 h 1680311"/>
              <a:gd name="connsiteX4" fmla="*/ 0 w 1980696"/>
              <a:gd name="connsiteY4" fmla="*/ 1680311 h 1680311"/>
              <a:gd name="connsiteX0" fmla="*/ 0 w 1459417"/>
              <a:gd name="connsiteY0" fmla="*/ 1680311 h 1680311"/>
              <a:gd name="connsiteX1" fmla="*/ 1337031 w 1459417"/>
              <a:gd name="connsiteY1" fmla="*/ 0 h 1680311"/>
              <a:gd name="connsiteX2" fmla="*/ 1360698 w 1459417"/>
              <a:gd name="connsiteY2" fmla="*/ 208215 h 1680311"/>
              <a:gd name="connsiteX3" fmla="*/ 1459417 w 1459417"/>
              <a:gd name="connsiteY3" fmla="*/ 1680311 h 1680311"/>
              <a:gd name="connsiteX4" fmla="*/ 0 w 1459417"/>
              <a:gd name="connsiteY4" fmla="*/ 1680311 h 1680311"/>
              <a:gd name="connsiteX0" fmla="*/ 0 w 1360698"/>
              <a:gd name="connsiteY0" fmla="*/ 1680311 h 1688402"/>
              <a:gd name="connsiteX1" fmla="*/ 1337031 w 1360698"/>
              <a:gd name="connsiteY1" fmla="*/ 0 h 1688402"/>
              <a:gd name="connsiteX2" fmla="*/ 1360698 w 1360698"/>
              <a:gd name="connsiteY2" fmla="*/ 208215 h 1688402"/>
              <a:gd name="connsiteX3" fmla="*/ 278710 w 1360698"/>
              <a:gd name="connsiteY3" fmla="*/ 1688402 h 1688402"/>
              <a:gd name="connsiteX4" fmla="*/ 0 w 1360698"/>
              <a:gd name="connsiteY4" fmla="*/ 1680311 h 1688402"/>
              <a:gd name="connsiteX0" fmla="*/ 0 w 1360698"/>
              <a:gd name="connsiteY0" fmla="*/ 1680311 h 1698354"/>
              <a:gd name="connsiteX1" fmla="*/ 1337031 w 1360698"/>
              <a:gd name="connsiteY1" fmla="*/ 0 h 1698354"/>
              <a:gd name="connsiteX2" fmla="*/ 1360698 w 1360698"/>
              <a:gd name="connsiteY2" fmla="*/ 208215 h 1698354"/>
              <a:gd name="connsiteX3" fmla="*/ 415804 w 1360698"/>
              <a:gd name="connsiteY3" fmla="*/ 1698354 h 1698354"/>
              <a:gd name="connsiteX4" fmla="*/ 0 w 1360698"/>
              <a:gd name="connsiteY4" fmla="*/ 1680311 h 1698354"/>
              <a:gd name="connsiteX0" fmla="*/ 0 w 1360698"/>
              <a:gd name="connsiteY0" fmla="*/ 1556337 h 1574380"/>
              <a:gd name="connsiteX1" fmla="*/ 1226116 w 1360698"/>
              <a:gd name="connsiteY1" fmla="*/ 0 h 1574380"/>
              <a:gd name="connsiteX2" fmla="*/ 1360698 w 1360698"/>
              <a:gd name="connsiteY2" fmla="*/ 84241 h 1574380"/>
              <a:gd name="connsiteX3" fmla="*/ 415804 w 1360698"/>
              <a:gd name="connsiteY3" fmla="*/ 1574380 h 1574380"/>
              <a:gd name="connsiteX4" fmla="*/ 0 w 1360698"/>
              <a:gd name="connsiteY4" fmla="*/ 1556337 h 1574380"/>
              <a:gd name="connsiteX0" fmla="*/ 0 w 1303560"/>
              <a:gd name="connsiteY0" fmla="*/ 1556337 h 1574380"/>
              <a:gd name="connsiteX1" fmla="*/ 1226116 w 1303560"/>
              <a:gd name="connsiteY1" fmla="*/ 0 h 1574380"/>
              <a:gd name="connsiteX2" fmla="*/ 1303560 w 1303560"/>
              <a:gd name="connsiteY2" fmla="*/ 105569 h 1574380"/>
              <a:gd name="connsiteX3" fmla="*/ 415804 w 1303560"/>
              <a:gd name="connsiteY3" fmla="*/ 1574380 h 1574380"/>
              <a:gd name="connsiteX4" fmla="*/ 0 w 1303560"/>
              <a:gd name="connsiteY4" fmla="*/ 1556337 h 1574380"/>
              <a:gd name="connsiteX0" fmla="*/ 0 w 1246227"/>
              <a:gd name="connsiteY0" fmla="*/ 1580187 h 1580187"/>
              <a:gd name="connsiteX1" fmla="*/ 1168783 w 1246227"/>
              <a:gd name="connsiteY1" fmla="*/ 0 h 1580187"/>
              <a:gd name="connsiteX2" fmla="*/ 1246227 w 1246227"/>
              <a:gd name="connsiteY2" fmla="*/ 105569 h 1580187"/>
              <a:gd name="connsiteX3" fmla="*/ 358471 w 1246227"/>
              <a:gd name="connsiteY3" fmla="*/ 1574380 h 1580187"/>
              <a:gd name="connsiteX4" fmla="*/ 0 w 1246227"/>
              <a:gd name="connsiteY4" fmla="*/ 1580187 h 15801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6227" h="1580187">
                <a:moveTo>
                  <a:pt x="0" y="1580187"/>
                </a:moveTo>
                <a:lnTo>
                  <a:pt x="1168783" y="0"/>
                </a:lnTo>
                <a:lnTo>
                  <a:pt x="1246227" y="105569"/>
                </a:lnTo>
                <a:lnTo>
                  <a:pt x="358471" y="1574380"/>
                </a:lnTo>
                <a:lnTo>
                  <a:pt x="0" y="15801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Freeform: Shape 23">
            <a:extLst>
              <a:ext uri="{FF2B5EF4-FFF2-40B4-BE49-F238E27FC236}">
                <a16:creationId xmlns:a16="http://schemas.microsoft.com/office/drawing/2014/main" id="{4F0A2415-21FA-4B06-89CA-A379C8C2E262}"/>
              </a:ext>
            </a:extLst>
          </p:cNvPr>
          <p:cNvSpPr/>
          <p:nvPr userDrawn="1"/>
        </p:nvSpPr>
        <p:spPr>
          <a:xfrm rot="17193105">
            <a:off x="11374788" y="2846425"/>
            <a:ext cx="243160" cy="406553"/>
          </a:xfrm>
          <a:custGeom>
            <a:avLst/>
            <a:gdLst>
              <a:gd name="connsiteX0" fmla="*/ 243160 w 243160"/>
              <a:gd name="connsiteY0" fmla="*/ 342071 h 406553"/>
              <a:gd name="connsiteX1" fmla="*/ 156493 w 243160"/>
              <a:gd name="connsiteY1" fmla="*/ 406553 h 406553"/>
              <a:gd name="connsiteX2" fmla="*/ 0 w 243160"/>
              <a:gd name="connsiteY2" fmla="*/ 0 h 406553"/>
              <a:gd name="connsiteX3" fmla="*/ 243160 w 243160"/>
              <a:gd name="connsiteY3" fmla="*/ 342071 h 406553"/>
            </a:gdLst>
            <a:ahLst/>
            <a:cxnLst>
              <a:cxn ang="0">
                <a:pos x="connsiteX0" y="connsiteY0"/>
              </a:cxn>
              <a:cxn ang="0">
                <a:pos x="connsiteX1" y="connsiteY1"/>
              </a:cxn>
              <a:cxn ang="0">
                <a:pos x="connsiteX2" y="connsiteY2"/>
              </a:cxn>
              <a:cxn ang="0">
                <a:pos x="connsiteX3" y="connsiteY3"/>
              </a:cxn>
            </a:cxnLst>
            <a:rect l="l" t="t" r="r" b="b"/>
            <a:pathLst>
              <a:path w="243160" h="406553">
                <a:moveTo>
                  <a:pt x="243160" y="342071"/>
                </a:moveTo>
                <a:lnTo>
                  <a:pt x="156493" y="406553"/>
                </a:lnTo>
                <a:lnTo>
                  <a:pt x="0" y="0"/>
                </a:lnTo>
                <a:lnTo>
                  <a:pt x="243160" y="342071"/>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Freeform: Shape 22">
            <a:extLst>
              <a:ext uri="{FF2B5EF4-FFF2-40B4-BE49-F238E27FC236}">
                <a16:creationId xmlns:a16="http://schemas.microsoft.com/office/drawing/2014/main" id="{FF9CE8FE-77D6-45E0-BBF7-78F07AC29771}"/>
              </a:ext>
            </a:extLst>
          </p:cNvPr>
          <p:cNvSpPr/>
          <p:nvPr userDrawn="1"/>
        </p:nvSpPr>
        <p:spPr>
          <a:xfrm rot="17193105">
            <a:off x="10879052" y="2627354"/>
            <a:ext cx="692798" cy="510610"/>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Title 1">
            <a:extLst>
              <a:ext uri="{FF2B5EF4-FFF2-40B4-BE49-F238E27FC236}">
                <a16:creationId xmlns:a16="http://schemas.microsoft.com/office/drawing/2014/main" id="{91434632-BEE5-428E-872A-794325BA8062}"/>
              </a:ext>
            </a:extLst>
          </p:cNvPr>
          <p:cNvSpPr>
            <a:spLocks noGrp="1"/>
          </p:cNvSpPr>
          <p:nvPr>
            <p:ph type="title"/>
          </p:nvPr>
        </p:nvSpPr>
        <p:spPr>
          <a:xfrm>
            <a:off x="839788" y="457200"/>
            <a:ext cx="3932237" cy="1600200"/>
          </a:xfrm>
        </p:spPr>
        <p:txBody>
          <a:bodyPr anchor="b"/>
          <a:lstStyle>
            <a:lvl1pPr>
              <a:defRPr sz="3200"/>
            </a:lvl1pPr>
          </a:lstStyle>
          <a:p>
            <a:r>
              <a:rPr lang="en-US" noProof="0"/>
              <a:t>Click to edit Master title style</a:t>
            </a:r>
          </a:p>
        </p:txBody>
      </p:sp>
      <p:sp>
        <p:nvSpPr>
          <p:cNvPr id="16" name="Text Placeholder 3">
            <a:extLst>
              <a:ext uri="{FF2B5EF4-FFF2-40B4-BE49-F238E27FC236}">
                <a16:creationId xmlns:a16="http://schemas.microsoft.com/office/drawing/2014/main" id="{7CB95FD3-7DAC-4417-8633-7EFA4852E01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
        <p:nvSpPr>
          <p:cNvPr id="17" name="Picture Placeholder 2">
            <a:extLst>
              <a:ext uri="{FF2B5EF4-FFF2-40B4-BE49-F238E27FC236}">
                <a16:creationId xmlns:a16="http://schemas.microsoft.com/office/drawing/2014/main" id="{94CDAD6C-9665-443F-B344-147513A6C144}"/>
              </a:ext>
            </a:extLst>
          </p:cNvPr>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Tree>
    <p:extLst>
      <p:ext uri="{BB962C8B-B14F-4D97-AF65-F5344CB8AC3E}">
        <p14:creationId xmlns:p14="http://schemas.microsoft.com/office/powerpoint/2010/main" val="164120942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F8AB0F04-910C-4647-AE1C-177C66B50038}"/>
              </a:ext>
            </a:extLst>
          </p:cNvPr>
          <p:cNvSpPr/>
          <p:nvPr userDrawn="1"/>
        </p:nvSpPr>
        <p:spPr>
          <a:xfrm rot="4308689">
            <a:off x="8139110" y="-52404"/>
            <a:ext cx="648657" cy="777553"/>
          </a:xfrm>
          <a:custGeom>
            <a:avLst/>
            <a:gdLst>
              <a:gd name="connsiteX0" fmla="*/ 0 w 648657"/>
              <a:gd name="connsiteY0" fmla="*/ 777553 h 777553"/>
              <a:gd name="connsiteX1" fmla="*/ 255474 w 648657"/>
              <a:gd name="connsiteY1" fmla="*/ 0 h 777553"/>
              <a:gd name="connsiteX2" fmla="*/ 648657 w 648657"/>
              <a:gd name="connsiteY2" fmla="*/ 713937 h 777553"/>
              <a:gd name="connsiteX3" fmla="*/ 0 w 648657"/>
              <a:gd name="connsiteY3" fmla="*/ 777553 h 777553"/>
            </a:gdLst>
            <a:ahLst/>
            <a:cxnLst>
              <a:cxn ang="0">
                <a:pos x="connsiteX0" y="connsiteY0"/>
              </a:cxn>
              <a:cxn ang="0">
                <a:pos x="connsiteX1" y="connsiteY1"/>
              </a:cxn>
              <a:cxn ang="0">
                <a:pos x="connsiteX2" y="connsiteY2"/>
              </a:cxn>
              <a:cxn ang="0">
                <a:pos x="connsiteX3" y="connsiteY3"/>
              </a:cxn>
            </a:cxnLst>
            <a:rect l="l" t="t" r="r" b="b"/>
            <a:pathLst>
              <a:path w="648657" h="777553">
                <a:moveTo>
                  <a:pt x="0" y="777553"/>
                </a:moveTo>
                <a:lnTo>
                  <a:pt x="255474" y="0"/>
                </a:lnTo>
                <a:lnTo>
                  <a:pt x="648657" y="713937"/>
                </a:lnTo>
                <a:lnTo>
                  <a:pt x="0" y="777553"/>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7" name="Freeform: Shape 26">
            <a:extLst>
              <a:ext uri="{FF2B5EF4-FFF2-40B4-BE49-F238E27FC236}">
                <a16:creationId xmlns:a16="http://schemas.microsoft.com/office/drawing/2014/main" id="{3E72A672-7789-4744-A4CB-D177B890FDE6}"/>
              </a:ext>
            </a:extLst>
          </p:cNvPr>
          <p:cNvSpPr/>
          <p:nvPr userDrawn="1"/>
        </p:nvSpPr>
        <p:spPr>
          <a:xfrm rot="4308689">
            <a:off x="8878526" y="-532562"/>
            <a:ext cx="3571215" cy="3737093"/>
          </a:xfrm>
          <a:custGeom>
            <a:avLst/>
            <a:gdLst>
              <a:gd name="connsiteX0" fmla="*/ 0 w 3571215"/>
              <a:gd name="connsiteY0" fmla="*/ 3023156 h 3737093"/>
              <a:gd name="connsiteX1" fmla="*/ 993291 w 3571215"/>
              <a:gd name="connsiteY1" fmla="*/ 0 h 3737093"/>
              <a:gd name="connsiteX2" fmla="*/ 3571215 w 3571215"/>
              <a:gd name="connsiteY2" fmla="*/ 847006 h 3737093"/>
              <a:gd name="connsiteX3" fmla="*/ 1392370 w 3571215"/>
              <a:gd name="connsiteY3" fmla="*/ 3639100 h 3737093"/>
              <a:gd name="connsiteX4" fmla="*/ 393183 w 3571215"/>
              <a:gd name="connsiteY4" fmla="*/ 3737093 h 3737093"/>
              <a:gd name="connsiteX5" fmla="*/ 0 w 3571215"/>
              <a:gd name="connsiteY5" fmla="*/ 3023156 h 3737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71215" h="3737093">
                <a:moveTo>
                  <a:pt x="0" y="3023156"/>
                </a:moveTo>
                <a:lnTo>
                  <a:pt x="993291" y="0"/>
                </a:lnTo>
                <a:lnTo>
                  <a:pt x="3571215" y="847006"/>
                </a:lnTo>
                <a:lnTo>
                  <a:pt x="1392370" y="3639100"/>
                </a:lnTo>
                <a:lnTo>
                  <a:pt x="393183" y="3737093"/>
                </a:lnTo>
                <a:lnTo>
                  <a:pt x="0" y="3023156"/>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Footer Placeholder 5">
            <a:extLst>
              <a:ext uri="{FF2B5EF4-FFF2-40B4-BE49-F238E27FC236}">
                <a16:creationId xmlns:a16="http://schemas.microsoft.com/office/drawing/2014/main" id="{29E5E346-F307-4307-949D-77CDB6E6577A}"/>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US" noProof="0" dirty="0"/>
              <a:t>Add a footer</a:t>
            </a:r>
          </a:p>
        </p:txBody>
      </p:sp>
      <p:sp>
        <p:nvSpPr>
          <p:cNvPr id="7" name="Slide Number Placeholder 6">
            <a:extLst>
              <a:ext uri="{FF2B5EF4-FFF2-40B4-BE49-F238E27FC236}">
                <a16:creationId xmlns:a16="http://schemas.microsoft.com/office/drawing/2014/main" id="{BB4446C0-A637-4726-88A6-815A6AB63B96}"/>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US" noProof="0" smtClean="0"/>
              <a:pPr/>
              <a:t>‹#›</a:t>
            </a:fld>
            <a:endParaRPr lang="en-US" noProof="0" dirty="0"/>
          </a:p>
        </p:txBody>
      </p:sp>
      <p:sp>
        <p:nvSpPr>
          <p:cNvPr id="14" name="Freeform: Shape 13">
            <a:extLst>
              <a:ext uri="{FF2B5EF4-FFF2-40B4-BE49-F238E27FC236}">
                <a16:creationId xmlns:a16="http://schemas.microsoft.com/office/drawing/2014/main" id="{0C7CDA8E-8D79-474E-8278-7D77C867E238}"/>
              </a:ext>
            </a:extLst>
          </p:cNvPr>
          <p:cNvSpPr/>
          <p:nvPr userDrawn="1"/>
        </p:nvSpPr>
        <p:spPr>
          <a:xfrm rot="4308689">
            <a:off x="9191192" y="1651650"/>
            <a:ext cx="1980696" cy="2066510"/>
          </a:xfrm>
          <a:custGeom>
            <a:avLst/>
            <a:gdLst>
              <a:gd name="connsiteX0" fmla="*/ 0 w 1980696"/>
              <a:gd name="connsiteY0" fmla="*/ 2066510 h 2066510"/>
              <a:gd name="connsiteX1" fmla="*/ 1138078 w 1980696"/>
              <a:gd name="connsiteY1" fmla="*/ 0 h 2066510"/>
              <a:gd name="connsiteX2" fmla="*/ 1980696 w 1980696"/>
              <a:gd name="connsiteY2" fmla="*/ 1530016 h 2066510"/>
              <a:gd name="connsiteX3" fmla="*/ 1459417 w 1980696"/>
              <a:gd name="connsiteY3" fmla="*/ 2066510 h 2066510"/>
            </a:gdLst>
            <a:ahLst/>
            <a:cxnLst>
              <a:cxn ang="0">
                <a:pos x="connsiteX0" y="connsiteY0"/>
              </a:cxn>
              <a:cxn ang="0">
                <a:pos x="connsiteX1" y="connsiteY1"/>
              </a:cxn>
              <a:cxn ang="0">
                <a:pos x="connsiteX2" y="connsiteY2"/>
              </a:cxn>
              <a:cxn ang="0">
                <a:pos x="connsiteX3" y="connsiteY3"/>
              </a:cxn>
            </a:cxnLst>
            <a:rect l="l" t="t" r="r" b="b"/>
            <a:pathLst>
              <a:path w="1980696" h="2066510">
                <a:moveTo>
                  <a:pt x="0" y="2066510"/>
                </a:moveTo>
                <a:lnTo>
                  <a:pt x="1138078" y="0"/>
                </a:lnTo>
                <a:lnTo>
                  <a:pt x="1980696" y="1530016"/>
                </a:lnTo>
                <a:lnTo>
                  <a:pt x="1459417" y="206651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18">
            <a:extLst>
              <a:ext uri="{FF2B5EF4-FFF2-40B4-BE49-F238E27FC236}">
                <a16:creationId xmlns:a16="http://schemas.microsoft.com/office/drawing/2014/main" id="{ABD99355-65C1-4211-9E82-3D41ACE0AE17}"/>
              </a:ext>
            </a:extLst>
          </p:cNvPr>
          <p:cNvSpPr/>
          <p:nvPr userDrawn="1"/>
        </p:nvSpPr>
        <p:spPr>
          <a:xfrm rot="13830869">
            <a:off x="9457431" y="3977898"/>
            <a:ext cx="346713" cy="206124"/>
          </a:xfrm>
          <a:custGeom>
            <a:avLst/>
            <a:gdLst>
              <a:gd name="connsiteX0" fmla="*/ 346713 w 346713"/>
              <a:gd name="connsiteY0" fmla="*/ 206124 h 206124"/>
              <a:gd name="connsiteX1" fmla="*/ 0 w 346713"/>
              <a:gd name="connsiteY1" fmla="*/ 206124 h 206124"/>
              <a:gd name="connsiteX2" fmla="*/ 86666 w 346713"/>
              <a:gd name="connsiteY2" fmla="*/ 0 h 206124"/>
              <a:gd name="connsiteX3" fmla="*/ 346713 w 346713"/>
              <a:gd name="connsiteY3" fmla="*/ 206124 h 206124"/>
            </a:gdLst>
            <a:ahLst/>
            <a:cxnLst>
              <a:cxn ang="0">
                <a:pos x="connsiteX0" y="connsiteY0"/>
              </a:cxn>
              <a:cxn ang="0">
                <a:pos x="connsiteX1" y="connsiteY1"/>
              </a:cxn>
              <a:cxn ang="0">
                <a:pos x="connsiteX2" y="connsiteY2"/>
              </a:cxn>
              <a:cxn ang="0">
                <a:pos x="connsiteX3" y="connsiteY3"/>
              </a:cxn>
            </a:cxnLst>
            <a:rect l="l" t="t" r="r" b="b"/>
            <a:pathLst>
              <a:path w="346713" h="206124">
                <a:moveTo>
                  <a:pt x="346713" y="206124"/>
                </a:moveTo>
                <a:lnTo>
                  <a:pt x="0" y="206124"/>
                </a:lnTo>
                <a:lnTo>
                  <a:pt x="86666" y="0"/>
                </a:lnTo>
                <a:lnTo>
                  <a:pt x="346713" y="206124"/>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F459E701-5FEF-4918-8F3A-04E29BF09009}"/>
              </a:ext>
            </a:extLst>
          </p:cNvPr>
          <p:cNvSpPr/>
          <p:nvPr userDrawn="1"/>
        </p:nvSpPr>
        <p:spPr>
          <a:xfrm rot="12431080">
            <a:off x="9528615" y="3713859"/>
            <a:ext cx="710669" cy="335543"/>
          </a:xfrm>
          <a:custGeom>
            <a:avLst/>
            <a:gdLst>
              <a:gd name="connsiteX0" fmla="*/ 710669 w 710669"/>
              <a:gd name="connsiteY0" fmla="*/ 176660 h 335543"/>
              <a:gd name="connsiteX1" fmla="*/ 0 w 710669"/>
              <a:gd name="connsiteY1" fmla="*/ 335543 h 335543"/>
              <a:gd name="connsiteX2" fmla="*/ 141082 w 710669"/>
              <a:gd name="connsiteY2" fmla="*/ 0 h 335543"/>
              <a:gd name="connsiteX3" fmla="*/ 487795 w 710669"/>
              <a:gd name="connsiteY3" fmla="*/ 0 h 335543"/>
              <a:gd name="connsiteX4" fmla="*/ 710669 w 710669"/>
              <a:gd name="connsiteY4" fmla="*/ 176660 h 3355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0669" h="335543">
                <a:moveTo>
                  <a:pt x="710669" y="176660"/>
                </a:moveTo>
                <a:lnTo>
                  <a:pt x="0" y="335543"/>
                </a:lnTo>
                <a:lnTo>
                  <a:pt x="141082" y="0"/>
                </a:lnTo>
                <a:lnTo>
                  <a:pt x="487795" y="0"/>
                </a:lnTo>
                <a:lnTo>
                  <a:pt x="710669" y="17666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8550A0A6-1197-4153-9800-69D58909D0C7}"/>
              </a:ext>
            </a:extLst>
          </p:cNvPr>
          <p:cNvSpPr/>
          <p:nvPr userDrawn="1"/>
        </p:nvSpPr>
        <p:spPr>
          <a:xfrm rot="4308689">
            <a:off x="8785444" y="1075879"/>
            <a:ext cx="1246227" cy="1580187"/>
          </a:xfrm>
          <a:custGeom>
            <a:avLst/>
            <a:gdLst>
              <a:gd name="connsiteX0" fmla="*/ 0 w 1980696"/>
              <a:gd name="connsiteY0" fmla="*/ 2066510 h 2066510"/>
              <a:gd name="connsiteX1" fmla="*/ 1138078 w 1980696"/>
              <a:gd name="connsiteY1" fmla="*/ 0 h 2066510"/>
              <a:gd name="connsiteX2" fmla="*/ 1980696 w 1980696"/>
              <a:gd name="connsiteY2" fmla="*/ 1530016 h 2066510"/>
              <a:gd name="connsiteX3" fmla="*/ 1459417 w 1980696"/>
              <a:gd name="connsiteY3" fmla="*/ 2066510 h 2066510"/>
              <a:gd name="connsiteX0" fmla="*/ 0 w 1980696"/>
              <a:gd name="connsiteY0" fmla="*/ 1680311 h 1680311"/>
              <a:gd name="connsiteX1" fmla="*/ 1337031 w 1980696"/>
              <a:gd name="connsiteY1" fmla="*/ 0 h 1680311"/>
              <a:gd name="connsiteX2" fmla="*/ 1980696 w 1980696"/>
              <a:gd name="connsiteY2" fmla="*/ 1143817 h 1680311"/>
              <a:gd name="connsiteX3" fmla="*/ 1459417 w 1980696"/>
              <a:gd name="connsiteY3" fmla="*/ 1680311 h 1680311"/>
              <a:gd name="connsiteX4" fmla="*/ 0 w 1980696"/>
              <a:gd name="connsiteY4" fmla="*/ 1680311 h 1680311"/>
              <a:gd name="connsiteX0" fmla="*/ 0 w 1459417"/>
              <a:gd name="connsiteY0" fmla="*/ 1680311 h 1680311"/>
              <a:gd name="connsiteX1" fmla="*/ 1337031 w 1459417"/>
              <a:gd name="connsiteY1" fmla="*/ 0 h 1680311"/>
              <a:gd name="connsiteX2" fmla="*/ 1360698 w 1459417"/>
              <a:gd name="connsiteY2" fmla="*/ 208215 h 1680311"/>
              <a:gd name="connsiteX3" fmla="*/ 1459417 w 1459417"/>
              <a:gd name="connsiteY3" fmla="*/ 1680311 h 1680311"/>
              <a:gd name="connsiteX4" fmla="*/ 0 w 1459417"/>
              <a:gd name="connsiteY4" fmla="*/ 1680311 h 1680311"/>
              <a:gd name="connsiteX0" fmla="*/ 0 w 1360698"/>
              <a:gd name="connsiteY0" fmla="*/ 1680311 h 1688402"/>
              <a:gd name="connsiteX1" fmla="*/ 1337031 w 1360698"/>
              <a:gd name="connsiteY1" fmla="*/ 0 h 1688402"/>
              <a:gd name="connsiteX2" fmla="*/ 1360698 w 1360698"/>
              <a:gd name="connsiteY2" fmla="*/ 208215 h 1688402"/>
              <a:gd name="connsiteX3" fmla="*/ 278710 w 1360698"/>
              <a:gd name="connsiteY3" fmla="*/ 1688402 h 1688402"/>
              <a:gd name="connsiteX4" fmla="*/ 0 w 1360698"/>
              <a:gd name="connsiteY4" fmla="*/ 1680311 h 1688402"/>
              <a:gd name="connsiteX0" fmla="*/ 0 w 1360698"/>
              <a:gd name="connsiteY0" fmla="*/ 1680311 h 1698354"/>
              <a:gd name="connsiteX1" fmla="*/ 1337031 w 1360698"/>
              <a:gd name="connsiteY1" fmla="*/ 0 h 1698354"/>
              <a:gd name="connsiteX2" fmla="*/ 1360698 w 1360698"/>
              <a:gd name="connsiteY2" fmla="*/ 208215 h 1698354"/>
              <a:gd name="connsiteX3" fmla="*/ 415804 w 1360698"/>
              <a:gd name="connsiteY3" fmla="*/ 1698354 h 1698354"/>
              <a:gd name="connsiteX4" fmla="*/ 0 w 1360698"/>
              <a:gd name="connsiteY4" fmla="*/ 1680311 h 1698354"/>
              <a:gd name="connsiteX0" fmla="*/ 0 w 1360698"/>
              <a:gd name="connsiteY0" fmla="*/ 1556337 h 1574380"/>
              <a:gd name="connsiteX1" fmla="*/ 1226116 w 1360698"/>
              <a:gd name="connsiteY1" fmla="*/ 0 h 1574380"/>
              <a:gd name="connsiteX2" fmla="*/ 1360698 w 1360698"/>
              <a:gd name="connsiteY2" fmla="*/ 84241 h 1574380"/>
              <a:gd name="connsiteX3" fmla="*/ 415804 w 1360698"/>
              <a:gd name="connsiteY3" fmla="*/ 1574380 h 1574380"/>
              <a:gd name="connsiteX4" fmla="*/ 0 w 1360698"/>
              <a:gd name="connsiteY4" fmla="*/ 1556337 h 1574380"/>
              <a:gd name="connsiteX0" fmla="*/ 0 w 1303560"/>
              <a:gd name="connsiteY0" fmla="*/ 1556337 h 1574380"/>
              <a:gd name="connsiteX1" fmla="*/ 1226116 w 1303560"/>
              <a:gd name="connsiteY1" fmla="*/ 0 h 1574380"/>
              <a:gd name="connsiteX2" fmla="*/ 1303560 w 1303560"/>
              <a:gd name="connsiteY2" fmla="*/ 105569 h 1574380"/>
              <a:gd name="connsiteX3" fmla="*/ 415804 w 1303560"/>
              <a:gd name="connsiteY3" fmla="*/ 1574380 h 1574380"/>
              <a:gd name="connsiteX4" fmla="*/ 0 w 1303560"/>
              <a:gd name="connsiteY4" fmla="*/ 1556337 h 1574380"/>
              <a:gd name="connsiteX0" fmla="*/ 0 w 1246227"/>
              <a:gd name="connsiteY0" fmla="*/ 1580187 h 1580187"/>
              <a:gd name="connsiteX1" fmla="*/ 1168783 w 1246227"/>
              <a:gd name="connsiteY1" fmla="*/ 0 h 1580187"/>
              <a:gd name="connsiteX2" fmla="*/ 1246227 w 1246227"/>
              <a:gd name="connsiteY2" fmla="*/ 105569 h 1580187"/>
              <a:gd name="connsiteX3" fmla="*/ 358471 w 1246227"/>
              <a:gd name="connsiteY3" fmla="*/ 1574380 h 1580187"/>
              <a:gd name="connsiteX4" fmla="*/ 0 w 1246227"/>
              <a:gd name="connsiteY4" fmla="*/ 1580187 h 15801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6227" h="1580187">
                <a:moveTo>
                  <a:pt x="0" y="1580187"/>
                </a:moveTo>
                <a:lnTo>
                  <a:pt x="1168783" y="0"/>
                </a:lnTo>
                <a:lnTo>
                  <a:pt x="1246227" y="105569"/>
                </a:lnTo>
                <a:lnTo>
                  <a:pt x="358471" y="1574380"/>
                </a:lnTo>
                <a:lnTo>
                  <a:pt x="0" y="15801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Freeform: Shape 23">
            <a:extLst>
              <a:ext uri="{FF2B5EF4-FFF2-40B4-BE49-F238E27FC236}">
                <a16:creationId xmlns:a16="http://schemas.microsoft.com/office/drawing/2014/main" id="{4F0A2415-21FA-4B06-89CA-A379C8C2E262}"/>
              </a:ext>
            </a:extLst>
          </p:cNvPr>
          <p:cNvSpPr/>
          <p:nvPr userDrawn="1"/>
        </p:nvSpPr>
        <p:spPr>
          <a:xfrm rot="17193105">
            <a:off x="11374788" y="2846425"/>
            <a:ext cx="243160" cy="406553"/>
          </a:xfrm>
          <a:custGeom>
            <a:avLst/>
            <a:gdLst>
              <a:gd name="connsiteX0" fmla="*/ 243160 w 243160"/>
              <a:gd name="connsiteY0" fmla="*/ 342071 h 406553"/>
              <a:gd name="connsiteX1" fmla="*/ 156493 w 243160"/>
              <a:gd name="connsiteY1" fmla="*/ 406553 h 406553"/>
              <a:gd name="connsiteX2" fmla="*/ 0 w 243160"/>
              <a:gd name="connsiteY2" fmla="*/ 0 h 406553"/>
              <a:gd name="connsiteX3" fmla="*/ 243160 w 243160"/>
              <a:gd name="connsiteY3" fmla="*/ 342071 h 406553"/>
            </a:gdLst>
            <a:ahLst/>
            <a:cxnLst>
              <a:cxn ang="0">
                <a:pos x="connsiteX0" y="connsiteY0"/>
              </a:cxn>
              <a:cxn ang="0">
                <a:pos x="connsiteX1" y="connsiteY1"/>
              </a:cxn>
              <a:cxn ang="0">
                <a:pos x="connsiteX2" y="connsiteY2"/>
              </a:cxn>
              <a:cxn ang="0">
                <a:pos x="connsiteX3" y="connsiteY3"/>
              </a:cxn>
            </a:cxnLst>
            <a:rect l="l" t="t" r="r" b="b"/>
            <a:pathLst>
              <a:path w="243160" h="406553">
                <a:moveTo>
                  <a:pt x="243160" y="342071"/>
                </a:moveTo>
                <a:lnTo>
                  <a:pt x="156493" y="406553"/>
                </a:lnTo>
                <a:lnTo>
                  <a:pt x="0" y="0"/>
                </a:lnTo>
                <a:lnTo>
                  <a:pt x="243160" y="342071"/>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Freeform: Shape 22">
            <a:extLst>
              <a:ext uri="{FF2B5EF4-FFF2-40B4-BE49-F238E27FC236}">
                <a16:creationId xmlns:a16="http://schemas.microsoft.com/office/drawing/2014/main" id="{FF9CE8FE-77D6-45E0-BBF7-78F07AC29771}"/>
              </a:ext>
            </a:extLst>
          </p:cNvPr>
          <p:cNvSpPr/>
          <p:nvPr userDrawn="1"/>
        </p:nvSpPr>
        <p:spPr>
          <a:xfrm rot="17193105">
            <a:off x="10879052" y="2627354"/>
            <a:ext cx="692798" cy="510610"/>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414992956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15-Apr-21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
        <p:nvSpPr>
          <p:cNvPr id="9" name="Freeform: Shape 4">
            <a:extLst>
              <a:ext uri="{FF2B5EF4-FFF2-40B4-BE49-F238E27FC236}">
                <a16:creationId xmlns:a16="http://schemas.microsoft.com/office/drawing/2014/main" id="{13A733F0-30A3-4125-9B9B-2A07E1461F1B}"/>
              </a:ext>
            </a:extLst>
          </p:cNvPr>
          <p:cNvSpPr/>
          <p:nvPr userDrawn="1"/>
        </p:nvSpPr>
        <p:spPr>
          <a:xfrm rot="4308689">
            <a:off x="8139110" y="-52404"/>
            <a:ext cx="648657" cy="777553"/>
          </a:xfrm>
          <a:custGeom>
            <a:avLst/>
            <a:gdLst>
              <a:gd name="connsiteX0" fmla="*/ 0 w 648657"/>
              <a:gd name="connsiteY0" fmla="*/ 777553 h 777553"/>
              <a:gd name="connsiteX1" fmla="*/ 255474 w 648657"/>
              <a:gd name="connsiteY1" fmla="*/ 0 h 777553"/>
              <a:gd name="connsiteX2" fmla="*/ 648657 w 648657"/>
              <a:gd name="connsiteY2" fmla="*/ 713937 h 777553"/>
              <a:gd name="connsiteX3" fmla="*/ 0 w 648657"/>
              <a:gd name="connsiteY3" fmla="*/ 777553 h 777553"/>
            </a:gdLst>
            <a:ahLst/>
            <a:cxnLst>
              <a:cxn ang="0">
                <a:pos x="connsiteX0" y="connsiteY0"/>
              </a:cxn>
              <a:cxn ang="0">
                <a:pos x="connsiteX1" y="connsiteY1"/>
              </a:cxn>
              <a:cxn ang="0">
                <a:pos x="connsiteX2" y="connsiteY2"/>
              </a:cxn>
              <a:cxn ang="0">
                <a:pos x="connsiteX3" y="connsiteY3"/>
              </a:cxn>
            </a:cxnLst>
            <a:rect l="l" t="t" r="r" b="b"/>
            <a:pathLst>
              <a:path w="648657" h="777553">
                <a:moveTo>
                  <a:pt x="0" y="777553"/>
                </a:moveTo>
                <a:lnTo>
                  <a:pt x="255474" y="0"/>
                </a:lnTo>
                <a:lnTo>
                  <a:pt x="648657" y="713937"/>
                </a:lnTo>
                <a:lnTo>
                  <a:pt x="0" y="777553"/>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5">
            <a:extLst>
              <a:ext uri="{FF2B5EF4-FFF2-40B4-BE49-F238E27FC236}">
                <a16:creationId xmlns:a16="http://schemas.microsoft.com/office/drawing/2014/main" id="{9E236A80-227E-4FE4-AA47-7802636969A0}"/>
              </a:ext>
            </a:extLst>
          </p:cNvPr>
          <p:cNvSpPr/>
          <p:nvPr userDrawn="1"/>
        </p:nvSpPr>
        <p:spPr>
          <a:xfrm rot="4308689">
            <a:off x="8878526" y="-532562"/>
            <a:ext cx="3571215" cy="3737093"/>
          </a:xfrm>
          <a:custGeom>
            <a:avLst/>
            <a:gdLst>
              <a:gd name="connsiteX0" fmla="*/ 0 w 3571215"/>
              <a:gd name="connsiteY0" fmla="*/ 3023156 h 3737093"/>
              <a:gd name="connsiteX1" fmla="*/ 993291 w 3571215"/>
              <a:gd name="connsiteY1" fmla="*/ 0 h 3737093"/>
              <a:gd name="connsiteX2" fmla="*/ 3571215 w 3571215"/>
              <a:gd name="connsiteY2" fmla="*/ 847006 h 3737093"/>
              <a:gd name="connsiteX3" fmla="*/ 1392370 w 3571215"/>
              <a:gd name="connsiteY3" fmla="*/ 3639100 h 3737093"/>
              <a:gd name="connsiteX4" fmla="*/ 393183 w 3571215"/>
              <a:gd name="connsiteY4" fmla="*/ 3737093 h 3737093"/>
              <a:gd name="connsiteX5" fmla="*/ 0 w 3571215"/>
              <a:gd name="connsiteY5" fmla="*/ 3023156 h 3737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71215" h="3737093">
                <a:moveTo>
                  <a:pt x="0" y="3023156"/>
                </a:moveTo>
                <a:lnTo>
                  <a:pt x="993291" y="0"/>
                </a:lnTo>
                <a:lnTo>
                  <a:pt x="3571215" y="847006"/>
                </a:lnTo>
                <a:lnTo>
                  <a:pt x="1392370" y="3639100"/>
                </a:lnTo>
                <a:lnTo>
                  <a:pt x="393183" y="3737093"/>
                </a:lnTo>
                <a:lnTo>
                  <a:pt x="0" y="3023156"/>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6">
            <a:extLst>
              <a:ext uri="{FF2B5EF4-FFF2-40B4-BE49-F238E27FC236}">
                <a16:creationId xmlns:a16="http://schemas.microsoft.com/office/drawing/2014/main" id="{AAF58058-47D7-451D-B2D5-713873CFA06B}"/>
              </a:ext>
            </a:extLst>
          </p:cNvPr>
          <p:cNvSpPr/>
          <p:nvPr userDrawn="1"/>
        </p:nvSpPr>
        <p:spPr>
          <a:xfrm rot="4308689">
            <a:off x="9191192" y="1651650"/>
            <a:ext cx="1980696" cy="2066510"/>
          </a:xfrm>
          <a:custGeom>
            <a:avLst/>
            <a:gdLst>
              <a:gd name="connsiteX0" fmla="*/ 0 w 1980696"/>
              <a:gd name="connsiteY0" fmla="*/ 2066510 h 2066510"/>
              <a:gd name="connsiteX1" fmla="*/ 1138078 w 1980696"/>
              <a:gd name="connsiteY1" fmla="*/ 0 h 2066510"/>
              <a:gd name="connsiteX2" fmla="*/ 1980696 w 1980696"/>
              <a:gd name="connsiteY2" fmla="*/ 1530016 h 2066510"/>
              <a:gd name="connsiteX3" fmla="*/ 1459417 w 1980696"/>
              <a:gd name="connsiteY3" fmla="*/ 2066510 h 2066510"/>
            </a:gdLst>
            <a:ahLst/>
            <a:cxnLst>
              <a:cxn ang="0">
                <a:pos x="connsiteX0" y="connsiteY0"/>
              </a:cxn>
              <a:cxn ang="0">
                <a:pos x="connsiteX1" y="connsiteY1"/>
              </a:cxn>
              <a:cxn ang="0">
                <a:pos x="connsiteX2" y="connsiteY2"/>
              </a:cxn>
              <a:cxn ang="0">
                <a:pos x="connsiteX3" y="connsiteY3"/>
              </a:cxn>
            </a:cxnLst>
            <a:rect l="l" t="t" r="r" b="b"/>
            <a:pathLst>
              <a:path w="1980696" h="2066510">
                <a:moveTo>
                  <a:pt x="0" y="2066510"/>
                </a:moveTo>
                <a:lnTo>
                  <a:pt x="1138078" y="0"/>
                </a:lnTo>
                <a:lnTo>
                  <a:pt x="1980696" y="1530016"/>
                </a:lnTo>
                <a:lnTo>
                  <a:pt x="1459417" y="206651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7">
            <a:extLst>
              <a:ext uri="{FF2B5EF4-FFF2-40B4-BE49-F238E27FC236}">
                <a16:creationId xmlns:a16="http://schemas.microsoft.com/office/drawing/2014/main" id="{E6D9AC51-13A8-43F2-B0AE-A475CD84575E}"/>
              </a:ext>
            </a:extLst>
          </p:cNvPr>
          <p:cNvSpPr/>
          <p:nvPr userDrawn="1"/>
        </p:nvSpPr>
        <p:spPr>
          <a:xfrm rot="13830869">
            <a:off x="9457431" y="3977898"/>
            <a:ext cx="346713" cy="206124"/>
          </a:xfrm>
          <a:custGeom>
            <a:avLst/>
            <a:gdLst>
              <a:gd name="connsiteX0" fmla="*/ 346713 w 346713"/>
              <a:gd name="connsiteY0" fmla="*/ 206124 h 206124"/>
              <a:gd name="connsiteX1" fmla="*/ 0 w 346713"/>
              <a:gd name="connsiteY1" fmla="*/ 206124 h 206124"/>
              <a:gd name="connsiteX2" fmla="*/ 86666 w 346713"/>
              <a:gd name="connsiteY2" fmla="*/ 0 h 206124"/>
              <a:gd name="connsiteX3" fmla="*/ 346713 w 346713"/>
              <a:gd name="connsiteY3" fmla="*/ 206124 h 206124"/>
            </a:gdLst>
            <a:ahLst/>
            <a:cxnLst>
              <a:cxn ang="0">
                <a:pos x="connsiteX0" y="connsiteY0"/>
              </a:cxn>
              <a:cxn ang="0">
                <a:pos x="connsiteX1" y="connsiteY1"/>
              </a:cxn>
              <a:cxn ang="0">
                <a:pos x="connsiteX2" y="connsiteY2"/>
              </a:cxn>
              <a:cxn ang="0">
                <a:pos x="connsiteX3" y="connsiteY3"/>
              </a:cxn>
            </a:cxnLst>
            <a:rect l="l" t="t" r="r" b="b"/>
            <a:pathLst>
              <a:path w="346713" h="206124">
                <a:moveTo>
                  <a:pt x="346713" y="206124"/>
                </a:moveTo>
                <a:lnTo>
                  <a:pt x="0" y="206124"/>
                </a:lnTo>
                <a:lnTo>
                  <a:pt x="86666" y="0"/>
                </a:lnTo>
                <a:lnTo>
                  <a:pt x="346713" y="206124"/>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Freeform: Shape 8">
            <a:extLst>
              <a:ext uri="{FF2B5EF4-FFF2-40B4-BE49-F238E27FC236}">
                <a16:creationId xmlns:a16="http://schemas.microsoft.com/office/drawing/2014/main" id="{CBA8CC4C-FA3C-45FB-A5CE-C0F41063A4AA}"/>
              </a:ext>
            </a:extLst>
          </p:cNvPr>
          <p:cNvSpPr/>
          <p:nvPr userDrawn="1"/>
        </p:nvSpPr>
        <p:spPr>
          <a:xfrm rot="12431080">
            <a:off x="9528615" y="3713859"/>
            <a:ext cx="710669" cy="335543"/>
          </a:xfrm>
          <a:custGeom>
            <a:avLst/>
            <a:gdLst>
              <a:gd name="connsiteX0" fmla="*/ 710669 w 710669"/>
              <a:gd name="connsiteY0" fmla="*/ 176660 h 335543"/>
              <a:gd name="connsiteX1" fmla="*/ 0 w 710669"/>
              <a:gd name="connsiteY1" fmla="*/ 335543 h 335543"/>
              <a:gd name="connsiteX2" fmla="*/ 141082 w 710669"/>
              <a:gd name="connsiteY2" fmla="*/ 0 h 335543"/>
              <a:gd name="connsiteX3" fmla="*/ 487795 w 710669"/>
              <a:gd name="connsiteY3" fmla="*/ 0 h 335543"/>
              <a:gd name="connsiteX4" fmla="*/ 710669 w 710669"/>
              <a:gd name="connsiteY4" fmla="*/ 176660 h 3355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0669" h="335543">
                <a:moveTo>
                  <a:pt x="710669" y="176660"/>
                </a:moveTo>
                <a:lnTo>
                  <a:pt x="0" y="335543"/>
                </a:lnTo>
                <a:lnTo>
                  <a:pt x="141082" y="0"/>
                </a:lnTo>
                <a:lnTo>
                  <a:pt x="487795" y="0"/>
                </a:lnTo>
                <a:lnTo>
                  <a:pt x="710669" y="17666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9">
            <a:extLst>
              <a:ext uri="{FF2B5EF4-FFF2-40B4-BE49-F238E27FC236}">
                <a16:creationId xmlns:a16="http://schemas.microsoft.com/office/drawing/2014/main" id="{320D0EA4-6C0E-4F3B-B209-84132CF9DCEE}"/>
              </a:ext>
            </a:extLst>
          </p:cNvPr>
          <p:cNvSpPr/>
          <p:nvPr userDrawn="1"/>
        </p:nvSpPr>
        <p:spPr>
          <a:xfrm rot="4308689">
            <a:off x="8785444" y="1075879"/>
            <a:ext cx="1246227" cy="1580187"/>
          </a:xfrm>
          <a:custGeom>
            <a:avLst/>
            <a:gdLst>
              <a:gd name="connsiteX0" fmla="*/ 0 w 1980696"/>
              <a:gd name="connsiteY0" fmla="*/ 2066510 h 2066510"/>
              <a:gd name="connsiteX1" fmla="*/ 1138078 w 1980696"/>
              <a:gd name="connsiteY1" fmla="*/ 0 h 2066510"/>
              <a:gd name="connsiteX2" fmla="*/ 1980696 w 1980696"/>
              <a:gd name="connsiteY2" fmla="*/ 1530016 h 2066510"/>
              <a:gd name="connsiteX3" fmla="*/ 1459417 w 1980696"/>
              <a:gd name="connsiteY3" fmla="*/ 2066510 h 2066510"/>
              <a:gd name="connsiteX0" fmla="*/ 0 w 1980696"/>
              <a:gd name="connsiteY0" fmla="*/ 1680311 h 1680311"/>
              <a:gd name="connsiteX1" fmla="*/ 1337031 w 1980696"/>
              <a:gd name="connsiteY1" fmla="*/ 0 h 1680311"/>
              <a:gd name="connsiteX2" fmla="*/ 1980696 w 1980696"/>
              <a:gd name="connsiteY2" fmla="*/ 1143817 h 1680311"/>
              <a:gd name="connsiteX3" fmla="*/ 1459417 w 1980696"/>
              <a:gd name="connsiteY3" fmla="*/ 1680311 h 1680311"/>
              <a:gd name="connsiteX4" fmla="*/ 0 w 1980696"/>
              <a:gd name="connsiteY4" fmla="*/ 1680311 h 1680311"/>
              <a:gd name="connsiteX0" fmla="*/ 0 w 1459417"/>
              <a:gd name="connsiteY0" fmla="*/ 1680311 h 1680311"/>
              <a:gd name="connsiteX1" fmla="*/ 1337031 w 1459417"/>
              <a:gd name="connsiteY1" fmla="*/ 0 h 1680311"/>
              <a:gd name="connsiteX2" fmla="*/ 1360698 w 1459417"/>
              <a:gd name="connsiteY2" fmla="*/ 208215 h 1680311"/>
              <a:gd name="connsiteX3" fmla="*/ 1459417 w 1459417"/>
              <a:gd name="connsiteY3" fmla="*/ 1680311 h 1680311"/>
              <a:gd name="connsiteX4" fmla="*/ 0 w 1459417"/>
              <a:gd name="connsiteY4" fmla="*/ 1680311 h 1680311"/>
              <a:gd name="connsiteX0" fmla="*/ 0 w 1360698"/>
              <a:gd name="connsiteY0" fmla="*/ 1680311 h 1688402"/>
              <a:gd name="connsiteX1" fmla="*/ 1337031 w 1360698"/>
              <a:gd name="connsiteY1" fmla="*/ 0 h 1688402"/>
              <a:gd name="connsiteX2" fmla="*/ 1360698 w 1360698"/>
              <a:gd name="connsiteY2" fmla="*/ 208215 h 1688402"/>
              <a:gd name="connsiteX3" fmla="*/ 278710 w 1360698"/>
              <a:gd name="connsiteY3" fmla="*/ 1688402 h 1688402"/>
              <a:gd name="connsiteX4" fmla="*/ 0 w 1360698"/>
              <a:gd name="connsiteY4" fmla="*/ 1680311 h 1688402"/>
              <a:gd name="connsiteX0" fmla="*/ 0 w 1360698"/>
              <a:gd name="connsiteY0" fmla="*/ 1680311 h 1698354"/>
              <a:gd name="connsiteX1" fmla="*/ 1337031 w 1360698"/>
              <a:gd name="connsiteY1" fmla="*/ 0 h 1698354"/>
              <a:gd name="connsiteX2" fmla="*/ 1360698 w 1360698"/>
              <a:gd name="connsiteY2" fmla="*/ 208215 h 1698354"/>
              <a:gd name="connsiteX3" fmla="*/ 415804 w 1360698"/>
              <a:gd name="connsiteY3" fmla="*/ 1698354 h 1698354"/>
              <a:gd name="connsiteX4" fmla="*/ 0 w 1360698"/>
              <a:gd name="connsiteY4" fmla="*/ 1680311 h 1698354"/>
              <a:gd name="connsiteX0" fmla="*/ 0 w 1360698"/>
              <a:gd name="connsiteY0" fmla="*/ 1556337 h 1574380"/>
              <a:gd name="connsiteX1" fmla="*/ 1226116 w 1360698"/>
              <a:gd name="connsiteY1" fmla="*/ 0 h 1574380"/>
              <a:gd name="connsiteX2" fmla="*/ 1360698 w 1360698"/>
              <a:gd name="connsiteY2" fmla="*/ 84241 h 1574380"/>
              <a:gd name="connsiteX3" fmla="*/ 415804 w 1360698"/>
              <a:gd name="connsiteY3" fmla="*/ 1574380 h 1574380"/>
              <a:gd name="connsiteX4" fmla="*/ 0 w 1360698"/>
              <a:gd name="connsiteY4" fmla="*/ 1556337 h 1574380"/>
              <a:gd name="connsiteX0" fmla="*/ 0 w 1303560"/>
              <a:gd name="connsiteY0" fmla="*/ 1556337 h 1574380"/>
              <a:gd name="connsiteX1" fmla="*/ 1226116 w 1303560"/>
              <a:gd name="connsiteY1" fmla="*/ 0 h 1574380"/>
              <a:gd name="connsiteX2" fmla="*/ 1303560 w 1303560"/>
              <a:gd name="connsiteY2" fmla="*/ 105569 h 1574380"/>
              <a:gd name="connsiteX3" fmla="*/ 415804 w 1303560"/>
              <a:gd name="connsiteY3" fmla="*/ 1574380 h 1574380"/>
              <a:gd name="connsiteX4" fmla="*/ 0 w 1303560"/>
              <a:gd name="connsiteY4" fmla="*/ 1556337 h 1574380"/>
              <a:gd name="connsiteX0" fmla="*/ 0 w 1246227"/>
              <a:gd name="connsiteY0" fmla="*/ 1580187 h 1580187"/>
              <a:gd name="connsiteX1" fmla="*/ 1168783 w 1246227"/>
              <a:gd name="connsiteY1" fmla="*/ 0 h 1580187"/>
              <a:gd name="connsiteX2" fmla="*/ 1246227 w 1246227"/>
              <a:gd name="connsiteY2" fmla="*/ 105569 h 1580187"/>
              <a:gd name="connsiteX3" fmla="*/ 358471 w 1246227"/>
              <a:gd name="connsiteY3" fmla="*/ 1574380 h 1580187"/>
              <a:gd name="connsiteX4" fmla="*/ 0 w 1246227"/>
              <a:gd name="connsiteY4" fmla="*/ 1580187 h 15801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6227" h="1580187">
                <a:moveTo>
                  <a:pt x="0" y="1580187"/>
                </a:moveTo>
                <a:lnTo>
                  <a:pt x="1168783" y="0"/>
                </a:lnTo>
                <a:lnTo>
                  <a:pt x="1246227" y="105569"/>
                </a:lnTo>
                <a:lnTo>
                  <a:pt x="358471" y="1574380"/>
                </a:lnTo>
                <a:lnTo>
                  <a:pt x="0" y="15801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0">
            <a:extLst>
              <a:ext uri="{FF2B5EF4-FFF2-40B4-BE49-F238E27FC236}">
                <a16:creationId xmlns:a16="http://schemas.microsoft.com/office/drawing/2014/main" id="{B2637900-ABE5-44BB-8955-B59B20FACF68}"/>
              </a:ext>
            </a:extLst>
          </p:cNvPr>
          <p:cNvSpPr/>
          <p:nvPr userDrawn="1"/>
        </p:nvSpPr>
        <p:spPr>
          <a:xfrm rot="17193105">
            <a:off x="11374788" y="2846425"/>
            <a:ext cx="243160" cy="406553"/>
          </a:xfrm>
          <a:custGeom>
            <a:avLst/>
            <a:gdLst>
              <a:gd name="connsiteX0" fmla="*/ 243160 w 243160"/>
              <a:gd name="connsiteY0" fmla="*/ 342071 h 406553"/>
              <a:gd name="connsiteX1" fmla="*/ 156493 w 243160"/>
              <a:gd name="connsiteY1" fmla="*/ 406553 h 406553"/>
              <a:gd name="connsiteX2" fmla="*/ 0 w 243160"/>
              <a:gd name="connsiteY2" fmla="*/ 0 h 406553"/>
              <a:gd name="connsiteX3" fmla="*/ 243160 w 243160"/>
              <a:gd name="connsiteY3" fmla="*/ 342071 h 406553"/>
            </a:gdLst>
            <a:ahLst/>
            <a:cxnLst>
              <a:cxn ang="0">
                <a:pos x="connsiteX0" y="connsiteY0"/>
              </a:cxn>
              <a:cxn ang="0">
                <a:pos x="connsiteX1" y="connsiteY1"/>
              </a:cxn>
              <a:cxn ang="0">
                <a:pos x="connsiteX2" y="connsiteY2"/>
              </a:cxn>
              <a:cxn ang="0">
                <a:pos x="connsiteX3" y="connsiteY3"/>
              </a:cxn>
            </a:cxnLst>
            <a:rect l="l" t="t" r="r" b="b"/>
            <a:pathLst>
              <a:path w="243160" h="406553">
                <a:moveTo>
                  <a:pt x="243160" y="342071"/>
                </a:moveTo>
                <a:lnTo>
                  <a:pt x="156493" y="406553"/>
                </a:lnTo>
                <a:lnTo>
                  <a:pt x="0" y="0"/>
                </a:lnTo>
                <a:lnTo>
                  <a:pt x="243160" y="342071"/>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1">
            <a:extLst>
              <a:ext uri="{FF2B5EF4-FFF2-40B4-BE49-F238E27FC236}">
                <a16:creationId xmlns:a16="http://schemas.microsoft.com/office/drawing/2014/main" id="{8878CEF9-0D4E-43CF-A1AC-B8A752A7EDD3}"/>
              </a:ext>
            </a:extLst>
          </p:cNvPr>
          <p:cNvSpPr/>
          <p:nvPr userDrawn="1"/>
        </p:nvSpPr>
        <p:spPr>
          <a:xfrm rot="17193105">
            <a:off x="10879052" y="2627354"/>
            <a:ext cx="692798" cy="510610"/>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4161193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15-Apr-21</a:t>
            </a:fld>
            <a:endParaRPr lang="en-US" dirty="0"/>
          </a:p>
        </p:txBody>
      </p:sp>
      <p:sp>
        <p:nvSpPr>
          <p:cNvPr id="5" name="Footer Placeholder 4"/>
          <p:cNvSpPr>
            <a:spLocks noGrp="1"/>
          </p:cNvSpPr>
          <p:nvPr>
            <p:ph type="ftr" sz="quarter" idx="11"/>
          </p:nvPr>
        </p:nvSpPr>
        <p:spPr/>
        <p:txBody>
          <a:bodyPr/>
          <a:lstStyle/>
          <a:p>
            <a:r>
              <a:rPr lang="en-US" noProof="0"/>
              <a:t>Add a footer</a:t>
            </a:r>
            <a:endParaRPr lang="en-US" noProof="0" dirty="0"/>
          </a:p>
        </p:txBody>
      </p:sp>
      <p:sp>
        <p:nvSpPr>
          <p:cNvPr id="6" name="Slide Number Placeholder 5"/>
          <p:cNvSpPr>
            <a:spLocks noGrp="1"/>
          </p:cNvSpPr>
          <p:nvPr>
            <p:ph type="sldNum" sz="quarter" idx="12"/>
          </p:nvPr>
        </p:nvSpPr>
        <p:spPr/>
        <p:txBody>
          <a:bodyPr/>
          <a:lstStyle/>
          <a:p>
            <a:fld id="{19B51A1E-902D-48AF-9020-955120F399B6}" type="slidenum">
              <a:rPr lang="en-US" noProof="0" smtClean="0"/>
              <a:pPr/>
              <a:t>‹#›</a:t>
            </a:fld>
            <a:endParaRPr lang="en-US" noProof="0" dirty="0"/>
          </a:p>
        </p:txBody>
      </p:sp>
      <p:sp>
        <p:nvSpPr>
          <p:cNvPr id="7" name="Freeform: Shape 23">
            <a:extLst>
              <a:ext uri="{FF2B5EF4-FFF2-40B4-BE49-F238E27FC236}">
                <a16:creationId xmlns:a16="http://schemas.microsoft.com/office/drawing/2014/main" id="{5F6D6B0F-FF8B-4D60-B712-A57904D5502C}"/>
              </a:ext>
            </a:extLst>
          </p:cNvPr>
          <p:cNvSpPr/>
          <p:nvPr userDrawn="1"/>
        </p:nvSpPr>
        <p:spPr>
          <a:xfrm rot="19260823">
            <a:off x="10216425" y="538864"/>
            <a:ext cx="467362" cy="344458"/>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24">
            <a:extLst>
              <a:ext uri="{FF2B5EF4-FFF2-40B4-BE49-F238E27FC236}">
                <a16:creationId xmlns:a16="http://schemas.microsoft.com/office/drawing/2014/main" id="{FFF5FB50-33B5-4195-92D6-70891F240926}"/>
              </a:ext>
            </a:extLst>
          </p:cNvPr>
          <p:cNvSpPr/>
          <p:nvPr userDrawn="1"/>
        </p:nvSpPr>
        <p:spPr>
          <a:xfrm rot="20377627">
            <a:off x="10678141" y="849218"/>
            <a:ext cx="316887" cy="23355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25">
            <a:extLst>
              <a:ext uri="{FF2B5EF4-FFF2-40B4-BE49-F238E27FC236}">
                <a16:creationId xmlns:a16="http://schemas.microsoft.com/office/drawing/2014/main" id="{EECD958F-56E9-4A3B-9C25-D5970592C848}"/>
              </a:ext>
            </a:extLst>
          </p:cNvPr>
          <p:cNvSpPr/>
          <p:nvPr userDrawn="1"/>
        </p:nvSpPr>
        <p:spPr>
          <a:xfrm rot="19260823">
            <a:off x="10717367" y="620572"/>
            <a:ext cx="250689" cy="18476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26">
            <a:extLst>
              <a:ext uri="{FF2B5EF4-FFF2-40B4-BE49-F238E27FC236}">
                <a16:creationId xmlns:a16="http://schemas.microsoft.com/office/drawing/2014/main" id="{72F4FF18-9272-43AF-912E-B1CF8BF148D4}"/>
              </a:ext>
            </a:extLst>
          </p:cNvPr>
          <p:cNvSpPr/>
          <p:nvPr userDrawn="1"/>
        </p:nvSpPr>
        <p:spPr>
          <a:xfrm rot="19810388">
            <a:off x="11064926" y="781602"/>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27">
            <a:extLst>
              <a:ext uri="{FF2B5EF4-FFF2-40B4-BE49-F238E27FC236}">
                <a16:creationId xmlns:a16="http://schemas.microsoft.com/office/drawing/2014/main" id="{AE9C7EB4-9E81-4394-8C2C-A54BBD15B51D}"/>
              </a:ext>
            </a:extLst>
          </p:cNvPr>
          <p:cNvSpPr/>
          <p:nvPr userDrawn="1"/>
        </p:nvSpPr>
        <p:spPr>
          <a:xfrm rot="18277851">
            <a:off x="11152527" y="382052"/>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28">
            <a:extLst>
              <a:ext uri="{FF2B5EF4-FFF2-40B4-BE49-F238E27FC236}">
                <a16:creationId xmlns:a16="http://schemas.microsoft.com/office/drawing/2014/main" id="{FE681EC0-A139-4B14-89E8-F237CB63D4C9}"/>
              </a:ext>
            </a:extLst>
          </p:cNvPr>
          <p:cNvSpPr/>
          <p:nvPr userDrawn="1"/>
        </p:nvSpPr>
        <p:spPr>
          <a:xfrm rot="20761418">
            <a:off x="11545452" y="1030689"/>
            <a:ext cx="162256" cy="119587"/>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Freeform: Shape 29">
            <a:extLst>
              <a:ext uri="{FF2B5EF4-FFF2-40B4-BE49-F238E27FC236}">
                <a16:creationId xmlns:a16="http://schemas.microsoft.com/office/drawing/2014/main" id="{87F87648-ABB4-4C97-BB6D-58342407E9DF}"/>
              </a:ext>
            </a:extLst>
          </p:cNvPr>
          <p:cNvSpPr/>
          <p:nvPr userDrawn="1"/>
        </p:nvSpPr>
        <p:spPr>
          <a:xfrm rot="17315293">
            <a:off x="11756248" y="247552"/>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30">
            <a:extLst>
              <a:ext uri="{FF2B5EF4-FFF2-40B4-BE49-F238E27FC236}">
                <a16:creationId xmlns:a16="http://schemas.microsoft.com/office/drawing/2014/main" id="{0802EFEB-F4DF-4501-91AA-173B60EBBBAA}"/>
              </a:ext>
            </a:extLst>
          </p:cNvPr>
          <p:cNvSpPr/>
          <p:nvPr userDrawn="1"/>
        </p:nvSpPr>
        <p:spPr>
          <a:xfrm rot="20082236">
            <a:off x="11448108" y="631127"/>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31">
            <a:extLst>
              <a:ext uri="{FF2B5EF4-FFF2-40B4-BE49-F238E27FC236}">
                <a16:creationId xmlns:a16="http://schemas.microsoft.com/office/drawing/2014/main" id="{109FE51D-8E02-4ED7-862B-5CF838F7F77F}"/>
              </a:ext>
            </a:extLst>
          </p:cNvPr>
          <p:cNvSpPr/>
          <p:nvPr userDrawn="1"/>
        </p:nvSpPr>
        <p:spPr>
          <a:xfrm rot="19879732">
            <a:off x="11668879" y="824433"/>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32">
            <a:extLst>
              <a:ext uri="{FF2B5EF4-FFF2-40B4-BE49-F238E27FC236}">
                <a16:creationId xmlns:a16="http://schemas.microsoft.com/office/drawing/2014/main" id="{4ECB9E40-5923-4571-9C8E-D7412C1283B2}"/>
              </a:ext>
            </a:extLst>
          </p:cNvPr>
          <p:cNvSpPr/>
          <p:nvPr userDrawn="1"/>
        </p:nvSpPr>
        <p:spPr>
          <a:xfrm rot="328041">
            <a:off x="10094502" y="901548"/>
            <a:ext cx="579699" cy="606799"/>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 name="connsiteX0" fmla="*/ 487806 w 487806"/>
              <a:gd name="connsiteY0" fmla="*/ 171848 h 510610"/>
              <a:gd name="connsiteX1" fmla="*/ 308036 w 487806"/>
              <a:gd name="connsiteY1" fmla="*/ 510610 h 510610"/>
              <a:gd name="connsiteX2" fmla="*/ 0 w 487806"/>
              <a:gd name="connsiteY2" fmla="*/ 0 h 510610"/>
              <a:gd name="connsiteX3" fmla="*/ 487806 w 487806"/>
              <a:gd name="connsiteY3" fmla="*/ 171848 h 510610"/>
            </a:gdLst>
            <a:ahLst/>
            <a:cxnLst>
              <a:cxn ang="0">
                <a:pos x="connsiteX0" y="connsiteY0"/>
              </a:cxn>
              <a:cxn ang="0">
                <a:pos x="connsiteX1" y="connsiteY1"/>
              </a:cxn>
              <a:cxn ang="0">
                <a:pos x="connsiteX2" y="connsiteY2"/>
              </a:cxn>
              <a:cxn ang="0">
                <a:pos x="connsiteX3" y="connsiteY3"/>
              </a:cxn>
            </a:cxnLst>
            <a:rect l="l" t="t" r="r" b="b"/>
            <a:pathLst>
              <a:path w="487806" h="510610">
                <a:moveTo>
                  <a:pt x="487806" y="171848"/>
                </a:moveTo>
                <a:lnTo>
                  <a:pt x="308036" y="510610"/>
                </a:lnTo>
                <a:lnTo>
                  <a:pt x="0" y="0"/>
                </a:lnTo>
                <a:lnTo>
                  <a:pt x="487806" y="17184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33">
            <a:extLst>
              <a:ext uri="{FF2B5EF4-FFF2-40B4-BE49-F238E27FC236}">
                <a16:creationId xmlns:a16="http://schemas.microsoft.com/office/drawing/2014/main" id="{E46052C9-826B-47AC-9F6B-3078D4F43748}"/>
              </a:ext>
            </a:extLst>
          </p:cNvPr>
          <p:cNvSpPr/>
          <p:nvPr userDrawn="1"/>
        </p:nvSpPr>
        <p:spPr>
          <a:xfrm>
            <a:off x="10871770" y="1202556"/>
            <a:ext cx="316887" cy="23355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34">
            <a:extLst>
              <a:ext uri="{FF2B5EF4-FFF2-40B4-BE49-F238E27FC236}">
                <a16:creationId xmlns:a16="http://schemas.microsoft.com/office/drawing/2014/main" id="{0C3867F5-4C6F-48BE-9DFF-9046D1FE6771}"/>
              </a:ext>
            </a:extLst>
          </p:cNvPr>
          <p:cNvSpPr/>
          <p:nvPr userDrawn="1"/>
        </p:nvSpPr>
        <p:spPr>
          <a:xfrm rot="20761418">
            <a:off x="11512604" y="1484835"/>
            <a:ext cx="162256" cy="119587"/>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35">
            <a:extLst>
              <a:ext uri="{FF2B5EF4-FFF2-40B4-BE49-F238E27FC236}">
                <a16:creationId xmlns:a16="http://schemas.microsoft.com/office/drawing/2014/main" id="{7B0CB40F-9E6F-457D-9C1F-9769BC3AE13E}"/>
              </a:ext>
            </a:extLst>
          </p:cNvPr>
          <p:cNvSpPr/>
          <p:nvPr userDrawn="1"/>
        </p:nvSpPr>
        <p:spPr>
          <a:xfrm rot="1160487">
            <a:off x="10291662" y="1614015"/>
            <a:ext cx="316887" cy="23355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36">
            <a:extLst>
              <a:ext uri="{FF2B5EF4-FFF2-40B4-BE49-F238E27FC236}">
                <a16:creationId xmlns:a16="http://schemas.microsoft.com/office/drawing/2014/main" id="{0FCD03E7-2128-4C04-A914-409506646A76}"/>
              </a:ext>
            </a:extLst>
          </p:cNvPr>
          <p:cNvSpPr/>
          <p:nvPr userDrawn="1"/>
        </p:nvSpPr>
        <p:spPr>
          <a:xfrm rot="803026">
            <a:off x="11586107" y="2015428"/>
            <a:ext cx="162256" cy="119587"/>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3260566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Large Image and Tex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84000" y="3517901"/>
            <a:ext cx="6012000" cy="1409700"/>
          </a:xfrm>
          <a:solidFill>
            <a:schemeClr val="tx1"/>
          </a:solidFill>
        </p:spPr>
        <p:txBody>
          <a:bodyPr lIns="288000" rIns="432000" bIns="144000" anchor="b"/>
          <a:lstStyle>
            <a:lvl1pPr algn="r">
              <a:defRPr sz="4200" spc="-150">
                <a:solidFill>
                  <a:schemeClr val="bg1"/>
                </a:solidFill>
              </a:defRPr>
            </a:lvl1pPr>
          </a:lstStyle>
          <a:p>
            <a:r>
              <a:rPr lang="en-US" noProof="0"/>
              <a:t>Click to edit </a:t>
            </a:r>
            <a:br>
              <a:rPr lang="en-US" noProof="0"/>
            </a:br>
            <a:r>
              <a:rPr lang="en-US" noProof="0"/>
              <a:t>Master title style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84000" y="4927600"/>
            <a:ext cx="6012000" cy="1845743"/>
          </a:xfrm>
          <a:solidFill>
            <a:schemeClr val="tx1">
              <a:lumMod val="85000"/>
              <a:lumOff val="15000"/>
            </a:schemeClr>
          </a:solidFill>
        </p:spPr>
        <p:txBody>
          <a:bodyPr lIns="288000" tIns="144000" rIns="432000"/>
          <a:lstStyle>
            <a:lvl1pPr marL="0" indent="0" algn="r">
              <a:buNone/>
              <a:defRPr sz="21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5" name="Slide Number Placeholder 4">
            <a:extLst>
              <a:ext uri="{FF2B5EF4-FFF2-40B4-BE49-F238E27FC236}">
                <a16:creationId xmlns:a16="http://schemas.microsoft.com/office/drawing/2014/main" id="{B9994FE7-F6B5-D34D-B846-52B81F6F601D}"/>
              </a:ext>
            </a:extLst>
          </p:cNvPr>
          <p:cNvSpPr>
            <a:spLocks noGrp="1"/>
          </p:cNvSpPr>
          <p:nvPr>
            <p:ph type="sldNum" sz="quarter" idx="14"/>
          </p:nvPr>
        </p:nvSpPr>
        <p:spPr/>
        <p:txBody>
          <a:bodyPr/>
          <a:lstStyle/>
          <a:p>
            <a:fld id="{19B51A1E-902D-48AF-9020-955120F399B6}" type="slidenum">
              <a:rPr lang="en-US" noProof="0" smtClean="0"/>
              <a:pPr/>
              <a:t>‹#›</a:t>
            </a:fld>
            <a:endParaRPr lang="en-US" noProof="0" dirty="0"/>
          </a:p>
        </p:txBody>
      </p:sp>
      <p:sp>
        <p:nvSpPr>
          <p:cNvPr id="6" name="TextBox 5">
            <a:extLst>
              <a:ext uri="{FF2B5EF4-FFF2-40B4-BE49-F238E27FC236}">
                <a16:creationId xmlns:a16="http://schemas.microsoft.com/office/drawing/2014/main" id="{6989E631-FFE0-4842-9C8D-2977AD46DA07}"/>
              </a:ext>
            </a:extLst>
          </p:cNvPr>
          <p:cNvSpPr txBox="1"/>
          <p:nvPr userDrawn="1"/>
        </p:nvSpPr>
        <p:spPr>
          <a:xfrm>
            <a:off x="5861957" y="6613071"/>
            <a:ext cx="0" cy="0"/>
          </a:xfrm>
          <a:prstGeom prst="rect">
            <a:avLst/>
          </a:prstGeom>
          <a:noFill/>
        </p:spPr>
        <p:txBody>
          <a:bodyPr wrap="none" lIns="0" tIns="0" rIns="0" bIns="0" rtlCol="0">
            <a:noAutofit/>
          </a:bodyPr>
          <a:lstStyle/>
          <a:p>
            <a:pPr algn="l"/>
            <a:endParaRPr lang="en-US" sz="1200" noProof="0" dirty="0">
              <a:solidFill>
                <a:schemeClr val="tx1">
                  <a:lumMod val="75000"/>
                  <a:lumOff val="25000"/>
                </a:schemeClr>
              </a:solidFill>
              <a:latin typeface="+mn-lt"/>
            </a:endParaRPr>
          </a:p>
        </p:txBody>
      </p:sp>
      <p:sp>
        <p:nvSpPr>
          <p:cNvPr id="32" name="Picture Placeholder 31">
            <a:extLst>
              <a:ext uri="{FF2B5EF4-FFF2-40B4-BE49-F238E27FC236}">
                <a16:creationId xmlns:a16="http://schemas.microsoft.com/office/drawing/2014/main" id="{6BC25646-06FC-4B3E-A74E-268EB8AEA602}"/>
              </a:ext>
            </a:extLst>
          </p:cNvPr>
          <p:cNvSpPr>
            <a:spLocks noGrp="1"/>
          </p:cNvSpPr>
          <p:nvPr>
            <p:ph type="pic" sz="quarter" idx="12" hasCustomPrompt="1"/>
          </p:nvPr>
        </p:nvSpPr>
        <p:spPr>
          <a:xfrm>
            <a:off x="84000" y="86714"/>
            <a:ext cx="6009285" cy="3431187"/>
          </a:xfrm>
          <a:solidFill>
            <a:srgbClr val="333333"/>
          </a:solidFill>
        </p:spPr>
        <p:txBody>
          <a:bodyPr lIns="0" tIns="0" anchor="ctr"/>
          <a:lstStyle>
            <a:lvl1pPr marL="0" indent="0" algn="ctr">
              <a:buNone/>
              <a:defRPr sz="1100" i="1">
                <a:solidFill>
                  <a:schemeClr val="bg1">
                    <a:lumMod val="85000"/>
                  </a:schemeClr>
                </a:solidFill>
                <a:latin typeface="Times New Roman" panose="02020603050405020304" pitchFamily="18" charset="0"/>
                <a:cs typeface="Times New Roman" panose="02020603050405020304" pitchFamily="18" charset="0"/>
              </a:defRPr>
            </a:lvl1pPr>
          </a:lstStyle>
          <a:p>
            <a:r>
              <a:rPr lang="en-US" noProof="0" dirty="0"/>
              <a:t>Insert or Drag and Drop Image Here</a:t>
            </a:r>
          </a:p>
        </p:txBody>
      </p:sp>
      <p:sp>
        <p:nvSpPr>
          <p:cNvPr id="16" name="Content Placeholder 2">
            <a:extLst>
              <a:ext uri="{FF2B5EF4-FFF2-40B4-BE49-F238E27FC236}">
                <a16:creationId xmlns:a16="http://schemas.microsoft.com/office/drawing/2014/main" id="{ED5F0C9D-A08F-4539-BA26-61D24BBE6E9A}"/>
              </a:ext>
            </a:extLst>
          </p:cNvPr>
          <p:cNvSpPr>
            <a:spLocks noGrp="1"/>
          </p:cNvSpPr>
          <p:nvPr>
            <p:ph idx="15"/>
          </p:nvPr>
        </p:nvSpPr>
        <p:spPr>
          <a:xfrm>
            <a:off x="6464300" y="1152000"/>
            <a:ext cx="5307700" cy="4680000"/>
          </a:xfrm>
        </p:spPr>
        <p:txBody>
          <a:bodyPr anchor="b"/>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60728300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15-Apr-21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9B51A1E-902D-48AF-9020-955120F399B6}" type="slidenum">
              <a:rPr lang="en-US" noProof="0" smtClean="0"/>
              <a:pPr/>
              <a:t>‹#›</a:t>
            </a:fld>
            <a:endParaRPr lang="en-US" noProof="0" dirty="0"/>
          </a:p>
        </p:txBody>
      </p:sp>
      <p:sp>
        <p:nvSpPr>
          <p:cNvPr id="7" name="Rectangle 6">
            <a:extLst>
              <a:ext uri="{FF2B5EF4-FFF2-40B4-BE49-F238E27FC236}">
                <a16:creationId xmlns:a16="http://schemas.microsoft.com/office/drawing/2014/main" id="{474E1F0E-A827-4F38-BAAB-5D5831E0813A}"/>
              </a:ext>
            </a:extLst>
          </p:cNvPr>
          <p:cNvSpPr/>
          <p:nvPr userDrawn="1"/>
        </p:nvSpPr>
        <p:spPr>
          <a:xfrm>
            <a:off x="0" y="6771286"/>
            <a:ext cx="12192000" cy="867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1B7D9229-CE8B-44FD-B1E6-2FE619F40B4F}"/>
              </a:ext>
            </a:extLst>
          </p:cNvPr>
          <p:cNvSpPr/>
          <p:nvPr userDrawn="1"/>
        </p:nvSpPr>
        <p:spPr>
          <a:xfrm>
            <a:off x="0" y="0"/>
            <a:ext cx="12192000" cy="867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Rectangle 8">
            <a:extLst>
              <a:ext uri="{FF2B5EF4-FFF2-40B4-BE49-F238E27FC236}">
                <a16:creationId xmlns:a16="http://schemas.microsoft.com/office/drawing/2014/main" id="{4683AF15-88E9-4D75-9D5E-7E4924887E91}"/>
              </a:ext>
            </a:extLst>
          </p:cNvPr>
          <p:cNvSpPr/>
          <p:nvPr userDrawn="1"/>
        </p:nvSpPr>
        <p:spPr>
          <a:xfrm rot="5400000">
            <a:off x="-3385643" y="3385642"/>
            <a:ext cx="6858001" cy="867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ectangle 9">
            <a:extLst>
              <a:ext uri="{FF2B5EF4-FFF2-40B4-BE49-F238E27FC236}">
                <a16:creationId xmlns:a16="http://schemas.microsoft.com/office/drawing/2014/main" id="{D3B18E46-480F-48E8-9675-259D3D06A00D}"/>
              </a:ext>
            </a:extLst>
          </p:cNvPr>
          <p:cNvSpPr/>
          <p:nvPr userDrawn="1"/>
        </p:nvSpPr>
        <p:spPr>
          <a:xfrm rot="5400000">
            <a:off x="8719643" y="3385643"/>
            <a:ext cx="6858000" cy="867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extBox 10">
            <a:extLst>
              <a:ext uri="{FF2B5EF4-FFF2-40B4-BE49-F238E27FC236}">
                <a16:creationId xmlns:a16="http://schemas.microsoft.com/office/drawing/2014/main" id="{6989E631-FFE0-4842-9C8D-2977AD46DA07}"/>
              </a:ext>
            </a:extLst>
          </p:cNvPr>
          <p:cNvSpPr txBox="1"/>
          <p:nvPr userDrawn="1"/>
        </p:nvSpPr>
        <p:spPr>
          <a:xfrm>
            <a:off x="5861957" y="6613071"/>
            <a:ext cx="0" cy="0"/>
          </a:xfrm>
          <a:prstGeom prst="rect">
            <a:avLst/>
          </a:prstGeom>
          <a:noFill/>
        </p:spPr>
        <p:txBody>
          <a:bodyPr wrap="none" lIns="0" tIns="0" rIns="0" bIns="0" rtlCol="0">
            <a:noAutofit/>
          </a:bodyPr>
          <a:lstStyle/>
          <a:p>
            <a:pPr algn="l"/>
            <a:endParaRPr lang="en-US" sz="1200" noProof="0" dirty="0">
              <a:solidFill>
                <a:schemeClr val="tx1">
                  <a:lumMod val="75000"/>
                  <a:lumOff val="25000"/>
                </a:schemeClr>
              </a:solidFill>
              <a:latin typeface="+mn-lt"/>
            </a:endParaRPr>
          </a:p>
        </p:txBody>
      </p:sp>
      <p:sp>
        <p:nvSpPr>
          <p:cNvPr id="12" name="Freeform: Shape 12">
            <a:extLst>
              <a:ext uri="{FF2B5EF4-FFF2-40B4-BE49-F238E27FC236}">
                <a16:creationId xmlns:a16="http://schemas.microsoft.com/office/drawing/2014/main" id="{20052C3A-3942-4B16-A466-441F8E3C2260}"/>
              </a:ext>
            </a:extLst>
          </p:cNvPr>
          <p:cNvSpPr/>
          <p:nvPr userDrawn="1"/>
        </p:nvSpPr>
        <p:spPr>
          <a:xfrm>
            <a:off x="0" y="2539992"/>
            <a:ext cx="5373076" cy="4318008"/>
          </a:xfrm>
          <a:custGeom>
            <a:avLst/>
            <a:gdLst>
              <a:gd name="connsiteX0" fmla="*/ 4972877 w 5373076"/>
              <a:gd name="connsiteY0" fmla="*/ 1816430 h 4318008"/>
              <a:gd name="connsiteX1" fmla="*/ 5211912 w 5373076"/>
              <a:gd name="connsiteY1" fmla="*/ 2046590 h 4318008"/>
              <a:gd name="connsiteX2" fmla="*/ 4866804 w 5373076"/>
              <a:gd name="connsiteY2" fmla="*/ 2013272 h 4318008"/>
              <a:gd name="connsiteX3" fmla="*/ 3721849 w 5373076"/>
              <a:gd name="connsiteY3" fmla="*/ 1808102 h 4318008"/>
              <a:gd name="connsiteX4" fmla="*/ 3854624 w 5373076"/>
              <a:gd name="connsiteY4" fmla="*/ 2524110 h 4318008"/>
              <a:gd name="connsiteX5" fmla="*/ 3419634 w 5373076"/>
              <a:gd name="connsiteY5" fmla="*/ 2322178 h 4318008"/>
              <a:gd name="connsiteX6" fmla="*/ 3604566 w 5373076"/>
              <a:gd name="connsiteY6" fmla="*/ 1945430 h 4318008"/>
              <a:gd name="connsiteX7" fmla="*/ 2301472 w 5373076"/>
              <a:gd name="connsiteY7" fmla="*/ 1771765 h 4318008"/>
              <a:gd name="connsiteX8" fmla="*/ 3237442 w 5373076"/>
              <a:gd name="connsiteY8" fmla="*/ 2134997 h 4318008"/>
              <a:gd name="connsiteX9" fmla="*/ 3266331 w 5373076"/>
              <a:gd name="connsiteY9" fmla="*/ 2949530 h 4318008"/>
              <a:gd name="connsiteX10" fmla="*/ 1897852 w 5373076"/>
              <a:gd name="connsiteY10" fmla="*/ 4318008 h 4318008"/>
              <a:gd name="connsiteX11" fmla="*/ 134565 w 5373076"/>
              <a:gd name="connsiteY11" fmla="*/ 4318008 h 4318008"/>
              <a:gd name="connsiteX12" fmla="*/ 0 w 5373076"/>
              <a:gd name="connsiteY12" fmla="*/ 4183443 h 4318008"/>
              <a:gd name="connsiteX13" fmla="*/ 0 w 5373076"/>
              <a:gd name="connsiteY13" fmla="*/ 2855805 h 4318008"/>
              <a:gd name="connsiteX14" fmla="*/ 5243699 w 5373076"/>
              <a:gd name="connsiteY14" fmla="*/ 652159 h 4318008"/>
              <a:gd name="connsiteX15" fmla="*/ 5058767 w 5373076"/>
              <a:gd name="connsiteY15" fmla="*/ 1028908 h 4318008"/>
              <a:gd name="connsiteX16" fmla="*/ 4960786 w 5373076"/>
              <a:gd name="connsiteY16" fmla="*/ 983422 h 4318008"/>
              <a:gd name="connsiteX17" fmla="*/ 3473588 w 5373076"/>
              <a:gd name="connsiteY17" fmla="*/ 405712 h 4318008"/>
              <a:gd name="connsiteX18" fmla="*/ 4094196 w 5373076"/>
              <a:gd name="connsiteY18" fmla="*/ 1366894 h 4318008"/>
              <a:gd name="connsiteX19" fmla="*/ 3778134 w 5373076"/>
              <a:gd name="connsiteY19" fmla="*/ 1741309 h 4318008"/>
              <a:gd name="connsiteX20" fmla="*/ 2824519 w 5373076"/>
              <a:gd name="connsiteY20" fmla="*/ 1808100 h 4318008"/>
              <a:gd name="connsiteX21" fmla="*/ 4454991 w 5373076"/>
              <a:gd name="connsiteY21" fmla="*/ 0 h 4318008"/>
              <a:gd name="connsiteX22" fmla="*/ 5373076 w 5373076"/>
              <a:gd name="connsiteY22" fmla="*/ 32358 h 4318008"/>
              <a:gd name="connsiteX23" fmla="*/ 4628717 w 5373076"/>
              <a:gd name="connsiteY23" fmla="*/ 1349015 h 4318008"/>
              <a:gd name="connsiteX24" fmla="*/ 4094010 w 5373076"/>
              <a:gd name="connsiteY24" fmla="*/ 779481 h 4318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373076" h="4318008">
                <a:moveTo>
                  <a:pt x="4972877" y="1816430"/>
                </a:moveTo>
                <a:lnTo>
                  <a:pt x="5211912" y="2046590"/>
                </a:lnTo>
                <a:lnTo>
                  <a:pt x="4866804" y="2013272"/>
                </a:lnTo>
                <a:close/>
                <a:moveTo>
                  <a:pt x="3721849" y="1808102"/>
                </a:moveTo>
                <a:lnTo>
                  <a:pt x="3854624" y="2524110"/>
                </a:lnTo>
                <a:lnTo>
                  <a:pt x="3419634" y="2322178"/>
                </a:lnTo>
                <a:lnTo>
                  <a:pt x="3604566" y="1945430"/>
                </a:lnTo>
                <a:close/>
                <a:moveTo>
                  <a:pt x="2301472" y="1771765"/>
                </a:moveTo>
                <a:lnTo>
                  <a:pt x="3237442" y="2134997"/>
                </a:lnTo>
                <a:lnTo>
                  <a:pt x="3266331" y="2949530"/>
                </a:lnTo>
                <a:lnTo>
                  <a:pt x="1897852" y="4318008"/>
                </a:lnTo>
                <a:lnTo>
                  <a:pt x="134565" y="4318008"/>
                </a:lnTo>
                <a:lnTo>
                  <a:pt x="0" y="4183443"/>
                </a:lnTo>
                <a:lnTo>
                  <a:pt x="0" y="2855805"/>
                </a:lnTo>
                <a:close/>
                <a:moveTo>
                  <a:pt x="5243699" y="652159"/>
                </a:moveTo>
                <a:lnTo>
                  <a:pt x="5058767" y="1028908"/>
                </a:lnTo>
                <a:lnTo>
                  <a:pt x="4960786" y="983422"/>
                </a:lnTo>
                <a:close/>
                <a:moveTo>
                  <a:pt x="3473588" y="405712"/>
                </a:moveTo>
                <a:lnTo>
                  <a:pt x="4094196" y="1366894"/>
                </a:lnTo>
                <a:lnTo>
                  <a:pt x="3778134" y="1741309"/>
                </a:lnTo>
                <a:lnTo>
                  <a:pt x="2824519" y="1808100"/>
                </a:lnTo>
                <a:close/>
                <a:moveTo>
                  <a:pt x="4454991" y="0"/>
                </a:moveTo>
                <a:lnTo>
                  <a:pt x="5373076" y="32358"/>
                </a:lnTo>
                <a:lnTo>
                  <a:pt x="4628717" y="1349015"/>
                </a:lnTo>
                <a:lnTo>
                  <a:pt x="4094010" y="779481"/>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53864063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dirty="0"/>
              <a:pPr/>
              <a:t>15-Apr-21</a:t>
            </a:fld>
            <a:endParaRPr lang="en-US" dirty="0"/>
          </a:p>
        </p:txBody>
      </p:sp>
      <p:sp>
        <p:nvSpPr>
          <p:cNvPr id="9" name="Footer Placeholder 8"/>
          <p:cNvSpPr>
            <a:spLocks noGrp="1"/>
          </p:cNvSpPr>
          <p:nvPr>
            <p:ph type="ftr" sz="quarter" idx="11"/>
          </p:nvPr>
        </p:nvSpPr>
        <p:spPr/>
        <p:txBody>
          <a:bodyPr/>
          <a:lstStyle/>
          <a:p>
            <a:r>
              <a:rPr lang="en-US" noProof="0"/>
              <a:t>Add a footer</a:t>
            </a:r>
            <a:endParaRPr lang="en-US" noProof="0" dirty="0"/>
          </a:p>
        </p:txBody>
      </p:sp>
      <p:sp>
        <p:nvSpPr>
          <p:cNvPr id="10" name="Slide Number Placeholder 9"/>
          <p:cNvSpPr>
            <a:spLocks noGrp="1"/>
          </p:cNvSpPr>
          <p:nvPr>
            <p:ph type="sldNum" sz="quarter" idx="12"/>
          </p:nvPr>
        </p:nvSpPr>
        <p:spPr/>
        <p:txBody>
          <a:bodyPr/>
          <a:lstStyle/>
          <a:p>
            <a:fld id="{19B51A1E-902D-48AF-9020-955120F399B6}" type="slidenum">
              <a:rPr lang="en-US" noProof="0" smtClean="0"/>
              <a:pPr/>
              <a:t>‹#›</a:t>
            </a:fld>
            <a:endParaRPr lang="en-US" noProof="0" dirty="0"/>
          </a:p>
        </p:txBody>
      </p:sp>
      <p:sp>
        <p:nvSpPr>
          <p:cNvPr id="11" name="Freeform: Shape 6">
            <a:extLst>
              <a:ext uri="{FF2B5EF4-FFF2-40B4-BE49-F238E27FC236}">
                <a16:creationId xmlns:a16="http://schemas.microsoft.com/office/drawing/2014/main" id="{BE0A84F6-FEAA-4BDD-9282-20006CFE8BD1}"/>
              </a:ext>
            </a:extLst>
          </p:cNvPr>
          <p:cNvSpPr/>
          <p:nvPr userDrawn="1"/>
        </p:nvSpPr>
        <p:spPr>
          <a:xfrm rot="19260823">
            <a:off x="10216425" y="538864"/>
            <a:ext cx="467362" cy="344458"/>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9">
            <a:extLst>
              <a:ext uri="{FF2B5EF4-FFF2-40B4-BE49-F238E27FC236}">
                <a16:creationId xmlns:a16="http://schemas.microsoft.com/office/drawing/2014/main" id="{0CD00A51-7C86-40CE-9A85-9305A72856F5}"/>
              </a:ext>
            </a:extLst>
          </p:cNvPr>
          <p:cNvSpPr/>
          <p:nvPr userDrawn="1"/>
        </p:nvSpPr>
        <p:spPr>
          <a:xfrm rot="20377627">
            <a:off x="10678141" y="849218"/>
            <a:ext cx="316887" cy="23355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Freeform: Shape 10">
            <a:extLst>
              <a:ext uri="{FF2B5EF4-FFF2-40B4-BE49-F238E27FC236}">
                <a16:creationId xmlns:a16="http://schemas.microsoft.com/office/drawing/2014/main" id="{72581C84-47AA-4227-BB97-9D73745C6350}"/>
              </a:ext>
            </a:extLst>
          </p:cNvPr>
          <p:cNvSpPr/>
          <p:nvPr userDrawn="1"/>
        </p:nvSpPr>
        <p:spPr>
          <a:xfrm rot="19260823">
            <a:off x="10717367" y="620572"/>
            <a:ext cx="250689" cy="18476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1">
            <a:extLst>
              <a:ext uri="{FF2B5EF4-FFF2-40B4-BE49-F238E27FC236}">
                <a16:creationId xmlns:a16="http://schemas.microsoft.com/office/drawing/2014/main" id="{A3D0208D-7363-46C1-93C0-34D5C7CC03D4}"/>
              </a:ext>
            </a:extLst>
          </p:cNvPr>
          <p:cNvSpPr/>
          <p:nvPr userDrawn="1"/>
        </p:nvSpPr>
        <p:spPr>
          <a:xfrm rot="19810388">
            <a:off x="11064926" y="781602"/>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2">
            <a:extLst>
              <a:ext uri="{FF2B5EF4-FFF2-40B4-BE49-F238E27FC236}">
                <a16:creationId xmlns:a16="http://schemas.microsoft.com/office/drawing/2014/main" id="{9BF00BA4-FF52-480A-802E-02DFDD8C7441}"/>
              </a:ext>
            </a:extLst>
          </p:cNvPr>
          <p:cNvSpPr/>
          <p:nvPr userDrawn="1"/>
        </p:nvSpPr>
        <p:spPr>
          <a:xfrm rot="18277851">
            <a:off x="11152527" y="382052"/>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3">
            <a:extLst>
              <a:ext uri="{FF2B5EF4-FFF2-40B4-BE49-F238E27FC236}">
                <a16:creationId xmlns:a16="http://schemas.microsoft.com/office/drawing/2014/main" id="{98FC3C8E-D2F9-46FE-B29F-17C02B89FFCC}"/>
              </a:ext>
            </a:extLst>
          </p:cNvPr>
          <p:cNvSpPr/>
          <p:nvPr userDrawn="1"/>
        </p:nvSpPr>
        <p:spPr>
          <a:xfrm rot="20761418">
            <a:off x="11545452" y="1030689"/>
            <a:ext cx="162256" cy="119587"/>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4">
            <a:extLst>
              <a:ext uri="{FF2B5EF4-FFF2-40B4-BE49-F238E27FC236}">
                <a16:creationId xmlns:a16="http://schemas.microsoft.com/office/drawing/2014/main" id="{1AC53E23-4CA7-479D-B22A-A5FCB3E5B5F6}"/>
              </a:ext>
            </a:extLst>
          </p:cNvPr>
          <p:cNvSpPr/>
          <p:nvPr userDrawn="1"/>
        </p:nvSpPr>
        <p:spPr>
          <a:xfrm rot="17315293">
            <a:off x="11756248" y="247552"/>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5">
            <a:extLst>
              <a:ext uri="{FF2B5EF4-FFF2-40B4-BE49-F238E27FC236}">
                <a16:creationId xmlns:a16="http://schemas.microsoft.com/office/drawing/2014/main" id="{96F0F1DB-0C5F-4895-B71A-86B7D122DD4B}"/>
              </a:ext>
            </a:extLst>
          </p:cNvPr>
          <p:cNvSpPr/>
          <p:nvPr userDrawn="1"/>
        </p:nvSpPr>
        <p:spPr>
          <a:xfrm rot="20082236">
            <a:off x="11448108" y="631127"/>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16">
            <a:extLst>
              <a:ext uri="{FF2B5EF4-FFF2-40B4-BE49-F238E27FC236}">
                <a16:creationId xmlns:a16="http://schemas.microsoft.com/office/drawing/2014/main" id="{134BF4B3-A394-4B33-84E8-433CB3F4D710}"/>
              </a:ext>
            </a:extLst>
          </p:cNvPr>
          <p:cNvSpPr/>
          <p:nvPr userDrawn="1"/>
        </p:nvSpPr>
        <p:spPr>
          <a:xfrm rot="19879732">
            <a:off x="11668879" y="824433"/>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7">
            <a:extLst>
              <a:ext uri="{FF2B5EF4-FFF2-40B4-BE49-F238E27FC236}">
                <a16:creationId xmlns:a16="http://schemas.microsoft.com/office/drawing/2014/main" id="{B6E11BA4-7EBA-47E5-8E07-57E665A74955}"/>
              </a:ext>
            </a:extLst>
          </p:cNvPr>
          <p:cNvSpPr/>
          <p:nvPr userDrawn="1"/>
        </p:nvSpPr>
        <p:spPr>
          <a:xfrm rot="328041">
            <a:off x="10094502" y="901548"/>
            <a:ext cx="579699" cy="606799"/>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 name="connsiteX0" fmla="*/ 487806 w 487806"/>
              <a:gd name="connsiteY0" fmla="*/ 171848 h 510610"/>
              <a:gd name="connsiteX1" fmla="*/ 308036 w 487806"/>
              <a:gd name="connsiteY1" fmla="*/ 510610 h 510610"/>
              <a:gd name="connsiteX2" fmla="*/ 0 w 487806"/>
              <a:gd name="connsiteY2" fmla="*/ 0 h 510610"/>
              <a:gd name="connsiteX3" fmla="*/ 487806 w 487806"/>
              <a:gd name="connsiteY3" fmla="*/ 171848 h 510610"/>
            </a:gdLst>
            <a:ahLst/>
            <a:cxnLst>
              <a:cxn ang="0">
                <a:pos x="connsiteX0" y="connsiteY0"/>
              </a:cxn>
              <a:cxn ang="0">
                <a:pos x="connsiteX1" y="connsiteY1"/>
              </a:cxn>
              <a:cxn ang="0">
                <a:pos x="connsiteX2" y="connsiteY2"/>
              </a:cxn>
              <a:cxn ang="0">
                <a:pos x="connsiteX3" y="connsiteY3"/>
              </a:cxn>
            </a:cxnLst>
            <a:rect l="l" t="t" r="r" b="b"/>
            <a:pathLst>
              <a:path w="487806" h="510610">
                <a:moveTo>
                  <a:pt x="487806" y="171848"/>
                </a:moveTo>
                <a:lnTo>
                  <a:pt x="308036" y="510610"/>
                </a:lnTo>
                <a:lnTo>
                  <a:pt x="0" y="0"/>
                </a:lnTo>
                <a:lnTo>
                  <a:pt x="487806" y="17184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18">
            <a:extLst>
              <a:ext uri="{FF2B5EF4-FFF2-40B4-BE49-F238E27FC236}">
                <a16:creationId xmlns:a16="http://schemas.microsoft.com/office/drawing/2014/main" id="{7A178943-1EAE-4532-95FB-DFD1B8A936ED}"/>
              </a:ext>
            </a:extLst>
          </p:cNvPr>
          <p:cNvSpPr/>
          <p:nvPr userDrawn="1"/>
        </p:nvSpPr>
        <p:spPr>
          <a:xfrm>
            <a:off x="10871770" y="1202556"/>
            <a:ext cx="316887" cy="23355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19">
            <a:extLst>
              <a:ext uri="{FF2B5EF4-FFF2-40B4-BE49-F238E27FC236}">
                <a16:creationId xmlns:a16="http://schemas.microsoft.com/office/drawing/2014/main" id="{A1603A2C-1F9D-4BAB-BF6C-C411F8898F5A}"/>
              </a:ext>
            </a:extLst>
          </p:cNvPr>
          <p:cNvSpPr/>
          <p:nvPr userDrawn="1"/>
        </p:nvSpPr>
        <p:spPr>
          <a:xfrm rot="20761418">
            <a:off x="11512604" y="1484835"/>
            <a:ext cx="162256" cy="119587"/>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Freeform: Shape 20">
            <a:extLst>
              <a:ext uri="{FF2B5EF4-FFF2-40B4-BE49-F238E27FC236}">
                <a16:creationId xmlns:a16="http://schemas.microsoft.com/office/drawing/2014/main" id="{D019487C-9065-4D0C-8A4F-0BEC960FF5E1}"/>
              </a:ext>
            </a:extLst>
          </p:cNvPr>
          <p:cNvSpPr/>
          <p:nvPr userDrawn="1"/>
        </p:nvSpPr>
        <p:spPr>
          <a:xfrm rot="1160487">
            <a:off x="10291662" y="1614015"/>
            <a:ext cx="316887" cy="23355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Freeform: Shape 21">
            <a:extLst>
              <a:ext uri="{FF2B5EF4-FFF2-40B4-BE49-F238E27FC236}">
                <a16:creationId xmlns:a16="http://schemas.microsoft.com/office/drawing/2014/main" id="{B2E39A85-934A-4BF2-93E3-761989F1B981}"/>
              </a:ext>
            </a:extLst>
          </p:cNvPr>
          <p:cNvSpPr/>
          <p:nvPr userDrawn="1"/>
        </p:nvSpPr>
        <p:spPr>
          <a:xfrm rot="803026">
            <a:off x="11586107" y="2015428"/>
            <a:ext cx="162256" cy="119587"/>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38774170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15-Apr-21</a:t>
            </a:fld>
            <a:endParaRPr lang="en-US" dirty="0"/>
          </a:p>
        </p:txBody>
      </p:sp>
      <p:sp>
        <p:nvSpPr>
          <p:cNvPr id="11" name="Footer Placeholder 10"/>
          <p:cNvSpPr>
            <a:spLocks noGrp="1"/>
          </p:cNvSpPr>
          <p:nvPr>
            <p:ph type="ftr" sz="quarter" idx="11"/>
          </p:nvPr>
        </p:nvSpPr>
        <p:spPr/>
        <p:txBody>
          <a:bodyPr/>
          <a:lstStyle/>
          <a:p>
            <a:r>
              <a:rPr lang="en-US" noProof="0"/>
              <a:t>Add a footer</a:t>
            </a:r>
            <a:endParaRPr lang="en-US" noProof="0" dirty="0"/>
          </a:p>
        </p:txBody>
      </p:sp>
      <p:sp>
        <p:nvSpPr>
          <p:cNvPr id="12" name="Slide Number Placeholder 11"/>
          <p:cNvSpPr>
            <a:spLocks noGrp="1"/>
          </p:cNvSpPr>
          <p:nvPr>
            <p:ph type="sldNum" sz="quarter" idx="12"/>
          </p:nvPr>
        </p:nvSpPr>
        <p:spPr/>
        <p:txBody>
          <a:bodyPr/>
          <a:lstStyle/>
          <a:p>
            <a:fld id="{19B51A1E-902D-48AF-9020-955120F399B6}" type="slidenum">
              <a:rPr lang="en-US" noProof="0" smtClean="0"/>
              <a:pPr/>
              <a:t>‹#›</a:t>
            </a:fld>
            <a:endParaRPr lang="en-US" noProof="0" dirty="0"/>
          </a:p>
        </p:txBody>
      </p:sp>
      <p:sp>
        <p:nvSpPr>
          <p:cNvPr id="13" name="Freeform: Shape 8">
            <a:extLst>
              <a:ext uri="{FF2B5EF4-FFF2-40B4-BE49-F238E27FC236}">
                <a16:creationId xmlns:a16="http://schemas.microsoft.com/office/drawing/2014/main" id="{6AAF5B5B-E896-400A-9E43-EAF605A0AC8B}"/>
              </a:ext>
            </a:extLst>
          </p:cNvPr>
          <p:cNvSpPr/>
          <p:nvPr userDrawn="1"/>
        </p:nvSpPr>
        <p:spPr>
          <a:xfrm rot="19260823">
            <a:off x="10216425" y="538864"/>
            <a:ext cx="467362" cy="344458"/>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2">
            <a:extLst>
              <a:ext uri="{FF2B5EF4-FFF2-40B4-BE49-F238E27FC236}">
                <a16:creationId xmlns:a16="http://schemas.microsoft.com/office/drawing/2014/main" id="{BA2F5A3D-36C4-4B97-A62C-2AEA3B6FC1CF}"/>
              </a:ext>
            </a:extLst>
          </p:cNvPr>
          <p:cNvSpPr/>
          <p:nvPr userDrawn="1"/>
        </p:nvSpPr>
        <p:spPr>
          <a:xfrm rot="20377627">
            <a:off x="10678141" y="849218"/>
            <a:ext cx="316887" cy="23355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3">
            <a:extLst>
              <a:ext uri="{FF2B5EF4-FFF2-40B4-BE49-F238E27FC236}">
                <a16:creationId xmlns:a16="http://schemas.microsoft.com/office/drawing/2014/main" id="{BB474E17-6556-4551-AD1B-351EE2DA98E0}"/>
              </a:ext>
            </a:extLst>
          </p:cNvPr>
          <p:cNvSpPr/>
          <p:nvPr userDrawn="1"/>
        </p:nvSpPr>
        <p:spPr>
          <a:xfrm rot="19260823">
            <a:off x="10717367" y="620572"/>
            <a:ext cx="250689" cy="18476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4">
            <a:extLst>
              <a:ext uri="{FF2B5EF4-FFF2-40B4-BE49-F238E27FC236}">
                <a16:creationId xmlns:a16="http://schemas.microsoft.com/office/drawing/2014/main" id="{F860E6D1-2C9F-477C-AE22-BFF5ADE85C60}"/>
              </a:ext>
            </a:extLst>
          </p:cNvPr>
          <p:cNvSpPr/>
          <p:nvPr userDrawn="1"/>
        </p:nvSpPr>
        <p:spPr>
          <a:xfrm rot="19810388">
            <a:off x="11064926" y="781602"/>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5">
            <a:extLst>
              <a:ext uri="{FF2B5EF4-FFF2-40B4-BE49-F238E27FC236}">
                <a16:creationId xmlns:a16="http://schemas.microsoft.com/office/drawing/2014/main" id="{65EC6C60-C605-4022-9718-ED56F34D6448}"/>
              </a:ext>
            </a:extLst>
          </p:cNvPr>
          <p:cNvSpPr/>
          <p:nvPr userDrawn="1"/>
        </p:nvSpPr>
        <p:spPr>
          <a:xfrm rot="18277851">
            <a:off x="11152527" y="382052"/>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6">
            <a:extLst>
              <a:ext uri="{FF2B5EF4-FFF2-40B4-BE49-F238E27FC236}">
                <a16:creationId xmlns:a16="http://schemas.microsoft.com/office/drawing/2014/main" id="{9F47BB28-400F-4C54-ADDA-0055CEB6593B}"/>
              </a:ext>
            </a:extLst>
          </p:cNvPr>
          <p:cNvSpPr/>
          <p:nvPr userDrawn="1"/>
        </p:nvSpPr>
        <p:spPr>
          <a:xfrm rot="20761418">
            <a:off x="11545452" y="1030689"/>
            <a:ext cx="162256" cy="119587"/>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17">
            <a:extLst>
              <a:ext uri="{FF2B5EF4-FFF2-40B4-BE49-F238E27FC236}">
                <a16:creationId xmlns:a16="http://schemas.microsoft.com/office/drawing/2014/main" id="{7386F148-99E1-4ED6-B4DA-151A6DB27D67}"/>
              </a:ext>
            </a:extLst>
          </p:cNvPr>
          <p:cNvSpPr/>
          <p:nvPr userDrawn="1"/>
        </p:nvSpPr>
        <p:spPr>
          <a:xfrm rot="17315293">
            <a:off x="11756248" y="247552"/>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8">
            <a:extLst>
              <a:ext uri="{FF2B5EF4-FFF2-40B4-BE49-F238E27FC236}">
                <a16:creationId xmlns:a16="http://schemas.microsoft.com/office/drawing/2014/main" id="{1A0565DA-6430-4984-ACB6-E7FACACC71AF}"/>
              </a:ext>
            </a:extLst>
          </p:cNvPr>
          <p:cNvSpPr/>
          <p:nvPr userDrawn="1"/>
        </p:nvSpPr>
        <p:spPr>
          <a:xfrm rot="20082236">
            <a:off x="11448108" y="631127"/>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19">
            <a:extLst>
              <a:ext uri="{FF2B5EF4-FFF2-40B4-BE49-F238E27FC236}">
                <a16:creationId xmlns:a16="http://schemas.microsoft.com/office/drawing/2014/main" id="{DDE18DFF-F9E6-4839-817B-4DD871CEAE6F}"/>
              </a:ext>
            </a:extLst>
          </p:cNvPr>
          <p:cNvSpPr/>
          <p:nvPr userDrawn="1"/>
        </p:nvSpPr>
        <p:spPr>
          <a:xfrm rot="19879732">
            <a:off x="11668879" y="824433"/>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20">
            <a:extLst>
              <a:ext uri="{FF2B5EF4-FFF2-40B4-BE49-F238E27FC236}">
                <a16:creationId xmlns:a16="http://schemas.microsoft.com/office/drawing/2014/main" id="{30038A3A-7324-4606-9C92-00C9AB1759F4}"/>
              </a:ext>
            </a:extLst>
          </p:cNvPr>
          <p:cNvSpPr/>
          <p:nvPr userDrawn="1"/>
        </p:nvSpPr>
        <p:spPr>
          <a:xfrm rot="328041">
            <a:off x="10094502" y="901548"/>
            <a:ext cx="579699" cy="606799"/>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 name="connsiteX0" fmla="*/ 487806 w 487806"/>
              <a:gd name="connsiteY0" fmla="*/ 171848 h 510610"/>
              <a:gd name="connsiteX1" fmla="*/ 308036 w 487806"/>
              <a:gd name="connsiteY1" fmla="*/ 510610 h 510610"/>
              <a:gd name="connsiteX2" fmla="*/ 0 w 487806"/>
              <a:gd name="connsiteY2" fmla="*/ 0 h 510610"/>
              <a:gd name="connsiteX3" fmla="*/ 487806 w 487806"/>
              <a:gd name="connsiteY3" fmla="*/ 171848 h 510610"/>
            </a:gdLst>
            <a:ahLst/>
            <a:cxnLst>
              <a:cxn ang="0">
                <a:pos x="connsiteX0" y="connsiteY0"/>
              </a:cxn>
              <a:cxn ang="0">
                <a:pos x="connsiteX1" y="connsiteY1"/>
              </a:cxn>
              <a:cxn ang="0">
                <a:pos x="connsiteX2" y="connsiteY2"/>
              </a:cxn>
              <a:cxn ang="0">
                <a:pos x="connsiteX3" y="connsiteY3"/>
              </a:cxn>
            </a:cxnLst>
            <a:rect l="l" t="t" r="r" b="b"/>
            <a:pathLst>
              <a:path w="487806" h="510610">
                <a:moveTo>
                  <a:pt x="487806" y="171848"/>
                </a:moveTo>
                <a:lnTo>
                  <a:pt x="308036" y="510610"/>
                </a:lnTo>
                <a:lnTo>
                  <a:pt x="0" y="0"/>
                </a:lnTo>
                <a:lnTo>
                  <a:pt x="487806" y="17184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Freeform: Shape 21">
            <a:extLst>
              <a:ext uri="{FF2B5EF4-FFF2-40B4-BE49-F238E27FC236}">
                <a16:creationId xmlns:a16="http://schemas.microsoft.com/office/drawing/2014/main" id="{5C0291BA-50C5-406F-B24E-14C9CAF652D7}"/>
              </a:ext>
            </a:extLst>
          </p:cNvPr>
          <p:cNvSpPr/>
          <p:nvPr userDrawn="1"/>
        </p:nvSpPr>
        <p:spPr>
          <a:xfrm>
            <a:off x="10871770" y="1202556"/>
            <a:ext cx="316887" cy="23355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Freeform: Shape 22">
            <a:extLst>
              <a:ext uri="{FF2B5EF4-FFF2-40B4-BE49-F238E27FC236}">
                <a16:creationId xmlns:a16="http://schemas.microsoft.com/office/drawing/2014/main" id="{152EBA81-38BC-4DF6-93C3-4A1A02FD2789}"/>
              </a:ext>
            </a:extLst>
          </p:cNvPr>
          <p:cNvSpPr/>
          <p:nvPr userDrawn="1"/>
        </p:nvSpPr>
        <p:spPr>
          <a:xfrm rot="20761418">
            <a:off x="11512604" y="1484835"/>
            <a:ext cx="162256" cy="119587"/>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3">
            <a:extLst>
              <a:ext uri="{FF2B5EF4-FFF2-40B4-BE49-F238E27FC236}">
                <a16:creationId xmlns:a16="http://schemas.microsoft.com/office/drawing/2014/main" id="{9AF80622-5597-45AD-92C3-2C4C3797720A}"/>
              </a:ext>
            </a:extLst>
          </p:cNvPr>
          <p:cNvSpPr/>
          <p:nvPr userDrawn="1"/>
        </p:nvSpPr>
        <p:spPr>
          <a:xfrm rot="1160487">
            <a:off x="10291662" y="1614015"/>
            <a:ext cx="316887" cy="23355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24">
            <a:extLst>
              <a:ext uri="{FF2B5EF4-FFF2-40B4-BE49-F238E27FC236}">
                <a16:creationId xmlns:a16="http://schemas.microsoft.com/office/drawing/2014/main" id="{6833793E-EB91-43B4-8444-36ADD2A48E55}"/>
              </a:ext>
            </a:extLst>
          </p:cNvPr>
          <p:cNvSpPr/>
          <p:nvPr userDrawn="1"/>
        </p:nvSpPr>
        <p:spPr>
          <a:xfrm rot="803026">
            <a:off x="11586107" y="2015428"/>
            <a:ext cx="162256" cy="119587"/>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69062686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15-Apr-21</a:t>
            </a:fld>
            <a:endParaRPr lang="en-US" dirty="0"/>
          </a:p>
        </p:txBody>
      </p:sp>
      <p:sp>
        <p:nvSpPr>
          <p:cNvPr id="7" name="Footer Placeholder 6"/>
          <p:cNvSpPr>
            <a:spLocks noGrp="1"/>
          </p:cNvSpPr>
          <p:nvPr>
            <p:ph type="ftr" sz="quarter" idx="11"/>
          </p:nvPr>
        </p:nvSpPr>
        <p:spPr/>
        <p:txBody>
          <a:bodyPr/>
          <a:lstStyle/>
          <a:p>
            <a:r>
              <a:rPr lang="en-US" noProof="0"/>
              <a:t>Add a footer</a:t>
            </a:r>
            <a:endParaRPr lang="en-US" noProof="0" dirty="0"/>
          </a:p>
        </p:txBody>
      </p:sp>
      <p:sp>
        <p:nvSpPr>
          <p:cNvPr id="8" name="Slide Number Placeholder 7"/>
          <p:cNvSpPr>
            <a:spLocks noGrp="1"/>
          </p:cNvSpPr>
          <p:nvPr>
            <p:ph type="sldNum" sz="quarter" idx="12"/>
          </p:nvPr>
        </p:nvSpPr>
        <p:spPr/>
        <p:txBody>
          <a:bodyPr/>
          <a:lstStyle/>
          <a:p>
            <a:fld id="{19B51A1E-902D-48AF-9020-955120F399B6}" type="slidenum">
              <a:rPr lang="en-US" noProof="0" smtClean="0"/>
              <a:pPr/>
              <a:t>‹#›</a:t>
            </a:fld>
            <a:endParaRPr lang="en-US" noProof="0" dirty="0"/>
          </a:p>
        </p:txBody>
      </p:sp>
      <p:sp>
        <p:nvSpPr>
          <p:cNvPr id="9" name="Freeform: Shape 14">
            <a:extLst>
              <a:ext uri="{FF2B5EF4-FFF2-40B4-BE49-F238E27FC236}">
                <a16:creationId xmlns:a16="http://schemas.microsoft.com/office/drawing/2014/main" id="{B29137C9-7B18-454C-AB56-2B4631DFE59D}"/>
              </a:ext>
            </a:extLst>
          </p:cNvPr>
          <p:cNvSpPr/>
          <p:nvPr userDrawn="1"/>
        </p:nvSpPr>
        <p:spPr>
          <a:xfrm rot="14199158">
            <a:off x="10161654" y="-236402"/>
            <a:ext cx="1957093" cy="1399810"/>
          </a:xfrm>
          <a:custGeom>
            <a:avLst/>
            <a:gdLst>
              <a:gd name="connsiteX0" fmla="*/ 0 w 3571215"/>
              <a:gd name="connsiteY0" fmla="*/ 3023156 h 3737093"/>
              <a:gd name="connsiteX1" fmla="*/ 993291 w 3571215"/>
              <a:gd name="connsiteY1" fmla="*/ 0 h 3737093"/>
              <a:gd name="connsiteX2" fmla="*/ 3571215 w 3571215"/>
              <a:gd name="connsiteY2" fmla="*/ 847006 h 3737093"/>
              <a:gd name="connsiteX3" fmla="*/ 1392370 w 3571215"/>
              <a:gd name="connsiteY3" fmla="*/ 3639100 h 3737093"/>
              <a:gd name="connsiteX4" fmla="*/ 393183 w 3571215"/>
              <a:gd name="connsiteY4" fmla="*/ 3737093 h 3737093"/>
              <a:gd name="connsiteX5" fmla="*/ 0 w 3571215"/>
              <a:gd name="connsiteY5" fmla="*/ 3023156 h 3737093"/>
              <a:gd name="connsiteX0" fmla="*/ 0 w 3571215"/>
              <a:gd name="connsiteY0" fmla="*/ 2176150 h 2890087"/>
              <a:gd name="connsiteX1" fmla="*/ 2472666 w 3571215"/>
              <a:gd name="connsiteY1" fmla="*/ 36067 h 2890087"/>
              <a:gd name="connsiteX2" fmla="*/ 3571215 w 3571215"/>
              <a:gd name="connsiteY2" fmla="*/ 0 h 2890087"/>
              <a:gd name="connsiteX3" fmla="*/ 1392370 w 3571215"/>
              <a:gd name="connsiteY3" fmla="*/ 2792094 h 2890087"/>
              <a:gd name="connsiteX4" fmla="*/ 393183 w 3571215"/>
              <a:gd name="connsiteY4" fmla="*/ 2890087 h 2890087"/>
              <a:gd name="connsiteX5" fmla="*/ 0 w 3571215"/>
              <a:gd name="connsiteY5" fmla="*/ 2176150 h 2890087"/>
              <a:gd name="connsiteX0" fmla="*/ 0 w 3571215"/>
              <a:gd name="connsiteY0" fmla="*/ 2176150 h 2890087"/>
              <a:gd name="connsiteX1" fmla="*/ 2472666 w 3571215"/>
              <a:gd name="connsiteY1" fmla="*/ 36067 h 2890087"/>
              <a:gd name="connsiteX2" fmla="*/ 3571215 w 3571215"/>
              <a:gd name="connsiteY2" fmla="*/ 0 h 2890087"/>
              <a:gd name="connsiteX3" fmla="*/ 2626822 w 3571215"/>
              <a:gd name="connsiteY3" fmla="*/ 1399810 h 2890087"/>
              <a:gd name="connsiteX4" fmla="*/ 393183 w 3571215"/>
              <a:gd name="connsiteY4" fmla="*/ 2890087 h 2890087"/>
              <a:gd name="connsiteX5" fmla="*/ 0 w 3571215"/>
              <a:gd name="connsiteY5" fmla="*/ 2176150 h 2890087"/>
              <a:gd name="connsiteX0" fmla="*/ 0 w 3571215"/>
              <a:gd name="connsiteY0" fmla="*/ 2176150 h 2176150"/>
              <a:gd name="connsiteX1" fmla="*/ 2472666 w 3571215"/>
              <a:gd name="connsiteY1" fmla="*/ 36067 h 2176150"/>
              <a:gd name="connsiteX2" fmla="*/ 3571215 w 3571215"/>
              <a:gd name="connsiteY2" fmla="*/ 0 h 2176150"/>
              <a:gd name="connsiteX3" fmla="*/ 2626822 w 3571215"/>
              <a:gd name="connsiteY3" fmla="*/ 1399810 h 2176150"/>
              <a:gd name="connsiteX4" fmla="*/ 2309686 w 3571215"/>
              <a:gd name="connsiteY4" fmla="*/ 820126 h 2176150"/>
              <a:gd name="connsiteX5" fmla="*/ 0 w 3571215"/>
              <a:gd name="connsiteY5" fmla="*/ 2176150 h 2176150"/>
              <a:gd name="connsiteX0" fmla="*/ 0 w 1957093"/>
              <a:gd name="connsiteY0" fmla="*/ 318772 h 1399810"/>
              <a:gd name="connsiteX1" fmla="*/ 858544 w 1957093"/>
              <a:gd name="connsiteY1" fmla="*/ 36067 h 1399810"/>
              <a:gd name="connsiteX2" fmla="*/ 1957093 w 1957093"/>
              <a:gd name="connsiteY2" fmla="*/ 0 h 1399810"/>
              <a:gd name="connsiteX3" fmla="*/ 1012700 w 1957093"/>
              <a:gd name="connsiteY3" fmla="*/ 1399810 h 1399810"/>
              <a:gd name="connsiteX4" fmla="*/ 695564 w 1957093"/>
              <a:gd name="connsiteY4" fmla="*/ 820126 h 1399810"/>
              <a:gd name="connsiteX5" fmla="*/ 0 w 1957093"/>
              <a:gd name="connsiteY5" fmla="*/ 318772 h 1399810"/>
              <a:gd name="connsiteX0" fmla="*/ 0 w 1957093"/>
              <a:gd name="connsiteY0" fmla="*/ 318772 h 1399810"/>
              <a:gd name="connsiteX1" fmla="*/ 858544 w 1957093"/>
              <a:gd name="connsiteY1" fmla="*/ 36067 h 1399810"/>
              <a:gd name="connsiteX2" fmla="*/ 1957093 w 1957093"/>
              <a:gd name="connsiteY2" fmla="*/ 0 h 1399810"/>
              <a:gd name="connsiteX3" fmla="*/ 1012700 w 1957093"/>
              <a:gd name="connsiteY3" fmla="*/ 1399810 h 1399810"/>
              <a:gd name="connsiteX4" fmla="*/ 172487 w 1957093"/>
              <a:gd name="connsiteY4" fmla="*/ 1221089 h 1399810"/>
              <a:gd name="connsiteX5" fmla="*/ 0 w 1957093"/>
              <a:gd name="connsiteY5" fmla="*/ 318772 h 1399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57093" h="1399810">
                <a:moveTo>
                  <a:pt x="0" y="318772"/>
                </a:moveTo>
                <a:lnTo>
                  <a:pt x="858544" y="36067"/>
                </a:lnTo>
                <a:lnTo>
                  <a:pt x="1957093" y="0"/>
                </a:lnTo>
                <a:lnTo>
                  <a:pt x="1012700" y="1399810"/>
                </a:lnTo>
                <a:lnTo>
                  <a:pt x="172487" y="1221089"/>
                </a:lnTo>
                <a:lnTo>
                  <a:pt x="0" y="318772"/>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13">
            <a:extLst>
              <a:ext uri="{FF2B5EF4-FFF2-40B4-BE49-F238E27FC236}">
                <a16:creationId xmlns:a16="http://schemas.microsoft.com/office/drawing/2014/main" id="{0C7CDA8E-8D79-474E-8278-7D77C867E238}"/>
              </a:ext>
            </a:extLst>
          </p:cNvPr>
          <p:cNvSpPr/>
          <p:nvPr userDrawn="1"/>
        </p:nvSpPr>
        <p:spPr>
          <a:xfrm rot="6973557">
            <a:off x="9799840" y="198216"/>
            <a:ext cx="748251" cy="780669"/>
          </a:xfrm>
          <a:custGeom>
            <a:avLst/>
            <a:gdLst>
              <a:gd name="connsiteX0" fmla="*/ 0 w 1980696"/>
              <a:gd name="connsiteY0" fmla="*/ 2066510 h 2066510"/>
              <a:gd name="connsiteX1" fmla="*/ 1138078 w 1980696"/>
              <a:gd name="connsiteY1" fmla="*/ 0 h 2066510"/>
              <a:gd name="connsiteX2" fmla="*/ 1980696 w 1980696"/>
              <a:gd name="connsiteY2" fmla="*/ 1530016 h 2066510"/>
              <a:gd name="connsiteX3" fmla="*/ 1459417 w 1980696"/>
              <a:gd name="connsiteY3" fmla="*/ 2066510 h 2066510"/>
            </a:gdLst>
            <a:ahLst/>
            <a:cxnLst>
              <a:cxn ang="0">
                <a:pos x="connsiteX0" y="connsiteY0"/>
              </a:cxn>
              <a:cxn ang="0">
                <a:pos x="connsiteX1" y="connsiteY1"/>
              </a:cxn>
              <a:cxn ang="0">
                <a:pos x="connsiteX2" y="connsiteY2"/>
              </a:cxn>
              <a:cxn ang="0">
                <a:pos x="connsiteX3" y="connsiteY3"/>
              </a:cxn>
            </a:cxnLst>
            <a:rect l="l" t="t" r="r" b="b"/>
            <a:pathLst>
              <a:path w="1980696" h="2066510">
                <a:moveTo>
                  <a:pt x="0" y="2066510"/>
                </a:moveTo>
                <a:lnTo>
                  <a:pt x="1138078" y="0"/>
                </a:lnTo>
                <a:lnTo>
                  <a:pt x="1980696" y="1530016"/>
                </a:lnTo>
                <a:lnTo>
                  <a:pt x="1459417" y="206651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23">
            <a:extLst>
              <a:ext uri="{FF2B5EF4-FFF2-40B4-BE49-F238E27FC236}">
                <a16:creationId xmlns:a16="http://schemas.microsoft.com/office/drawing/2014/main" id="{4F0A2415-21FA-4B06-89CA-A379C8C2E262}"/>
              </a:ext>
            </a:extLst>
          </p:cNvPr>
          <p:cNvSpPr/>
          <p:nvPr userDrawn="1"/>
        </p:nvSpPr>
        <p:spPr>
          <a:xfrm rot="5483574">
            <a:off x="9854193" y="808595"/>
            <a:ext cx="243160" cy="406553"/>
          </a:xfrm>
          <a:custGeom>
            <a:avLst/>
            <a:gdLst>
              <a:gd name="connsiteX0" fmla="*/ 243160 w 243160"/>
              <a:gd name="connsiteY0" fmla="*/ 342071 h 406553"/>
              <a:gd name="connsiteX1" fmla="*/ 156493 w 243160"/>
              <a:gd name="connsiteY1" fmla="*/ 406553 h 406553"/>
              <a:gd name="connsiteX2" fmla="*/ 0 w 243160"/>
              <a:gd name="connsiteY2" fmla="*/ 0 h 406553"/>
              <a:gd name="connsiteX3" fmla="*/ 243160 w 243160"/>
              <a:gd name="connsiteY3" fmla="*/ 342071 h 406553"/>
            </a:gdLst>
            <a:ahLst/>
            <a:cxnLst>
              <a:cxn ang="0">
                <a:pos x="connsiteX0" y="connsiteY0"/>
              </a:cxn>
              <a:cxn ang="0">
                <a:pos x="connsiteX1" y="connsiteY1"/>
              </a:cxn>
              <a:cxn ang="0">
                <a:pos x="connsiteX2" y="connsiteY2"/>
              </a:cxn>
              <a:cxn ang="0">
                <a:pos x="connsiteX3" y="connsiteY3"/>
              </a:cxn>
            </a:cxnLst>
            <a:rect l="l" t="t" r="r" b="b"/>
            <a:pathLst>
              <a:path w="243160" h="406553">
                <a:moveTo>
                  <a:pt x="243160" y="342071"/>
                </a:moveTo>
                <a:lnTo>
                  <a:pt x="156493" y="406553"/>
                </a:lnTo>
                <a:lnTo>
                  <a:pt x="0" y="0"/>
                </a:lnTo>
                <a:lnTo>
                  <a:pt x="243160" y="342071"/>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21">
            <a:extLst>
              <a:ext uri="{FF2B5EF4-FFF2-40B4-BE49-F238E27FC236}">
                <a16:creationId xmlns:a16="http://schemas.microsoft.com/office/drawing/2014/main" id="{9AACAC53-33A6-4BBC-8C68-0C56D0B39F57}"/>
              </a:ext>
            </a:extLst>
          </p:cNvPr>
          <p:cNvSpPr/>
          <p:nvPr userDrawn="1"/>
        </p:nvSpPr>
        <p:spPr>
          <a:xfrm rot="14235708">
            <a:off x="11753205" y="112024"/>
            <a:ext cx="332291" cy="247882"/>
          </a:xfrm>
          <a:custGeom>
            <a:avLst/>
            <a:gdLst>
              <a:gd name="connsiteX0" fmla="*/ 0 w 3571215"/>
              <a:gd name="connsiteY0" fmla="*/ 3023156 h 3737093"/>
              <a:gd name="connsiteX1" fmla="*/ 993291 w 3571215"/>
              <a:gd name="connsiteY1" fmla="*/ 0 h 3737093"/>
              <a:gd name="connsiteX2" fmla="*/ 3571215 w 3571215"/>
              <a:gd name="connsiteY2" fmla="*/ 847006 h 3737093"/>
              <a:gd name="connsiteX3" fmla="*/ 1392370 w 3571215"/>
              <a:gd name="connsiteY3" fmla="*/ 3639100 h 3737093"/>
              <a:gd name="connsiteX4" fmla="*/ 393183 w 3571215"/>
              <a:gd name="connsiteY4" fmla="*/ 3737093 h 3737093"/>
              <a:gd name="connsiteX5" fmla="*/ 0 w 3571215"/>
              <a:gd name="connsiteY5" fmla="*/ 3023156 h 3737093"/>
              <a:gd name="connsiteX0" fmla="*/ 0 w 3571215"/>
              <a:gd name="connsiteY0" fmla="*/ 2176150 h 2890087"/>
              <a:gd name="connsiteX1" fmla="*/ 2472666 w 3571215"/>
              <a:gd name="connsiteY1" fmla="*/ 36067 h 2890087"/>
              <a:gd name="connsiteX2" fmla="*/ 3571215 w 3571215"/>
              <a:gd name="connsiteY2" fmla="*/ 0 h 2890087"/>
              <a:gd name="connsiteX3" fmla="*/ 1392370 w 3571215"/>
              <a:gd name="connsiteY3" fmla="*/ 2792094 h 2890087"/>
              <a:gd name="connsiteX4" fmla="*/ 393183 w 3571215"/>
              <a:gd name="connsiteY4" fmla="*/ 2890087 h 2890087"/>
              <a:gd name="connsiteX5" fmla="*/ 0 w 3571215"/>
              <a:gd name="connsiteY5" fmla="*/ 2176150 h 2890087"/>
              <a:gd name="connsiteX0" fmla="*/ 0 w 3571215"/>
              <a:gd name="connsiteY0" fmla="*/ 2176150 h 2890087"/>
              <a:gd name="connsiteX1" fmla="*/ 2472666 w 3571215"/>
              <a:gd name="connsiteY1" fmla="*/ 36067 h 2890087"/>
              <a:gd name="connsiteX2" fmla="*/ 3571215 w 3571215"/>
              <a:gd name="connsiteY2" fmla="*/ 0 h 2890087"/>
              <a:gd name="connsiteX3" fmla="*/ 2626822 w 3571215"/>
              <a:gd name="connsiteY3" fmla="*/ 1399810 h 2890087"/>
              <a:gd name="connsiteX4" fmla="*/ 393183 w 3571215"/>
              <a:gd name="connsiteY4" fmla="*/ 2890087 h 2890087"/>
              <a:gd name="connsiteX5" fmla="*/ 0 w 3571215"/>
              <a:gd name="connsiteY5" fmla="*/ 2176150 h 2890087"/>
              <a:gd name="connsiteX0" fmla="*/ 0 w 3571215"/>
              <a:gd name="connsiteY0" fmla="*/ 2176150 h 2176150"/>
              <a:gd name="connsiteX1" fmla="*/ 2472666 w 3571215"/>
              <a:gd name="connsiteY1" fmla="*/ 36067 h 2176150"/>
              <a:gd name="connsiteX2" fmla="*/ 3571215 w 3571215"/>
              <a:gd name="connsiteY2" fmla="*/ 0 h 2176150"/>
              <a:gd name="connsiteX3" fmla="*/ 2626822 w 3571215"/>
              <a:gd name="connsiteY3" fmla="*/ 1399810 h 2176150"/>
              <a:gd name="connsiteX4" fmla="*/ 2309686 w 3571215"/>
              <a:gd name="connsiteY4" fmla="*/ 820126 h 2176150"/>
              <a:gd name="connsiteX5" fmla="*/ 0 w 3571215"/>
              <a:gd name="connsiteY5" fmla="*/ 2176150 h 2176150"/>
              <a:gd name="connsiteX0" fmla="*/ 0 w 1957093"/>
              <a:gd name="connsiteY0" fmla="*/ 318772 h 1399810"/>
              <a:gd name="connsiteX1" fmla="*/ 858544 w 1957093"/>
              <a:gd name="connsiteY1" fmla="*/ 36067 h 1399810"/>
              <a:gd name="connsiteX2" fmla="*/ 1957093 w 1957093"/>
              <a:gd name="connsiteY2" fmla="*/ 0 h 1399810"/>
              <a:gd name="connsiteX3" fmla="*/ 1012700 w 1957093"/>
              <a:gd name="connsiteY3" fmla="*/ 1399810 h 1399810"/>
              <a:gd name="connsiteX4" fmla="*/ 695564 w 1957093"/>
              <a:gd name="connsiteY4" fmla="*/ 820126 h 1399810"/>
              <a:gd name="connsiteX5" fmla="*/ 0 w 1957093"/>
              <a:gd name="connsiteY5" fmla="*/ 318772 h 1399810"/>
              <a:gd name="connsiteX0" fmla="*/ 0 w 1957093"/>
              <a:gd name="connsiteY0" fmla="*/ 318772 h 1399810"/>
              <a:gd name="connsiteX1" fmla="*/ 858544 w 1957093"/>
              <a:gd name="connsiteY1" fmla="*/ 36067 h 1399810"/>
              <a:gd name="connsiteX2" fmla="*/ 1957093 w 1957093"/>
              <a:gd name="connsiteY2" fmla="*/ 0 h 1399810"/>
              <a:gd name="connsiteX3" fmla="*/ 1012700 w 1957093"/>
              <a:gd name="connsiteY3" fmla="*/ 1399810 h 1399810"/>
              <a:gd name="connsiteX4" fmla="*/ 172487 w 1957093"/>
              <a:gd name="connsiteY4" fmla="*/ 1221089 h 1399810"/>
              <a:gd name="connsiteX5" fmla="*/ 0 w 1957093"/>
              <a:gd name="connsiteY5" fmla="*/ 318772 h 1399810"/>
              <a:gd name="connsiteX0" fmla="*/ 0 w 1449157"/>
              <a:gd name="connsiteY0" fmla="*/ 282705 h 1363743"/>
              <a:gd name="connsiteX1" fmla="*/ 858544 w 1449157"/>
              <a:gd name="connsiteY1" fmla="*/ 0 h 1363743"/>
              <a:gd name="connsiteX2" fmla="*/ 1449157 w 1449157"/>
              <a:gd name="connsiteY2" fmla="*/ 715834 h 1363743"/>
              <a:gd name="connsiteX3" fmla="*/ 1012700 w 1449157"/>
              <a:gd name="connsiteY3" fmla="*/ 1363743 h 1363743"/>
              <a:gd name="connsiteX4" fmla="*/ 172487 w 1449157"/>
              <a:gd name="connsiteY4" fmla="*/ 1185022 h 1363743"/>
              <a:gd name="connsiteX5" fmla="*/ 0 w 1449157"/>
              <a:gd name="connsiteY5" fmla="*/ 282705 h 1363743"/>
              <a:gd name="connsiteX0" fmla="*/ 0 w 1449157"/>
              <a:gd name="connsiteY0" fmla="*/ 0 h 1081038"/>
              <a:gd name="connsiteX1" fmla="*/ 1449157 w 1449157"/>
              <a:gd name="connsiteY1" fmla="*/ 433129 h 1081038"/>
              <a:gd name="connsiteX2" fmla="*/ 1012700 w 1449157"/>
              <a:gd name="connsiteY2" fmla="*/ 1081038 h 1081038"/>
              <a:gd name="connsiteX3" fmla="*/ 172487 w 1449157"/>
              <a:gd name="connsiteY3" fmla="*/ 902317 h 1081038"/>
              <a:gd name="connsiteX4" fmla="*/ 0 w 1449157"/>
              <a:gd name="connsiteY4" fmla="*/ 0 h 1081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49157" h="1081038">
                <a:moveTo>
                  <a:pt x="0" y="0"/>
                </a:moveTo>
                <a:lnTo>
                  <a:pt x="1449157" y="433129"/>
                </a:lnTo>
                <a:lnTo>
                  <a:pt x="1012700" y="1081038"/>
                </a:lnTo>
                <a:lnTo>
                  <a:pt x="172487" y="902317"/>
                </a:lnTo>
                <a:lnTo>
                  <a:pt x="0" y="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Freeform: Shape 24">
            <a:extLst>
              <a:ext uri="{FF2B5EF4-FFF2-40B4-BE49-F238E27FC236}">
                <a16:creationId xmlns:a16="http://schemas.microsoft.com/office/drawing/2014/main" id="{ED86A7C4-9F1E-4F96-8AD9-5B75BEE364BE}"/>
              </a:ext>
            </a:extLst>
          </p:cNvPr>
          <p:cNvSpPr/>
          <p:nvPr userDrawn="1"/>
        </p:nvSpPr>
        <p:spPr>
          <a:xfrm rot="13336516">
            <a:off x="10313236" y="1084299"/>
            <a:ext cx="648657" cy="777553"/>
          </a:xfrm>
          <a:custGeom>
            <a:avLst/>
            <a:gdLst>
              <a:gd name="connsiteX0" fmla="*/ 0 w 648657"/>
              <a:gd name="connsiteY0" fmla="*/ 777553 h 777553"/>
              <a:gd name="connsiteX1" fmla="*/ 255474 w 648657"/>
              <a:gd name="connsiteY1" fmla="*/ 0 h 777553"/>
              <a:gd name="connsiteX2" fmla="*/ 648657 w 648657"/>
              <a:gd name="connsiteY2" fmla="*/ 713937 h 777553"/>
              <a:gd name="connsiteX3" fmla="*/ 0 w 648657"/>
              <a:gd name="connsiteY3" fmla="*/ 777553 h 777553"/>
            </a:gdLst>
            <a:ahLst/>
            <a:cxnLst>
              <a:cxn ang="0">
                <a:pos x="connsiteX0" y="connsiteY0"/>
              </a:cxn>
              <a:cxn ang="0">
                <a:pos x="connsiteX1" y="connsiteY1"/>
              </a:cxn>
              <a:cxn ang="0">
                <a:pos x="connsiteX2" y="connsiteY2"/>
              </a:cxn>
              <a:cxn ang="0">
                <a:pos x="connsiteX3" y="connsiteY3"/>
              </a:cxn>
            </a:cxnLst>
            <a:rect l="l" t="t" r="r" b="b"/>
            <a:pathLst>
              <a:path w="648657" h="777553">
                <a:moveTo>
                  <a:pt x="0" y="777553"/>
                </a:moveTo>
                <a:lnTo>
                  <a:pt x="255474" y="0"/>
                </a:lnTo>
                <a:lnTo>
                  <a:pt x="648657" y="713937"/>
                </a:lnTo>
                <a:lnTo>
                  <a:pt x="0" y="777553"/>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25">
            <a:extLst>
              <a:ext uri="{FF2B5EF4-FFF2-40B4-BE49-F238E27FC236}">
                <a16:creationId xmlns:a16="http://schemas.microsoft.com/office/drawing/2014/main" id="{B63BFE72-A1DE-4CFE-9B52-553C99D52699}"/>
              </a:ext>
            </a:extLst>
          </p:cNvPr>
          <p:cNvSpPr/>
          <p:nvPr userDrawn="1"/>
        </p:nvSpPr>
        <p:spPr>
          <a:xfrm rot="5738060">
            <a:off x="9844293" y="1032301"/>
            <a:ext cx="692798" cy="510610"/>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29">
            <a:extLst>
              <a:ext uri="{FF2B5EF4-FFF2-40B4-BE49-F238E27FC236}">
                <a16:creationId xmlns:a16="http://schemas.microsoft.com/office/drawing/2014/main" id="{9C266CD9-D77B-4B4D-8673-531E2784C610}"/>
              </a:ext>
            </a:extLst>
          </p:cNvPr>
          <p:cNvSpPr/>
          <p:nvPr userDrawn="1"/>
        </p:nvSpPr>
        <p:spPr>
          <a:xfrm rot="8291645">
            <a:off x="10081798" y="798094"/>
            <a:ext cx="371360" cy="273702"/>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93182576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15-Apr-21</a:t>
            </a:fld>
            <a:endParaRPr lang="en-US" dirty="0"/>
          </a:p>
        </p:txBody>
      </p:sp>
      <p:sp>
        <p:nvSpPr>
          <p:cNvPr id="6" name="Footer Placeholder 5"/>
          <p:cNvSpPr>
            <a:spLocks noGrp="1"/>
          </p:cNvSpPr>
          <p:nvPr>
            <p:ph type="ftr" sz="quarter" idx="11"/>
          </p:nvPr>
        </p:nvSpPr>
        <p:spPr/>
        <p:txBody>
          <a:bodyPr/>
          <a:lstStyle/>
          <a:p>
            <a:r>
              <a:rPr lang="en-US" noProof="0"/>
              <a:t>Add a footer</a:t>
            </a:r>
            <a:endParaRPr lang="en-US" noProof="0" dirty="0"/>
          </a:p>
        </p:txBody>
      </p:sp>
      <p:sp>
        <p:nvSpPr>
          <p:cNvPr id="7" name="Slide Number Placeholder 6"/>
          <p:cNvSpPr>
            <a:spLocks noGrp="1"/>
          </p:cNvSpPr>
          <p:nvPr>
            <p:ph type="sldNum" sz="quarter" idx="12"/>
          </p:nvPr>
        </p:nvSpPr>
        <p:spPr/>
        <p:txBody>
          <a:bodyPr/>
          <a:lstStyle/>
          <a:p>
            <a:fld id="{19B51A1E-902D-48AF-9020-955120F399B6}" type="slidenum">
              <a:rPr lang="en-US" noProof="0" smtClean="0"/>
              <a:pPr/>
              <a:t>‹#›</a:t>
            </a:fld>
            <a:endParaRPr lang="en-US" noProof="0" dirty="0"/>
          </a:p>
        </p:txBody>
      </p:sp>
      <p:sp>
        <p:nvSpPr>
          <p:cNvPr id="8" name="Freeform: Shape 28">
            <a:extLst>
              <a:ext uri="{FF2B5EF4-FFF2-40B4-BE49-F238E27FC236}">
                <a16:creationId xmlns:a16="http://schemas.microsoft.com/office/drawing/2014/main" id="{F8AB0F04-910C-4647-AE1C-177C66B50038}"/>
              </a:ext>
            </a:extLst>
          </p:cNvPr>
          <p:cNvSpPr/>
          <p:nvPr userDrawn="1"/>
        </p:nvSpPr>
        <p:spPr>
          <a:xfrm rot="4308689">
            <a:off x="8139110" y="-52404"/>
            <a:ext cx="648657" cy="777553"/>
          </a:xfrm>
          <a:custGeom>
            <a:avLst/>
            <a:gdLst>
              <a:gd name="connsiteX0" fmla="*/ 0 w 648657"/>
              <a:gd name="connsiteY0" fmla="*/ 777553 h 777553"/>
              <a:gd name="connsiteX1" fmla="*/ 255474 w 648657"/>
              <a:gd name="connsiteY1" fmla="*/ 0 h 777553"/>
              <a:gd name="connsiteX2" fmla="*/ 648657 w 648657"/>
              <a:gd name="connsiteY2" fmla="*/ 713937 h 777553"/>
              <a:gd name="connsiteX3" fmla="*/ 0 w 648657"/>
              <a:gd name="connsiteY3" fmla="*/ 777553 h 777553"/>
            </a:gdLst>
            <a:ahLst/>
            <a:cxnLst>
              <a:cxn ang="0">
                <a:pos x="connsiteX0" y="connsiteY0"/>
              </a:cxn>
              <a:cxn ang="0">
                <a:pos x="connsiteX1" y="connsiteY1"/>
              </a:cxn>
              <a:cxn ang="0">
                <a:pos x="connsiteX2" y="connsiteY2"/>
              </a:cxn>
              <a:cxn ang="0">
                <a:pos x="connsiteX3" y="connsiteY3"/>
              </a:cxn>
            </a:cxnLst>
            <a:rect l="l" t="t" r="r" b="b"/>
            <a:pathLst>
              <a:path w="648657" h="777553">
                <a:moveTo>
                  <a:pt x="0" y="777553"/>
                </a:moveTo>
                <a:lnTo>
                  <a:pt x="255474" y="0"/>
                </a:lnTo>
                <a:lnTo>
                  <a:pt x="648657" y="713937"/>
                </a:lnTo>
                <a:lnTo>
                  <a:pt x="0" y="777553"/>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26">
            <a:extLst>
              <a:ext uri="{FF2B5EF4-FFF2-40B4-BE49-F238E27FC236}">
                <a16:creationId xmlns:a16="http://schemas.microsoft.com/office/drawing/2014/main" id="{3E72A672-7789-4744-A4CB-D177B890FDE6}"/>
              </a:ext>
            </a:extLst>
          </p:cNvPr>
          <p:cNvSpPr/>
          <p:nvPr userDrawn="1"/>
        </p:nvSpPr>
        <p:spPr>
          <a:xfrm rot="4308689">
            <a:off x="8878526" y="-532562"/>
            <a:ext cx="3571215" cy="3737093"/>
          </a:xfrm>
          <a:custGeom>
            <a:avLst/>
            <a:gdLst>
              <a:gd name="connsiteX0" fmla="*/ 0 w 3571215"/>
              <a:gd name="connsiteY0" fmla="*/ 3023156 h 3737093"/>
              <a:gd name="connsiteX1" fmla="*/ 993291 w 3571215"/>
              <a:gd name="connsiteY1" fmla="*/ 0 h 3737093"/>
              <a:gd name="connsiteX2" fmla="*/ 3571215 w 3571215"/>
              <a:gd name="connsiteY2" fmla="*/ 847006 h 3737093"/>
              <a:gd name="connsiteX3" fmla="*/ 1392370 w 3571215"/>
              <a:gd name="connsiteY3" fmla="*/ 3639100 h 3737093"/>
              <a:gd name="connsiteX4" fmla="*/ 393183 w 3571215"/>
              <a:gd name="connsiteY4" fmla="*/ 3737093 h 3737093"/>
              <a:gd name="connsiteX5" fmla="*/ 0 w 3571215"/>
              <a:gd name="connsiteY5" fmla="*/ 3023156 h 3737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71215" h="3737093">
                <a:moveTo>
                  <a:pt x="0" y="3023156"/>
                </a:moveTo>
                <a:lnTo>
                  <a:pt x="993291" y="0"/>
                </a:lnTo>
                <a:lnTo>
                  <a:pt x="3571215" y="847006"/>
                </a:lnTo>
                <a:lnTo>
                  <a:pt x="1392370" y="3639100"/>
                </a:lnTo>
                <a:lnTo>
                  <a:pt x="393183" y="3737093"/>
                </a:lnTo>
                <a:lnTo>
                  <a:pt x="0" y="3023156"/>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13">
            <a:extLst>
              <a:ext uri="{FF2B5EF4-FFF2-40B4-BE49-F238E27FC236}">
                <a16:creationId xmlns:a16="http://schemas.microsoft.com/office/drawing/2014/main" id="{0C7CDA8E-8D79-474E-8278-7D77C867E238}"/>
              </a:ext>
            </a:extLst>
          </p:cNvPr>
          <p:cNvSpPr/>
          <p:nvPr userDrawn="1"/>
        </p:nvSpPr>
        <p:spPr>
          <a:xfrm rot="4308689">
            <a:off x="9191192" y="1651650"/>
            <a:ext cx="1980696" cy="2066510"/>
          </a:xfrm>
          <a:custGeom>
            <a:avLst/>
            <a:gdLst>
              <a:gd name="connsiteX0" fmla="*/ 0 w 1980696"/>
              <a:gd name="connsiteY0" fmla="*/ 2066510 h 2066510"/>
              <a:gd name="connsiteX1" fmla="*/ 1138078 w 1980696"/>
              <a:gd name="connsiteY1" fmla="*/ 0 h 2066510"/>
              <a:gd name="connsiteX2" fmla="*/ 1980696 w 1980696"/>
              <a:gd name="connsiteY2" fmla="*/ 1530016 h 2066510"/>
              <a:gd name="connsiteX3" fmla="*/ 1459417 w 1980696"/>
              <a:gd name="connsiteY3" fmla="*/ 2066510 h 2066510"/>
            </a:gdLst>
            <a:ahLst/>
            <a:cxnLst>
              <a:cxn ang="0">
                <a:pos x="connsiteX0" y="connsiteY0"/>
              </a:cxn>
              <a:cxn ang="0">
                <a:pos x="connsiteX1" y="connsiteY1"/>
              </a:cxn>
              <a:cxn ang="0">
                <a:pos x="connsiteX2" y="connsiteY2"/>
              </a:cxn>
              <a:cxn ang="0">
                <a:pos x="connsiteX3" y="connsiteY3"/>
              </a:cxn>
            </a:cxnLst>
            <a:rect l="l" t="t" r="r" b="b"/>
            <a:pathLst>
              <a:path w="1980696" h="2066510">
                <a:moveTo>
                  <a:pt x="0" y="2066510"/>
                </a:moveTo>
                <a:lnTo>
                  <a:pt x="1138078" y="0"/>
                </a:lnTo>
                <a:lnTo>
                  <a:pt x="1980696" y="1530016"/>
                </a:lnTo>
                <a:lnTo>
                  <a:pt x="1459417" y="206651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8">
            <a:extLst>
              <a:ext uri="{FF2B5EF4-FFF2-40B4-BE49-F238E27FC236}">
                <a16:creationId xmlns:a16="http://schemas.microsoft.com/office/drawing/2014/main" id="{ABD99355-65C1-4211-9E82-3D41ACE0AE17}"/>
              </a:ext>
            </a:extLst>
          </p:cNvPr>
          <p:cNvSpPr/>
          <p:nvPr userDrawn="1"/>
        </p:nvSpPr>
        <p:spPr>
          <a:xfrm rot="13830869">
            <a:off x="9457431" y="3977898"/>
            <a:ext cx="346713" cy="206124"/>
          </a:xfrm>
          <a:custGeom>
            <a:avLst/>
            <a:gdLst>
              <a:gd name="connsiteX0" fmla="*/ 346713 w 346713"/>
              <a:gd name="connsiteY0" fmla="*/ 206124 h 206124"/>
              <a:gd name="connsiteX1" fmla="*/ 0 w 346713"/>
              <a:gd name="connsiteY1" fmla="*/ 206124 h 206124"/>
              <a:gd name="connsiteX2" fmla="*/ 86666 w 346713"/>
              <a:gd name="connsiteY2" fmla="*/ 0 h 206124"/>
              <a:gd name="connsiteX3" fmla="*/ 346713 w 346713"/>
              <a:gd name="connsiteY3" fmla="*/ 206124 h 206124"/>
            </a:gdLst>
            <a:ahLst/>
            <a:cxnLst>
              <a:cxn ang="0">
                <a:pos x="connsiteX0" y="connsiteY0"/>
              </a:cxn>
              <a:cxn ang="0">
                <a:pos x="connsiteX1" y="connsiteY1"/>
              </a:cxn>
              <a:cxn ang="0">
                <a:pos x="connsiteX2" y="connsiteY2"/>
              </a:cxn>
              <a:cxn ang="0">
                <a:pos x="connsiteX3" y="connsiteY3"/>
              </a:cxn>
            </a:cxnLst>
            <a:rect l="l" t="t" r="r" b="b"/>
            <a:pathLst>
              <a:path w="346713" h="206124">
                <a:moveTo>
                  <a:pt x="346713" y="206124"/>
                </a:moveTo>
                <a:lnTo>
                  <a:pt x="0" y="206124"/>
                </a:lnTo>
                <a:lnTo>
                  <a:pt x="86666" y="0"/>
                </a:lnTo>
                <a:lnTo>
                  <a:pt x="346713" y="206124"/>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7">
            <a:extLst>
              <a:ext uri="{FF2B5EF4-FFF2-40B4-BE49-F238E27FC236}">
                <a16:creationId xmlns:a16="http://schemas.microsoft.com/office/drawing/2014/main" id="{F459E701-5FEF-4918-8F3A-04E29BF09009}"/>
              </a:ext>
            </a:extLst>
          </p:cNvPr>
          <p:cNvSpPr/>
          <p:nvPr userDrawn="1"/>
        </p:nvSpPr>
        <p:spPr>
          <a:xfrm rot="12431080">
            <a:off x="9528615" y="3713859"/>
            <a:ext cx="710669" cy="335543"/>
          </a:xfrm>
          <a:custGeom>
            <a:avLst/>
            <a:gdLst>
              <a:gd name="connsiteX0" fmla="*/ 710669 w 710669"/>
              <a:gd name="connsiteY0" fmla="*/ 176660 h 335543"/>
              <a:gd name="connsiteX1" fmla="*/ 0 w 710669"/>
              <a:gd name="connsiteY1" fmla="*/ 335543 h 335543"/>
              <a:gd name="connsiteX2" fmla="*/ 141082 w 710669"/>
              <a:gd name="connsiteY2" fmla="*/ 0 h 335543"/>
              <a:gd name="connsiteX3" fmla="*/ 487795 w 710669"/>
              <a:gd name="connsiteY3" fmla="*/ 0 h 335543"/>
              <a:gd name="connsiteX4" fmla="*/ 710669 w 710669"/>
              <a:gd name="connsiteY4" fmla="*/ 176660 h 3355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0669" h="335543">
                <a:moveTo>
                  <a:pt x="710669" y="176660"/>
                </a:moveTo>
                <a:lnTo>
                  <a:pt x="0" y="335543"/>
                </a:lnTo>
                <a:lnTo>
                  <a:pt x="141082" y="0"/>
                </a:lnTo>
                <a:lnTo>
                  <a:pt x="487795" y="0"/>
                </a:lnTo>
                <a:lnTo>
                  <a:pt x="710669" y="17666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Freeform: Shape 19">
            <a:extLst>
              <a:ext uri="{FF2B5EF4-FFF2-40B4-BE49-F238E27FC236}">
                <a16:creationId xmlns:a16="http://schemas.microsoft.com/office/drawing/2014/main" id="{8550A0A6-1197-4153-9800-69D58909D0C7}"/>
              </a:ext>
            </a:extLst>
          </p:cNvPr>
          <p:cNvSpPr/>
          <p:nvPr userDrawn="1"/>
        </p:nvSpPr>
        <p:spPr>
          <a:xfrm rot="4308689">
            <a:off x="8785444" y="1075879"/>
            <a:ext cx="1246227" cy="1580187"/>
          </a:xfrm>
          <a:custGeom>
            <a:avLst/>
            <a:gdLst>
              <a:gd name="connsiteX0" fmla="*/ 0 w 1980696"/>
              <a:gd name="connsiteY0" fmla="*/ 2066510 h 2066510"/>
              <a:gd name="connsiteX1" fmla="*/ 1138078 w 1980696"/>
              <a:gd name="connsiteY1" fmla="*/ 0 h 2066510"/>
              <a:gd name="connsiteX2" fmla="*/ 1980696 w 1980696"/>
              <a:gd name="connsiteY2" fmla="*/ 1530016 h 2066510"/>
              <a:gd name="connsiteX3" fmla="*/ 1459417 w 1980696"/>
              <a:gd name="connsiteY3" fmla="*/ 2066510 h 2066510"/>
              <a:gd name="connsiteX0" fmla="*/ 0 w 1980696"/>
              <a:gd name="connsiteY0" fmla="*/ 1680311 h 1680311"/>
              <a:gd name="connsiteX1" fmla="*/ 1337031 w 1980696"/>
              <a:gd name="connsiteY1" fmla="*/ 0 h 1680311"/>
              <a:gd name="connsiteX2" fmla="*/ 1980696 w 1980696"/>
              <a:gd name="connsiteY2" fmla="*/ 1143817 h 1680311"/>
              <a:gd name="connsiteX3" fmla="*/ 1459417 w 1980696"/>
              <a:gd name="connsiteY3" fmla="*/ 1680311 h 1680311"/>
              <a:gd name="connsiteX4" fmla="*/ 0 w 1980696"/>
              <a:gd name="connsiteY4" fmla="*/ 1680311 h 1680311"/>
              <a:gd name="connsiteX0" fmla="*/ 0 w 1459417"/>
              <a:gd name="connsiteY0" fmla="*/ 1680311 h 1680311"/>
              <a:gd name="connsiteX1" fmla="*/ 1337031 w 1459417"/>
              <a:gd name="connsiteY1" fmla="*/ 0 h 1680311"/>
              <a:gd name="connsiteX2" fmla="*/ 1360698 w 1459417"/>
              <a:gd name="connsiteY2" fmla="*/ 208215 h 1680311"/>
              <a:gd name="connsiteX3" fmla="*/ 1459417 w 1459417"/>
              <a:gd name="connsiteY3" fmla="*/ 1680311 h 1680311"/>
              <a:gd name="connsiteX4" fmla="*/ 0 w 1459417"/>
              <a:gd name="connsiteY4" fmla="*/ 1680311 h 1680311"/>
              <a:gd name="connsiteX0" fmla="*/ 0 w 1360698"/>
              <a:gd name="connsiteY0" fmla="*/ 1680311 h 1688402"/>
              <a:gd name="connsiteX1" fmla="*/ 1337031 w 1360698"/>
              <a:gd name="connsiteY1" fmla="*/ 0 h 1688402"/>
              <a:gd name="connsiteX2" fmla="*/ 1360698 w 1360698"/>
              <a:gd name="connsiteY2" fmla="*/ 208215 h 1688402"/>
              <a:gd name="connsiteX3" fmla="*/ 278710 w 1360698"/>
              <a:gd name="connsiteY3" fmla="*/ 1688402 h 1688402"/>
              <a:gd name="connsiteX4" fmla="*/ 0 w 1360698"/>
              <a:gd name="connsiteY4" fmla="*/ 1680311 h 1688402"/>
              <a:gd name="connsiteX0" fmla="*/ 0 w 1360698"/>
              <a:gd name="connsiteY0" fmla="*/ 1680311 h 1698354"/>
              <a:gd name="connsiteX1" fmla="*/ 1337031 w 1360698"/>
              <a:gd name="connsiteY1" fmla="*/ 0 h 1698354"/>
              <a:gd name="connsiteX2" fmla="*/ 1360698 w 1360698"/>
              <a:gd name="connsiteY2" fmla="*/ 208215 h 1698354"/>
              <a:gd name="connsiteX3" fmla="*/ 415804 w 1360698"/>
              <a:gd name="connsiteY3" fmla="*/ 1698354 h 1698354"/>
              <a:gd name="connsiteX4" fmla="*/ 0 w 1360698"/>
              <a:gd name="connsiteY4" fmla="*/ 1680311 h 1698354"/>
              <a:gd name="connsiteX0" fmla="*/ 0 w 1360698"/>
              <a:gd name="connsiteY0" fmla="*/ 1556337 h 1574380"/>
              <a:gd name="connsiteX1" fmla="*/ 1226116 w 1360698"/>
              <a:gd name="connsiteY1" fmla="*/ 0 h 1574380"/>
              <a:gd name="connsiteX2" fmla="*/ 1360698 w 1360698"/>
              <a:gd name="connsiteY2" fmla="*/ 84241 h 1574380"/>
              <a:gd name="connsiteX3" fmla="*/ 415804 w 1360698"/>
              <a:gd name="connsiteY3" fmla="*/ 1574380 h 1574380"/>
              <a:gd name="connsiteX4" fmla="*/ 0 w 1360698"/>
              <a:gd name="connsiteY4" fmla="*/ 1556337 h 1574380"/>
              <a:gd name="connsiteX0" fmla="*/ 0 w 1303560"/>
              <a:gd name="connsiteY0" fmla="*/ 1556337 h 1574380"/>
              <a:gd name="connsiteX1" fmla="*/ 1226116 w 1303560"/>
              <a:gd name="connsiteY1" fmla="*/ 0 h 1574380"/>
              <a:gd name="connsiteX2" fmla="*/ 1303560 w 1303560"/>
              <a:gd name="connsiteY2" fmla="*/ 105569 h 1574380"/>
              <a:gd name="connsiteX3" fmla="*/ 415804 w 1303560"/>
              <a:gd name="connsiteY3" fmla="*/ 1574380 h 1574380"/>
              <a:gd name="connsiteX4" fmla="*/ 0 w 1303560"/>
              <a:gd name="connsiteY4" fmla="*/ 1556337 h 1574380"/>
              <a:gd name="connsiteX0" fmla="*/ 0 w 1246227"/>
              <a:gd name="connsiteY0" fmla="*/ 1580187 h 1580187"/>
              <a:gd name="connsiteX1" fmla="*/ 1168783 w 1246227"/>
              <a:gd name="connsiteY1" fmla="*/ 0 h 1580187"/>
              <a:gd name="connsiteX2" fmla="*/ 1246227 w 1246227"/>
              <a:gd name="connsiteY2" fmla="*/ 105569 h 1580187"/>
              <a:gd name="connsiteX3" fmla="*/ 358471 w 1246227"/>
              <a:gd name="connsiteY3" fmla="*/ 1574380 h 1580187"/>
              <a:gd name="connsiteX4" fmla="*/ 0 w 1246227"/>
              <a:gd name="connsiteY4" fmla="*/ 1580187 h 15801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6227" h="1580187">
                <a:moveTo>
                  <a:pt x="0" y="1580187"/>
                </a:moveTo>
                <a:lnTo>
                  <a:pt x="1168783" y="0"/>
                </a:lnTo>
                <a:lnTo>
                  <a:pt x="1246227" y="105569"/>
                </a:lnTo>
                <a:lnTo>
                  <a:pt x="358471" y="1574380"/>
                </a:lnTo>
                <a:lnTo>
                  <a:pt x="0" y="15801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23">
            <a:extLst>
              <a:ext uri="{FF2B5EF4-FFF2-40B4-BE49-F238E27FC236}">
                <a16:creationId xmlns:a16="http://schemas.microsoft.com/office/drawing/2014/main" id="{4F0A2415-21FA-4B06-89CA-A379C8C2E262}"/>
              </a:ext>
            </a:extLst>
          </p:cNvPr>
          <p:cNvSpPr/>
          <p:nvPr userDrawn="1"/>
        </p:nvSpPr>
        <p:spPr>
          <a:xfrm rot="17193105">
            <a:off x="11374788" y="2846425"/>
            <a:ext cx="243160" cy="406553"/>
          </a:xfrm>
          <a:custGeom>
            <a:avLst/>
            <a:gdLst>
              <a:gd name="connsiteX0" fmla="*/ 243160 w 243160"/>
              <a:gd name="connsiteY0" fmla="*/ 342071 h 406553"/>
              <a:gd name="connsiteX1" fmla="*/ 156493 w 243160"/>
              <a:gd name="connsiteY1" fmla="*/ 406553 h 406553"/>
              <a:gd name="connsiteX2" fmla="*/ 0 w 243160"/>
              <a:gd name="connsiteY2" fmla="*/ 0 h 406553"/>
              <a:gd name="connsiteX3" fmla="*/ 243160 w 243160"/>
              <a:gd name="connsiteY3" fmla="*/ 342071 h 406553"/>
            </a:gdLst>
            <a:ahLst/>
            <a:cxnLst>
              <a:cxn ang="0">
                <a:pos x="connsiteX0" y="connsiteY0"/>
              </a:cxn>
              <a:cxn ang="0">
                <a:pos x="connsiteX1" y="connsiteY1"/>
              </a:cxn>
              <a:cxn ang="0">
                <a:pos x="connsiteX2" y="connsiteY2"/>
              </a:cxn>
              <a:cxn ang="0">
                <a:pos x="connsiteX3" y="connsiteY3"/>
              </a:cxn>
            </a:cxnLst>
            <a:rect l="l" t="t" r="r" b="b"/>
            <a:pathLst>
              <a:path w="243160" h="406553">
                <a:moveTo>
                  <a:pt x="243160" y="342071"/>
                </a:moveTo>
                <a:lnTo>
                  <a:pt x="156493" y="406553"/>
                </a:lnTo>
                <a:lnTo>
                  <a:pt x="0" y="0"/>
                </a:lnTo>
                <a:lnTo>
                  <a:pt x="243160" y="342071"/>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22">
            <a:extLst>
              <a:ext uri="{FF2B5EF4-FFF2-40B4-BE49-F238E27FC236}">
                <a16:creationId xmlns:a16="http://schemas.microsoft.com/office/drawing/2014/main" id="{FF9CE8FE-77D6-45E0-BBF7-78F07AC29771}"/>
              </a:ext>
            </a:extLst>
          </p:cNvPr>
          <p:cNvSpPr/>
          <p:nvPr userDrawn="1"/>
        </p:nvSpPr>
        <p:spPr>
          <a:xfrm rot="17193105">
            <a:off x="10879052" y="2627354"/>
            <a:ext cx="692798" cy="510610"/>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411173152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15-Apr-21</a:t>
            </a:fld>
            <a:endParaRPr lang="en-US" dirty="0"/>
          </a:p>
        </p:txBody>
      </p:sp>
      <p:sp>
        <p:nvSpPr>
          <p:cNvPr id="9" name="Footer Placeholder 8"/>
          <p:cNvSpPr>
            <a:spLocks noGrp="1"/>
          </p:cNvSpPr>
          <p:nvPr>
            <p:ph type="ftr" sz="quarter" idx="11"/>
          </p:nvPr>
        </p:nvSpPr>
        <p:spPr/>
        <p:txBody>
          <a:bodyPr/>
          <a:lstStyle/>
          <a:p>
            <a:r>
              <a:rPr lang="en-US" noProof="0"/>
              <a:t>Add a footer</a:t>
            </a:r>
            <a:endParaRPr lang="en-US" noProof="0" dirty="0"/>
          </a:p>
        </p:txBody>
      </p:sp>
      <p:sp>
        <p:nvSpPr>
          <p:cNvPr id="10" name="Slide Number Placeholder 9"/>
          <p:cNvSpPr>
            <a:spLocks noGrp="1"/>
          </p:cNvSpPr>
          <p:nvPr>
            <p:ph type="sldNum" sz="quarter" idx="12"/>
          </p:nvPr>
        </p:nvSpPr>
        <p:spPr/>
        <p:txBody>
          <a:bodyPr/>
          <a:lstStyle/>
          <a:p>
            <a:fld id="{19B51A1E-902D-48AF-9020-955120F399B6}" type="slidenum">
              <a:rPr lang="en-US" noProof="0" smtClean="0"/>
              <a:pPr/>
              <a:t>‹#›</a:t>
            </a:fld>
            <a:endParaRPr lang="en-US" noProof="0" dirty="0"/>
          </a:p>
        </p:txBody>
      </p:sp>
      <p:sp>
        <p:nvSpPr>
          <p:cNvPr id="11" name="Freeform: Shape 28">
            <a:extLst>
              <a:ext uri="{FF2B5EF4-FFF2-40B4-BE49-F238E27FC236}">
                <a16:creationId xmlns:a16="http://schemas.microsoft.com/office/drawing/2014/main" id="{F8AB0F04-910C-4647-AE1C-177C66B50038}"/>
              </a:ext>
            </a:extLst>
          </p:cNvPr>
          <p:cNvSpPr/>
          <p:nvPr userDrawn="1"/>
        </p:nvSpPr>
        <p:spPr>
          <a:xfrm rot="4308689">
            <a:off x="8139110" y="-52404"/>
            <a:ext cx="648657" cy="777553"/>
          </a:xfrm>
          <a:custGeom>
            <a:avLst/>
            <a:gdLst>
              <a:gd name="connsiteX0" fmla="*/ 0 w 648657"/>
              <a:gd name="connsiteY0" fmla="*/ 777553 h 777553"/>
              <a:gd name="connsiteX1" fmla="*/ 255474 w 648657"/>
              <a:gd name="connsiteY1" fmla="*/ 0 h 777553"/>
              <a:gd name="connsiteX2" fmla="*/ 648657 w 648657"/>
              <a:gd name="connsiteY2" fmla="*/ 713937 h 777553"/>
              <a:gd name="connsiteX3" fmla="*/ 0 w 648657"/>
              <a:gd name="connsiteY3" fmla="*/ 777553 h 777553"/>
            </a:gdLst>
            <a:ahLst/>
            <a:cxnLst>
              <a:cxn ang="0">
                <a:pos x="connsiteX0" y="connsiteY0"/>
              </a:cxn>
              <a:cxn ang="0">
                <a:pos x="connsiteX1" y="connsiteY1"/>
              </a:cxn>
              <a:cxn ang="0">
                <a:pos x="connsiteX2" y="connsiteY2"/>
              </a:cxn>
              <a:cxn ang="0">
                <a:pos x="connsiteX3" y="connsiteY3"/>
              </a:cxn>
            </a:cxnLst>
            <a:rect l="l" t="t" r="r" b="b"/>
            <a:pathLst>
              <a:path w="648657" h="777553">
                <a:moveTo>
                  <a:pt x="0" y="777553"/>
                </a:moveTo>
                <a:lnTo>
                  <a:pt x="255474" y="0"/>
                </a:lnTo>
                <a:lnTo>
                  <a:pt x="648657" y="713937"/>
                </a:lnTo>
                <a:lnTo>
                  <a:pt x="0" y="777553"/>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26">
            <a:extLst>
              <a:ext uri="{FF2B5EF4-FFF2-40B4-BE49-F238E27FC236}">
                <a16:creationId xmlns:a16="http://schemas.microsoft.com/office/drawing/2014/main" id="{3E72A672-7789-4744-A4CB-D177B890FDE6}"/>
              </a:ext>
            </a:extLst>
          </p:cNvPr>
          <p:cNvSpPr/>
          <p:nvPr userDrawn="1"/>
        </p:nvSpPr>
        <p:spPr>
          <a:xfrm rot="4308689">
            <a:off x="8878526" y="-532562"/>
            <a:ext cx="3571215" cy="3737093"/>
          </a:xfrm>
          <a:custGeom>
            <a:avLst/>
            <a:gdLst>
              <a:gd name="connsiteX0" fmla="*/ 0 w 3571215"/>
              <a:gd name="connsiteY0" fmla="*/ 3023156 h 3737093"/>
              <a:gd name="connsiteX1" fmla="*/ 993291 w 3571215"/>
              <a:gd name="connsiteY1" fmla="*/ 0 h 3737093"/>
              <a:gd name="connsiteX2" fmla="*/ 3571215 w 3571215"/>
              <a:gd name="connsiteY2" fmla="*/ 847006 h 3737093"/>
              <a:gd name="connsiteX3" fmla="*/ 1392370 w 3571215"/>
              <a:gd name="connsiteY3" fmla="*/ 3639100 h 3737093"/>
              <a:gd name="connsiteX4" fmla="*/ 393183 w 3571215"/>
              <a:gd name="connsiteY4" fmla="*/ 3737093 h 3737093"/>
              <a:gd name="connsiteX5" fmla="*/ 0 w 3571215"/>
              <a:gd name="connsiteY5" fmla="*/ 3023156 h 3737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71215" h="3737093">
                <a:moveTo>
                  <a:pt x="0" y="3023156"/>
                </a:moveTo>
                <a:lnTo>
                  <a:pt x="993291" y="0"/>
                </a:lnTo>
                <a:lnTo>
                  <a:pt x="3571215" y="847006"/>
                </a:lnTo>
                <a:lnTo>
                  <a:pt x="1392370" y="3639100"/>
                </a:lnTo>
                <a:lnTo>
                  <a:pt x="393183" y="3737093"/>
                </a:lnTo>
                <a:lnTo>
                  <a:pt x="0" y="3023156"/>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Freeform: Shape 13">
            <a:extLst>
              <a:ext uri="{FF2B5EF4-FFF2-40B4-BE49-F238E27FC236}">
                <a16:creationId xmlns:a16="http://schemas.microsoft.com/office/drawing/2014/main" id="{0C7CDA8E-8D79-474E-8278-7D77C867E238}"/>
              </a:ext>
            </a:extLst>
          </p:cNvPr>
          <p:cNvSpPr/>
          <p:nvPr userDrawn="1"/>
        </p:nvSpPr>
        <p:spPr>
          <a:xfrm rot="4308689">
            <a:off x="9191192" y="1651650"/>
            <a:ext cx="1980696" cy="2066510"/>
          </a:xfrm>
          <a:custGeom>
            <a:avLst/>
            <a:gdLst>
              <a:gd name="connsiteX0" fmla="*/ 0 w 1980696"/>
              <a:gd name="connsiteY0" fmla="*/ 2066510 h 2066510"/>
              <a:gd name="connsiteX1" fmla="*/ 1138078 w 1980696"/>
              <a:gd name="connsiteY1" fmla="*/ 0 h 2066510"/>
              <a:gd name="connsiteX2" fmla="*/ 1980696 w 1980696"/>
              <a:gd name="connsiteY2" fmla="*/ 1530016 h 2066510"/>
              <a:gd name="connsiteX3" fmla="*/ 1459417 w 1980696"/>
              <a:gd name="connsiteY3" fmla="*/ 2066510 h 2066510"/>
            </a:gdLst>
            <a:ahLst/>
            <a:cxnLst>
              <a:cxn ang="0">
                <a:pos x="connsiteX0" y="connsiteY0"/>
              </a:cxn>
              <a:cxn ang="0">
                <a:pos x="connsiteX1" y="connsiteY1"/>
              </a:cxn>
              <a:cxn ang="0">
                <a:pos x="connsiteX2" y="connsiteY2"/>
              </a:cxn>
              <a:cxn ang="0">
                <a:pos x="connsiteX3" y="connsiteY3"/>
              </a:cxn>
            </a:cxnLst>
            <a:rect l="l" t="t" r="r" b="b"/>
            <a:pathLst>
              <a:path w="1980696" h="2066510">
                <a:moveTo>
                  <a:pt x="0" y="2066510"/>
                </a:moveTo>
                <a:lnTo>
                  <a:pt x="1138078" y="0"/>
                </a:lnTo>
                <a:lnTo>
                  <a:pt x="1980696" y="1530016"/>
                </a:lnTo>
                <a:lnTo>
                  <a:pt x="1459417" y="206651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8">
            <a:extLst>
              <a:ext uri="{FF2B5EF4-FFF2-40B4-BE49-F238E27FC236}">
                <a16:creationId xmlns:a16="http://schemas.microsoft.com/office/drawing/2014/main" id="{ABD99355-65C1-4211-9E82-3D41ACE0AE17}"/>
              </a:ext>
            </a:extLst>
          </p:cNvPr>
          <p:cNvSpPr/>
          <p:nvPr userDrawn="1"/>
        </p:nvSpPr>
        <p:spPr>
          <a:xfrm rot="13830869">
            <a:off x="9457431" y="3977898"/>
            <a:ext cx="346713" cy="206124"/>
          </a:xfrm>
          <a:custGeom>
            <a:avLst/>
            <a:gdLst>
              <a:gd name="connsiteX0" fmla="*/ 346713 w 346713"/>
              <a:gd name="connsiteY0" fmla="*/ 206124 h 206124"/>
              <a:gd name="connsiteX1" fmla="*/ 0 w 346713"/>
              <a:gd name="connsiteY1" fmla="*/ 206124 h 206124"/>
              <a:gd name="connsiteX2" fmla="*/ 86666 w 346713"/>
              <a:gd name="connsiteY2" fmla="*/ 0 h 206124"/>
              <a:gd name="connsiteX3" fmla="*/ 346713 w 346713"/>
              <a:gd name="connsiteY3" fmla="*/ 206124 h 206124"/>
            </a:gdLst>
            <a:ahLst/>
            <a:cxnLst>
              <a:cxn ang="0">
                <a:pos x="connsiteX0" y="connsiteY0"/>
              </a:cxn>
              <a:cxn ang="0">
                <a:pos x="connsiteX1" y="connsiteY1"/>
              </a:cxn>
              <a:cxn ang="0">
                <a:pos x="connsiteX2" y="connsiteY2"/>
              </a:cxn>
              <a:cxn ang="0">
                <a:pos x="connsiteX3" y="connsiteY3"/>
              </a:cxn>
            </a:cxnLst>
            <a:rect l="l" t="t" r="r" b="b"/>
            <a:pathLst>
              <a:path w="346713" h="206124">
                <a:moveTo>
                  <a:pt x="346713" y="206124"/>
                </a:moveTo>
                <a:lnTo>
                  <a:pt x="0" y="206124"/>
                </a:lnTo>
                <a:lnTo>
                  <a:pt x="86666" y="0"/>
                </a:lnTo>
                <a:lnTo>
                  <a:pt x="346713" y="206124"/>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7">
            <a:extLst>
              <a:ext uri="{FF2B5EF4-FFF2-40B4-BE49-F238E27FC236}">
                <a16:creationId xmlns:a16="http://schemas.microsoft.com/office/drawing/2014/main" id="{F459E701-5FEF-4918-8F3A-04E29BF09009}"/>
              </a:ext>
            </a:extLst>
          </p:cNvPr>
          <p:cNvSpPr/>
          <p:nvPr userDrawn="1"/>
        </p:nvSpPr>
        <p:spPr>
          <a:xfrm rot="12431080">
            <a:off x="9528615" y="3713859"/>
            <a:ext cx="710669" cy="335543"/>
          </a:xfrm>
          <a:custGeom>
            <a:avLst/>
            <a:gdLst>
              <a:gd name="connsiteX0" fmla="*/ 710669 w 710669"/>
              <a:gd name="connsiteY0" fmla="*/ 176660 h 335543"/>
              <a:gd name="connsiteX1" fmla="*/ 0 w 710669"/>
              <a:gd name="connsiteY1" fmla="*/ 335543 h 335543"/>
              <a:gd name="connsiteX2" fmla="*/ 141082 w 710669"/>
              <a:gd name="connsiteY2" fmla="*/ 0 h 335543"/>
              <a:gd name="connsiteX3" fmla="*/ 487795 w 710669"/>
              <a:gd name="connsiteY3" fmla="*/ 0 h 335543"/>
              <a:gd name="connsiteX4" fmla="*/ 710669 w 710669"/>
              <a:gd name="connsiteY4" fmla="*/ 176660 h 3355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0669" h="335543">
                <a:moveTo>
                  <a:pt x="710669" y="176660"/>
                </a:moveTo>
                <a:lnTo>
                  <a:pt x="0" y="335543"/>
                </a:lnTo>
                <a:lnTo>
                  <a:pt x="141082" y="0"/>
                </a:lnTo>
                <a:lnTo>
                  <a:pt x="487795" y="0"/>
                </a:lnTo>
                <a:lnTo>
                  <a:pt x="710669" y="17666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9">
            <a:extLst>
              <a:ext uri="{FF2B5EF4-FFF2-40B4-BE49-F238E27FC236}">
                <a16:creationId xmlns:a16="http://schemas.microsoft.com/office/drawing/2014/main" id="{8550A0A6-1197-4153-9800-69D58909D0C7}"/>
              </a:ext>
            </a:extLst>
          </p:cNvPr>
          <p:cNvSpPr/>
          <p:nvPr userDrawn="1"/>
        </p:nvSpPr>
        <p:spPr>
          <a:xfrm rot="4308689">
            <a:off x="8785444" y="1075879"/>
            <a:ext cx="1246227" cy="1580187"/>
          </a:xfrm>
          <a:custGeom>
            <a:avLst/>
            <a:gdLst>
              <a:gd name="connsiteX0" fmla="*/ 0 w 1980696"/>
              <a:gd name="connsiteY0" fmla="*/ 2066510 h 2066510"/>
              <a:gd name="connsiteX1" fmla="*/ 1138078 w 1980696"/>
              <a:gd name="connsiteY1" fmla="*/ 0 h 2066510"/>
              <a:gd name="connsiteX2" fmla="*/ 1980696 w 1980696"/>
              <a:gd name="connsiteY2" fmla="*/ 1530016 h 2066510"/>
              <a:gd name="connsiteX3" fmla="*/ 1459417 w 1980696"/>
              <a:gd name="connsiteY3" fmla="*/ 2066510 h 2066510"/>
              <a:gd name="connsiteX0" fmla="*/ 0 w 1980696"/>
              <a:gd name="connsiteY0" fmla="*/ 1680311 h 1680311"/>
              <a:gd name="connsiteX1" fmla="*/ 1337031 w 1980696"/>
              <a:gd name="connsiteY1" fmla="*/ 0 h 1680311"/>
              <a:gd name="connsiteX2" fmla="*/ 1980696 w 1980696"/>
              <a:gd name="connsiteY2" fmla="*/ 1143817 h 1680311"/>
              <a:gd name="connsiteX3" fmla="*/ 1459417 w 1980696"/>
              <a:gd name="connsiteY3" fmla="*/ 1680311 h 1680311"/>
              <a:gd name="connsiteX4" fmla="*/ 0 w 1980696"/>
              <a:gd name="connsiteY4" fmla="*/ 1680311 h 1680311"/>
              <a:gd name="connsiteX0" fmla="*/ 0 w 1459417"/>
              <a:gd name="connsiteY0" fmla="*/ 1680311 h 1680311"/>
              <a:gd name="connsiteX1" fmla="*/ 1337031 w 1459417"/>
              <a:gd name="connsiteY1" fmla="*/ 0 h 1680311"/>
              <a:gd name="connsiteX2" fmla="*/ 1360698 w 1459417"/>
              <a:gd name="connsiteY2" fmla="*/ 208215 h 1680311"/>
              <a:gd name="connsiteX3" fmla="*/ 1459417 w 1459417"/>
              <a:gd name="connsiteY3" fmla="*/ 1680311 h 1680311"/>
              <a:gd name="connsiteX4" fmla="*/ 0 w 1459417"/>
              <a:gd name="connsiteY4" fmla="*/ 1680311 h 1680311"/>
              <a:gd name="connsiteX0" fmla="*/ 0 w 1360698"/>
              <a:gd name="connsiteY0" fmla="*/ 1680311 h 1688402"/>
              <a:gd name="connsiteX1" fmla="*/ 1337031 w 1360698"/>
              <a:gd name="connsiteY1" fmla="*/ 0 h 1688402"/>
              <a:gd name="connsiteX2" fmla="*/ 1360698 w 1360698"/>
              <a:gd name="connsiteY2" fmla="*/ 208215 h 1688402"/>
              <a:gd name="connsiteX3" fmla="*/ 278710 w 1360698"/>
              <a:gd name="connsiteY3" fmla="*/ 1688402 h 1688402"/>
              <a:gd name="connsiteX4" fmla="*/ 0 w 1360698"/>
              <a:gd name="connsiteY4" fmla="*/ 1680311 h 1688402"/>
              <a:gd name="connsiteX0" fmla="*/ 0 w 1360698"/>
              <a:gd name="connsiteY0" fmla="*/ 1680311 h 1698354"/>
              <a:gd name="connsiteX1" fmla="*/ 1337031 w 1360698"/>
              <a:gd name="connsiteY1" fmla="*/ 0 h 1698354"/>
              <a:gd name="connsiteX2" fmla="*/ 1360698 w 1360698"/>
              <a:gd name="connsiteY2" fmla="*/ 208215 h 1698354"/>
              <a:gd name="connsiteX3" fmla="*/ 415804 w 1360698"/>
              <a:gd name="connsiteY3" fmla="*/ 1698354 h 1698354"/>
              <a:gd name="connsiteX4" fmla="*/ 0 w 1360698"/>
              <a:gd name="connsiteY4" fmla="*/ 1680311 h 1698354"/>
              <a:gd name="connsiteX0" fmla="*/ 0 w 1360698"/>
              <a:gd name="connsiteY0" fmla="*/ 1556337 h 1574380"/>
              <a:gd name="connsiteX1" fmla="*/ 1226116 w 1360698"/>
              <a:gd name="connsiteY1" fmla="*/ 0 h 1574380"/>
              <a:gd name="connsiteX2" fmla="*/ 1360698 w 1360698"/>
              <a:gd name="connsiteY2" fmla="*/ 84241 h 1574380"/>
              <a:gd name="connsiteX3" fmla="*/ 415804 w 1360698"/>
              <a:gd name="connsiteY3" fmla="*/ 1574380 h 1574380"/>
              <a:gd name="connsiteX4" fmla="*/ 0 w 1360698"/>
              <a:gd name="connsiteY4" fmla="*/ 1556337 h 1574380"/>
              <a:gd name="connsiteX0" fmla="*/ 0 w 1303560"/>
              <a:gd name="connsiteY0" fmla="*/ 1556337 h 1574380"/>
              <a:gd name="connsiteX1" fmla="*/ 1226116 w 1303560"/>
              <a:gd name="connsiteY1" fmla="*/ 0 h 1574380"/>
              <a:gd name="connsiteX2" fmla="*/ 1303560 w 1303560"/>
              <a:gd name="connsiteY2" fmla="*/ 105569 h 1574380"/>
              <a:gd name="connsiteX3" fmla="*/ 415804 w 1303560"/>
              <a:gd name="connsiteY3" fmla="*/ 1574380 h 1574380"/>
              <a:gd name="connsiteX4" fmla="*/ 0 w 1303560"/>
              <a:gd name="connsiteY4" fmla="*/ 1556337 h 1574380"/>
              <a:gd name="connsiteX0" fmla="*/ 0 w 1246227"/>
              <a:gd name="connsiteY0" fmla="*/ 1580187 h 1580187"/>
              <a:gd name="connsiteX1" fmla="*/ 1168783 w 1246227"/>
              <a:gd name="connsiteY1" fmla="*/ 0 h 1580187"/>
              <a:gd name="connsiteX2" fmla="*/ 1246227 w 1246227"/>
              <a:gd name="connsiteY2" fmla="*/ 105569 h 1580187"/>
              <a:gd name="connsiteX3" fmla="*/ 358471 w 1246227"/>
              <a:gd name="connsiteY3" fmla="*/ 1574380 h 1580187"/>
              <a:gd name="connsiteX4" fmla="*/ 0 w 1246227"/>
              <a:gd name="connsiteY4" fmla="*/ 1580187 h 15801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6227" h="1580187">
                <a:moveTo>
                  <a:pt x="0" y="1580187"/>
                </a:moveTo>
                <a:lnTo>
                  <a:pt x="1168783" y="0"/>
                </a:lnTo>
                <a:lnTo>
                  <a:pt x="1246227" y="105569"/>
                </a:lnTo>
                <a:lnTo>
                  <a:pt x="358471" y="1574380"/>
                </a:lnTo>
                <a:lnTo>
                  <a:pt x="0" y="15801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23">
            <a:extLst>
              <a:ext uri="{FF2B5EF4-FFF2-40B4-BE49-F238E27FC236}">
                <a16:creationId xmlns:a16="http://schemas.microsoft.com/office/drawing/2014/main" id="{4F0A2415-21FA-4B06-89CA-A379C8C2E262}"/>
              </a:ext>
            </a:extLst>
          </p:cNvPr>
          <p:cNvSpPr/>
          <p:nvPr userDrawn="1"/>
        </p:nvSpPr>
        <p:spPr>
          <a:xfrm rot="17193105">
            <a:off x="11374788" y="2846425"/>
            <a:ext cx="243160" cy="406553"/>
          </a:xfrm>
          <a:custGeom>
            <a:avLst/>
            <a:gdLst>
              <a:gd name="connsiteX0" fmla="*/ 243160 w 243160"/>
              <a:gd name="connsiteY0" fmla="*/ 342071 h 406553"/>
              <a:gd name="connsiteX1" fmla="*/ 156493 w 243160"/>
              <a:gd name="connsiteY1" fmla="*/ 406553 h 406553"/>
              <a:gd name="connsiteX2" fmla="*/ 0 w 243160"/>
              <a:gd name="connsiteY2" fmla="*/ 0 h 406553"/>
              <a:gd name="connsiteX3" fmla="*/ 243160 w 243160"/>
              <a:gd name="connsiteY3" fmla="*/ 342071 h 406553"/>
            </a:gdLst>
            <a:ahLst/>
            <a:cxnLst>
              <a:cxn ang="0">
                <a:pos x="connsiteX0" y="connsiteY0"/>
              </a:cxn>
              <a:cxn ang="0">
                <a:pos x="connsiteX1" y="connsiteY1"/>
              </a:cxn>
              <a:cxn ang="0">
                <a:pos x="connsiteX2" y="connsiteY2"/>
              </a:cxn>
              <a:cxn ang="0">
                <a:pos x="connsiteX3" y="connsiteY3"/>
              </a:cxn>
            </a:cxnLst>
            <a:rect l="l" t="t" r="r" b="b"/>
            <a:pathLst>
              <a:path w="243160" h="406553">
                <a:moveTo>
                  <a:pt x="243160" y="342071"/>
                </a:moveTo>
                <a:lnTo>
                  <a:pt x="156493" y="406553"/>
                </a:lnTo>
                <a:lnTo>
                  <a:pt x="0" y="0"/>
                </a:lnTo>
                <a:lnTo>
                  <a:pt x="243160" y="342071"/>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22">
            <a:extLst>
              <a:ext uri="{FF2B5EF4-FFF2-40B4-BE49-F238E27FC236}">
                <a16:creationId xmlns:a16="http://schemas.microsoft.com/office/drawing/2014/main" id="{FF9CE8FE-77D6-45E0-BBF7-78F07AC29771}"/>
              </a:ext>
            </a:extLst>
          </p:cNvPr>
          <p:cNvSpPr/>
          <p:nvPr userDrawn="1"/>
        </p:nvSpPr>
        <p:spPr>
          <a:xfrm rot="17193105">
            <a:off x="10879052" y="2627354"/>
            <a:ext cx="692798" cy="510610"/>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2969476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15-Apr-21</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r>
              <a:rPr lang="en-US" noProof="0"/>
              <a:t>Add a footer</a:t>
            </a:r>
            <a:endParaRPr lang="en-US" noProof="0" dirty="0"/>
          </a:p>
        </p:txBody>
      </p:sp>
      <p:sp>
        <p:nvSpPr>
          <p:cNvPr id="10" name="Slide Number Placeholder 9"/>
          <p:cNvSpPr>
            <a:spLocks noGrp="1"/>
          </p:cNvSpPr>
          <p:nvPr>
            <p:ph type="sldNum" sz="quarter" idx="12"/>
          </p:nvPr>
        </p:nvSpPr>
        <p:spPr/>
        <p:txBody>
          <a:bodyPr/>
          <a:lstStyle/>
          <a:p>
            <a:fld id="{19B51A1E-902D-48AF-9020-955120F399B6}" type="slidenum">
              <a:rPr lang="en-US" noProof="0" smtClean="0"/>
              <a:pPr/>
              <a:t>‹#›</a:t>
            </a:fld>
            <a:endParaRPr lang="en-US" noProof="0" dirty="0"/>
          </a:p>
        </p:txBody>
      </p:sp>
      <p:sp>
        <p:nvSpPr>
          <p:cNvPr id="11" name="Freeform: Shape 28">
            <a:extLst>
              <a:ext uri="{FF2B5EF4-FFF2-40B4-BE49-F238E27FC236}">
                <a16:creationId xmlns:a16="http://schemas.microsoft.com/office/drawing/2014/main" id="{F8AB0F04-910C-4647-AE1C-177C66B50038}"/>
              </a:ext>
            </a:extLst>
          </p:cNvPr>
          <p:cNvSpPr/>
          <p:nvPr userDrawn="1"/>
        </p:nvSpPr>
        <p:spPr>
          <a:xfrm rot="4308689">
            <a:off x="8139110" y="-52404"/>
            <a:ext cx="648657" cy="777553"/>
          </a:xfrm>
          <a:custGeom>
            <a:avLst/>
            <a:gdLst>
              <a:gd name="connsiteX0" fmla="*/ 0 w 648657"/>
              <a:gd name="connsiteY0" fmla="*/ 777553 h 777553"/>
              <a:gd name="connsiteX1" fmla="*/ 255474 w 648657"/>
              <a:gd name="connsiteY1" fmla="*/ 0 h 777553"/>
              <a:gd name="connsiteX2" fmla="*/ 648657 w 648657"/>
              <a:gd name="connsiteY2" fmla="*/ 713937 h 777553"/>
              <a:gd name="connsiteX3" fmla="*/ 0 w 648657"/>
              <a:gd name="connsiteY3" fmla="*/ 777553 h 777553"/>
            </a:gdLst>
            <a:ahLst/>
            <a:cxnLst>
              <a:cxn ang="0">
                <a:pos x="connsiteX0" y="connsiteY0"/>
              </a:cxn>
              <a:cxn ang="0">
                <a:pos x="connsiteX1" y="connsiteY1"/>
              </a:cxn>
              <a:cxn ang="0">
                <a:pos x="connsiteX2" y="connsiteY2"/>
              </a:cxn>
              <a:cxn ang="0">
                <a:pos x="connsiteX3" y="connsiteY3"/>
              </a:cxn>
            </a:cxnLst>
            <a:rect l="l" t="t" r="r" b="b"/>
            <a:pathLst>
              <a:path w="648657" h="777553">
                <a:moveTo>
                  <a:pt x="0" y="777553"/>
                </a:moveTo>
                <a:lnTo>
                  <a:pt x="255474" y="0"/>
                </a:lnTo>
                <a:lnTo>
                  <a:pt x="648657" y="713937"/>
                </a:lnTo>
                <a:lnTo>
                  <a:pt x="0" y="777553"/>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26">
            <a:extLst>
              <a:ext uri="{FF2B5EF4-FFF2-40B4-BE49-F238E27FC236}">
                <a16:creationId xmlns:a16="http://schemas.microsoft.com/office/drawing/2014/main" id="{3E72A672-7789-4744-A4CB-D177B890FDE6}"/>
              </a:ext>
            </a:extLst>
          </p:cNvPr>
          <p:cNvSpPr/>
          <p:nvPr userDrawn="1"/>
        </p:nvSpPr>
        <p:spPr>
          <a:xfrm rot="4308689">
            <a:off x="8878526" y="-532562"/>
            <a:ext cx="3571215" cy="3737093"/>
          </a:xfrm>
          <a:custGeom>
            <a:avLst/>
            <a:gdLst>
              <a:gd name="connsiteX0" fmla="*/ 0 w 3571215"/>
              <a:gd name="connsiteY0" fmla="*/ 3023156 h 3737093"/>
              <a:gd name="connsiteX1" fmla="*/ 993291 w 3571215"/>
              <a:gd name="connsiteY1" fmla="*/ 0 h 3737093"/>
              <a:gd name="connsiteX2" fmla="*/ 3571215 w 3571215"/>
              <a:gd name="connsiteY2" fmla="*/ 847006 h 3737093"/>
              <a:gd name="connsiteX3" fmla="*/ 1392370 w 3571215"/>
              <a:gd name="connsiteY3" fmla="*/ 3639100 h 3737093"/>
              <a:gd name="connsiteX4" fmla="*/ 393183 w 3571215"/>
              <a:gd name="connsiteY4" fmla="*/ 3737093 h 3737093"/>
              <a:gd name="connsiteX5" fmla="*/ 0 w 3571215"/>
              <a:gd name="connsiteY5" fmla="*/ 3023156 h 3737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71215" h="3737093">
                <a:moveTo>
                  <a:pt x="0" y="3023156"/>
                </a:moveTo>
                <a:lnTo>
                  <a:pt x="993291" y="0"/>
                </a:lnTo>
                <a:lnTo>
                  <a:pt x="3571215" y="847006"/>
                </a:lnTo>
                <a:lnTo>
                  <a:pt x="1392370" y="3639100"/>
                </a:lnTo>
                <a:lnTo>
                  <a:pt x="393183" y="3737093"/>
                </a:lnTo>
                <a:lnTo>
                  <a:pt x="0" y="3023156"/>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Freeform: Shape 13">
            <a:extLst>
              <a:ext uri="{FF2B5EF4-FFF2-40B4-BE49-F238E27FC236}">
                <a16:creationId xmlns:a16="http://schemas.microsoft.com/office/drawing/2014/main" id="{0C7CDA8E-8D79-474E-8278-7D77C867E238}"/>
              </a:ext>
            </a:extLst>
          </p:cNvPr>
          <p:cNvSpPr/>
          <p:nvPr userDrawn="1"/>
        </p:nvSpPr>
        <p:spPr>
          <a:xfrm rot="4308689">
            <a:off x="9191192" y="1651650"/>
            <a:ext cx="1980696" cy="2066510"/>
          </a:xfrm>
          <a:custGeom>
            <a:avLst/>
            <a:gdLst>
              <a:gd name="connsiteX0" fmla="*/ 0 w 1980696"/>
              <a:gd name="connsiteY0" fmla="*/ 2066510 h 2066510"/>
              <a:gd name="connsiteX1" fmla="*/ 1138078 w 1980696"/>
              <a:gd name="connsiteY1" fmla="*/ 0 h 2066510"/>
              <a:gd name="connsiteX2" fmla="*/ 1980696 w 1980696"/>
              <a:gd name="connsiteY2" fmla="*/ 1530016 h 2066510"/>
              <a:gd name="connsiteX3" fmla="*/ 1459417 w 1980696"/>
              <a:gd name="connsiteY3" fmla="*/ 2066510 h 2066510"/>
            </a:gdLst>
            <a:ahLst/>
            <a:cxnLst>
              <a:cxn ang="0">
                <a:pos x="connsiteX0" y="connsiteY0"/>
              </a:cxn>
              <a:cxn ang="0">
                <a:pos x="connsiteX1" y="connsiteY1"/>
              </a:cxn>
              <a:cxn ang="0">
                <a:pos x="connsiteX2" y="connsiteY2"/>
              </a:cxn>
              <a:cxn ang="0">
                <a:pos x="connsiteX3" y="connsiteY3"/>
              </a:cxn>
            </a:cxnLst>
            <a:rect l="l" t="t" r="r" b="b"/>
            <a:pathLst>
              <a:path w="1980696" h="2066510">
                <a:moveTo>
                  <a:pt x="0" y="2066510"/>
                </a:moveTo>
                <a:lnTo>
                  <a:pt x="1138078" y="0"/>
                </a:lnTo>
                <a:lnTo>
                  <a:pt x="1980696" y="1530016"/>
                </a:lnTo>
                <a:lnTo>
                  <a:pt x="1459417" y="206651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8">
            <a:extLst>
              <a:ext uri="{FF2B5EF4-FFF2-40B4-BE49-F238E27FC236}">
                <a16:creationId xmlns:a16="http://schemas.microsoft.com/office/drawing/2014/main" id="{ABD99355-65C1-4211-9E82-3D41ACE0AE17}"/>
              </a:ext>
            </a:extLst>
          </p:cNvPr>
          <p:cNvSpPr/>
          <p:nvPr userDrawn="1"/>
        </p:nvSpPr>
        <p:spPr>
          <a:xfrm rot="13830869">
            <a:off x="9457431" y="3977898"/>
            <a:ext cx="346713" cy="206124"/>
          </a:xfrm>
          <a:custGeom>
            <a:avLst/>
            <a:gdLst>
              <a:gd name="connsiteX0" fmla="*/ 346713 w 346713"/>
              <a:gd name="connsiteY0" fmla="*/ 206124 h 206124"/>
              <a:gd name="connsiteX1" fmla="*/ 0 w 346713"/>
              <a:gd name="connsiteY1" fmla="*/ 206124 h 206124"/>
              <a:gd name="connsiteX2" fmla="*/ 86666 w 346713"/>
              <a:gd name="connsiteY2" fmla="*/ 0 h 206124"/>
              <a:gd name="connsiteX3" fmla="*/ 346713 w 346713"/>
              <a:gd name="connsiteY3" fmla="*/ 206124 h 206124"/>
            </a:gdLst>
            <a:ahLst/>
            <a:cxnLst>
              <a:cxn ang="0">
                <a:pos x="connsiteX0" y="connsiteY0"/>
              </a:cxn>
              <a:cxn ang="0">
                <a:pos x="connsiteX1" y="connsiteY1"/>
              </a:cxn>
              <a:cxn ang="0">
                <a:pos x="connsiteX2" y="connsiteY2"/>
              </a:cxn>
              <a:cxn ang="0">
                <a:pos x="connsiteX3" y="connsiteY3"/>
              </a:cxn>
            </a:cxnLst>
            <a:rect l="l" t="t" r="r" b="b"/>
            <a:pathLst>
              <a:path w="346713" h="206124">
                <a:moveTo>
                  <a:pt x="346713" y="206124"/>
                </a:moveTo>
                <a:lnTo>
                  <a:pt x="0" y="206124"/>
                </a:lnTo>
                <a:lnTo>
                  <a:pt x="86666" y="0"/>
                </a:lnTo>
                <a:lnTo>
                  <a:pt x="346713" y="206124"/>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7">
            <a:extLst>
              <a:ext uri="{FF2B5EF4-FFF2-40B4-BE49-F238E27FC236}">
                <a16:creationId xmlns:a16="http://schemas.microsoft.com/office/drawing/2014/main" id="{F459E701-5FEF-4918-8F3A-04E29BF09009}"/>
              </a:ext>
            </a:extLst>
          </p:cNvPr>
          <p:cNvSpPr/>
          <p:nvPr userDrawn="1"/>
        </p:nvSpPr>
        <p:spPr>
          <a:xfrm rot="12431080">
            <a:off x="9528615" y="3713859"/>
            <a:ext cx="710669" cy="335543"/>
          </a:xfrm>
          <a:custGeom>
            <a:avLst/>
            <a:gdLst>
              <a:gd name="connsiteX0" fmla="*/ 710669 w 710669"/>
              <a:gd name="connsiteY0" fmla="*/ 176660 h 335543"/>
              <a:gd name="connsiteX1" fmla="*/ 0 w 710669"/>
              <a:gd name="connsiteY1" fmla="*/ 335543 h 335543"/>
              <a:gd name="connsiteX2" fmla="*/ 141082 w 710669"/>
              <a:gd name="connsiteY2" fmla="*/ 0 h 335543"/>
              <a:gd name="connsiteX3" fmla="*/ 487795 w 710669"/>
              <a:gd name="connsiteY3" fmla="*/ 0 h 335543"/>
              <a:gd name="connsiteX4" fmla="*/ 710669 w 710669"/>
              <a:gd name="connsiteY4" fmla="*/ 176660 h 3355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0669" h="335543">
                <a:moveTo>
                  <a:pt x="710669" y="176660"/>
                </a:moveTo>
                <a:lnTo>
                  <a:pt x="0" y="335543"/>
                </a:lnTo>
                <a:lnTo>
                  <a:pt x="141082" y="0"/>
                </a:lnTo>
                <a:lnTo>
                  <a:pt x="487795" y="0"/>
                </a:lnTo>
                <a:lnTo>
                  <a:pt x="710669" y="17666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9">
            <a:extLst>
              <a:ext uri="{FF2B5EF4-FFF2-40B4-BE49-F238E27FC236}">
                <a16:creationId xmlns:a16="http://schemas.microsoft.com/office/drawing/2014/main" id="{8550A0A6-1197-4153-9800-69D58909D0C7}"/>
              </a:ext>
            </a:extLst>
          </p:cNvPr>
          <p:cNvSpPr/>
          <p:nvPr userDrawn="1"/>
        </p:nvSpPr>
        <p:spPr>
          <a:xfrm rot="4308689">
            <a:off x="8785444" y="1075879"/>
            <a:ext cx="1246227" cy="1580187"/>
          </a:xfrm>
          <a:custGeom>
            <a:avLst/>
            <a:gdLst>
              <a:gd name="connsiteX0" fmla="*/ 0 w 1980696"/>
              <a:gd name="connsiteY0" fmla="*/ 2066510 h 2066510"/>
              <a:gd name="connsiteX1" fmla="*/ 1138078 w 1980696"/>
              <a:gd name="connsiteY1" fmla="*/ 0 h 2066510"/>
              <a:gd name="connsiteX2" fmla="*/ 1980696 w 1980696"/>
              <a:gd name="connsiteY2" fmla="*/ 1530016 h 2066510"/>
              <a:gd name="connsiteX3" fmla="*/ 1459417 w 1980696"/>
              <a:gd name="connsiteY3" fmla="*/ 2066510 h 2066510"/>
              <a:gd name="connsiteX0" fmla="*/ 0 w 1980696"/>
              <a:gd name="connsiteY0" fmla="*/ 1680311 h 1680311"/>
              <a:gd name="connsiteX1" fmla="*/ 1337031 w 1980696"/>
              <a:gd name="connsiteY1" fmla="*/ 0 h 1680311"/>
              <a:gd name="connsiteX2" fmla="*/ 1980696 w 1980696"/>
              <a:gd name="connsiteY2" fmla="*/ 1143817 h 1680311"/>
              <a:gd name="connsiteX3" fmla="*/ 1459417 w 1980696"/>
              <a:gd name="connsiteY3" fmla="*/ 1680311 h 1680311"/>
              <a:gd name="connsiteX4" fmla="*/ 0 w 1980696"/>
              <a:gd name="connsiteY4" fmla="*/ 1680311 h 1680311"/>
              <a:gd name="connsiteX0" fmla="*/ 0 w 1459417"/>
              <a:gd name="connsiteY0" fmla="*/ 1680311 h 1680311"/>
              <a:gd name="connsiteX1" fmla="*/ 1337031 w 1459417"/>
              <a:gd name="connsiteY1" fmla="*/ 0 h 1680311"/>
              <a:gd name="connsiteX2" fmla="*/ 1360698 w 1459417"/>
              <a:gd name="connsiteY2" fmla="*/ 208215 h 1680311"/>
              <a:gd name="connsiteX3" fmla="*/ 1459417 w 1459417"/>
              <a:gd name="connsiteY3" fmla="*/ 1680311 h 1680311"/>
              <a:gd name="connsiteX4" fmla="*/ 0 w 1459417"/>
              <a:gd name="connsiteY4" fmla="*/ 1680311 h 1680311"/>
              <a:gd name="connsiteX0" fmla="*/ 0 w 1360698"/>
              <a:gd name="connsiteY0" fmla="*/ 1680311 h 1688402"/>
              <a:gd name="connsiteX1" fmla="*/ 1337031 w 1360698"/>
              <a:gd name="connsiteY1" fmla="*/ 0 h 1688402"/>
              <a:gd name="connsiteX2" fmla="*/ 1360698 w 1360698"/>
              <a:gd name="connsiteY2" fmla="*/ 208215 h 1688402"/>
              <a:gd name="connsiteX3" fmla="*/ 278710 w 1360698"/>
              <a:gd name="connsiteY3" fmla="*/ 1688402 h 1688402"/>
              <a:gd name="connsiteX4" fmla="*/ 0 w 1360698"/>
              <a:gd name="connsiteY4" fmla="*/ 1680311 h 1688402"/>
              <a:gd name="connsiteX0" fmla="*/ 0 w 1360698"/>
              <a:gd name="connsiteY0" fmla="*/ 1680311 h 1698354"/>
              <a:gd name="connsiteX1" fmla="*/ 1337031 w 1360698"/>
              <a:gd name="connsiteY1" fmla="*/ 0 h 1698354"/>
              <a:gd name="connsiteX2" fmla="*/ 1360698 w 1360698"/>
              <a:gd name="connsiteY2" fmla="*/ 208215 h 1698354"/>
              <a:gd name="connsiteX3" fmla="*/ 415804 w 1360698"/>
              <a:gd name="connsiteY3" fmla="*/ 1698354 h 1698354"/>
              <a:gd name="connsiteX4" fmla="*/ 0 w 1360698"/>
              <a:gd name="connsiteY4" fmla="*/ 1680311 h 1698354"/>
              <a:gd name="connsiteX0" fmla="*/ 0 w 1360698"/>
              <a:gd name="connsiteY0" fmla="*/ 1556337 h 1574380"/>
              <a:gd name="connsiteX1" fmla="*/ 1226116 w 1360698"/>
              <a:gd name="connsiteY1" fmla="*/ 0 h 1574380"/>
              <a:gd name="connsiteX2" fmla="*/ 1360698 w 1360698"/>
              <a:gd name="connsiteY2" fmla="*/ 84241 h 1574380"/>
              <a:gd name="connsiteX3" fmla="*/ 415804 w 1360698"/>
              <a:gd name="connsiteY3" fmla="*/ 1574380 h 1574380"/>
              <a:gd name="connsiteX4" fmla="*/ 0 w 1360698"/>
              <a:gd name="connsiteY4" fmla="*/ 1556337 h 1574380"/>
              <a:gd name="connsiteX0" fmla="*/ 0 w 1303560"/>
              <a:gd name="connsiteY0" fmla="*/ 1556337 h 1574380"/>
              <a:gd name="connsiteX1" fmla="*/ 1226116 w 1303560"/>
              <a:gd name="connsiteY1" fmla="*/ 0 h 1574380"/>
              <a:gd name="connsiteX2" fmla="*/ 1303560 w 1303560"/>
              <a:gd name="connsiteY2" fmla="*/ 105569 h 1574380"/>
              <a:gd name="connsiteX3" fmla="*/ 415804 w 1303560"/>
              <a:gd name="connsiteY3" fmla="*/ 1574380 h 1574380"/>
              <a:gd name="connsiteX4" fmla="*/ 0 w 1303560"/>
              <a:gd name="connsiteY4" fmla="*/ 1556337 h 1574380"/>
              <a:gd name="connsiteX0" fmla="*/ 0 w 1246227"/>
              <a:gd name="connsiteY0" fmla="*/ 1580187 h 1580187"/>
              <a:gd name="connsiteX1" fmla="*/ 1168783 w 1246227"/>
              <a:gd name="connsiteY1" fmla="*/ 0 h 1580187"/>
              <a:gd name="connsiteX2" fmla="*/ 1246227 w 1246227"/>
              <a:gd name="connsiteY2" fmla="*/ 105569 h 1580187"/>
              <a:gd name="connsiteX3" fmla="*/ 358471 w 1246227"/>
              <a:gd name="connsiteY3" fmla="*/ 1574380 h 1580187"/>
              <a:gd name="connsiteX4" fmla="*/ 0 w 1246227"/>
              <a:gd name="connsiteY4" fmla="*/ 1580187 h 15801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6227" h="1580187">
                <a:moveTo>
                  <a:pt x="0" y="1580187"/>
                </a:moveTo>
                <a:lnTo>
                  <a:pt x="1168783" y="0"/>
                </a:lnTo>
                <a:lnTo>
                  <a:pt x="1246227" y="105569"/>
                </a:lnTo>
                <a:lnTo>
                  <a:pt x="358471" y="1574380"/>
                </a:lnTo>
                <a:lnTo>
                  <a:pt x="0" y="15801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23">
            <a:extLst>
              <a:ext uri="{FF2B5EF4-FFF2-40B4-BE49-F238E27FC236}">
                <a16:creationId xmlns:a16="http://schemas.microsoft.com/office/drawing/2014/main" id="{4F0A2415-21FA-4B06-89CA-A379C8C2E262}"/>
              </a:ext>
            </a:extLst>
          </p:cNvPr>
          <p:cNvSpPr/>
          <p:nvPr userDrawn="1"/>
        </p:nvSpPr>
        <p:spPr>
          <a:xfrm rot="17193105">
            <a:off x="11374788" y="2846425"/>
            <a:ext cx="243160" cy="406553"/>
          </a:xfrm>
          <a:custGeom>
            <a:avLst/>
            <a:gdLst>
              <a:gd name="connsiteX0" fmla="*/ 243160 w 243160"/>
              <a:gd name="connsiteY0" fmla="*/ 342071 h 406553"/>
              <a:gd name="connsiteX1" fmla="*/ 156493 w 243160"/>
              <a:gd name="connsiteY1" fmla="*/ 406553 h 406553"/>
              <a:gd name="connsiteX2" fmla="*/ 0 w 243160"/>
              <a:gd name="connsiteY2" fmla="*/ 0 h 406553"/>
              <a:gd name="connsiteX3" fmla="*/ 243160 w 243160"/>
              <a:gd name="connsiteY3" fmla="*/ 342071 h 406553"/>
            </a:gdLst>
            <a:ahLst/>
            <a:cxnLst>
              <a:cxn ang="0">
                <a:pos x="connsiteX0" y="connsiteY0"/>
              </a:cxn>
              <a:cxn ang="0">
                <a:pos x="connsiteX1" y="connsiteY1"/>
              </a:cxn>
              <a:cxn ang="0">
                <a:pos x="connsiteX2" y="connsiteY2"/>
              </a:cxn>
              <a:cxn ang="0">
                <a:pos x="connsiteX3" y="connsiteY3"/>
              </a:cxn>
            </a:cxnLst>
            <a:rect l="l" t="t" r="r" b="b"/>
            <a:pathLst>
              <a:path w="243160" h="406553">
                <a:moveTo>
                  <a:pt x="243160" y="342071"/>
                </a:moveTo>
                <a:lnTo>
                  <a:pt x="156493" y="406553"/>
                </a:lnTo>
                <a:lnTo>
                  <a:pt x="0" y="0"/>
                </a:lnTo>
                <a:lnTo>
                  <a:pt x="243160" y="342071"/>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22">
            <a:extLst>
              <a:ext uri="{FF2B5EF4-FFF2-40B4-BE49-F238E27FC236}">
                <a16:creationId xmlns:a16="http://schemas.microsoft.com/office/drawing/2014/main" id="{FF9CE8FE-77D6-45E0-BBF7-78F07AC29771}"/>
              </a:ext>
            </a:extLst>
          </p:cNvPr>
          <p:cNvSpPr/>
          <p:nvPr userDrawn="1"/>
        </p:nvSpPr>
        <p:spPr>
          <a:xfrm rot="17193105">
            <a:off x="10879052" y="2627354"/>
            <a:ext cx="692798" cy="510610"/>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67246482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15-Apr-21</a:t>
            </a:fld>
            <a:endParaRPr lang="en-US" dirty="0"/>
          </a:p>
        </p:txBody>
      </p:sp>
      <p:sp>
        <p:nvSpPr>
          <p:cNvPr id="8" name="Footer Placeholder 7"/>
          <p:cNvSpPr>
            <a:spLocks noGrp="1"/>
          </p:cNvSpPr>
          <p:nvPr>
            <p:ph type="ftr" sz="quarter" idx="11"/>
          </p:nvPr>
        </p:nvSpPr>
        <p:spPr/>
        <p:txBody>
          <a:bodyPr/>
          <a:lstStyle/>
          <a:p>
            <a:r>
              <a:rPr lang="en-US" noProof="0"/>
              <a:t>Add a footer</a:t>
            </a:r>
            <a:endParaRPr lang="en-US" noProof="0" dirty="0"/>
          </a:p>
        </p:txBody>
      </p:sp>
      <p:sp>
        <p:nvSpPr>
          <p:cNvPr id="9" name="Slide Number Placeholder 8"/>
          <p:cNvSpPr>
            <a:spLocks noGrp="1"/>
          </p:cNvSpPr>
          <p:nvPr>
            <p:ph type="sldNum" sz="quarter" idx="12"/>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4172642482"/>
      </p:ext>
    </p:extLst>
  </p:cSld>
  <p:clrMapOvr>
    <a:masterClrMapping/>
  </p:clrMapOvr>
  <p:hf hdr="0" ftr="0" dt="0"/>
</p:sldLayout>
</file>

<file path=ppt/slideLayouts/slideLayout3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15-Apr-21</a:t>
            </a:fld>
            <a:endParaRPr lang="en-US" dirty="0"/>
          </a:p>
        </p:txBody>
      </p:sp>
      <p:sp>
        <p:nvSpPr>
          <p:cNvPr id="8" name="Footer Placeholder 7"/>
          <p:cNvSpPr>
            <a:spLocks noGrp="1"/>
          </p:cNvSpPr>
          <p:nvPr>
            <p:ph type="ftr" sz="quarter" idx="11"/>
          </p:nvPr>
        </p:nvSpPr>
        <p:spPr/>
        <p:txBody>
          <a:bodyPr/>
          <a:lstStyle/>
          <a:p>
            <a:r>
              <a:rPr lang="en-US" noProof="0"/>
              <a:t>Add a footer</a:t>
            </a:r>
            <a:endParaRPr lang="en-US" noProof="0" dirty="0"/>
          </a:p>
        </p:txBody>
      </p:sp>
      <p:sp>
        <p:nvSpPr>
          <p:cNvPr id="9" name="Slide Number Placeholder 8"/>
          <p:cNvSpPr>
            <a:spLocks noGrp="1"/>
          </p:cNvSpPr>
          <p:nvPr>
            <p:ph type="sldNum" sz="quarter" idx="12"/>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210900919"/>
      </p:ext>
    </p:extLst>
  </p:cSld>
  <p:clrMapOvr>
    <a:masterClrMapping/>
  </p:clrMapOvr>
  <p:hf hdr="0" ftr="0" dt="0"/>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userDrawn="1">
  <p:cSld name="1_Title Slide">
    <p:bg>
      <p:bgPr>
        <a:solidFill>
          <a:schemeClr val="bg1"/>
        </a:solidFill>
        <a:effectLst/>
      </p:bgPr>
    </p:bg>
    <p:spTree>
      <p:nvGrpSpPr>
        <p:cNvPr id="1" name=""/>
        <p:cNvGrpSpPr/>
        <p:nvPr/>
      </p:nvGrpSpPr>
      <p:grpSpPr>
        <a:xfrm>
          <a:off x="0" y="0"/>
          <a:ext cx="0" cy="0"/>
          <a:chOff x="0" y="0"/>
          <a:chExt cx="0" cy="0"/>
        </a:xfrm>
      </p:grpSpPr>
      <p:sp>
        <p:nvSpPr>
          <p:cNvPr id="32" name="Picture Placeholder 31">
            <a:extLst>
              <a:ext uri="{FF2B5EF4-FFF2-40B4-BE49-F238E27FC236}">
                <a16:creationId xmlns:a16="http://schemas.microsoft.com/office/drawing/2014/main" id="{6BC25646-06FC-4B3E-A74E-268EB8AEA602}"/>
              </a:ext>
            </a:extLst>
          </p:cNvPr>
          <p:cNvSpPr>
            <a:spLocks noGrp="1"/>
          </p:cNvSpPr>
          <p:nvPr>
            <p:ph type="pic" sz="quarter" idx="12" hasCustomPrompt="1"/>
          </p:nvPr>
        </p:nvSpPr>
        <p:spPr>
          <a:xfrm>
            <a:off x="86715" y="86714"/>
            <a:ext cx="12018572" cy="6684572"/>
          </a:xfrm>
          <a:solidFill>
            <a:schemeClr val="bg1">
              <a:lumMod val="85000"/>
            </a:schemeClr>
          </a:solidFill>
        </p:spPr>
        <p:txBody>
          <a:bodyPr lIns="360000" tIns="360000"/>
          <a:lstStyle>
            <a:lvl1pPr marL="0" indent="0">
              <a:buNone/>
              <a:defRPr sz="1100" i="1">
                <a:latin typeface="Times New Roman" panose="02020603050405020304" pitchFamily="18" charset="0"/>
                <a:cs typeface="Times New Roman" panose="02020603050405020304" pitchFamily="18" charset="0"/>
              </a:defRPr>
            </a:lvl1pPr>
          </a:lstStyle>
          <a:p>
            <a:r>
              <a:rPr lang="en-US" noProof="0" dirty="0"/>
              <a:t>Insert or Drag and Drop Image Here</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p:nvPr>
        </p:nvSpPr>
        <p:spPr>
          <a:xfrm>
            <a:off x="2494607" y="2237328"/>
            <a:ext cx="7202786" cy="1449788"/>
          </a:xfrm>
          <a:solidFill>
            <a:schemeClr val="tx1">
              <a:alpha val="80000"/>
            </a:schemeClr>
          </a:solidFill>
        </p:spPr>
        <p:txBody>
          <a:bodyPr lIns="288000" rIns="2160000" bIns="144000" anchor="b"/>
          <a:lstStyle>
            <a:lvl1pPr algn="r">
              <a:defRPr sz="4200" spc="-150">
                <a:solidFill>
                  <a:schemeClr val="bg1"/>
                </a:solidFill>
              </a:defRPr>
            </a:lvl1pPr>
          </a:lstStyle>
          <a:p>
            <a:r>
              <a:rPr lang="en-US" noProof="0"/>
              <a:t>Click to edit Master title style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2494607" y="3684672"/>
            <a:ext cx="5282503" cy="936000"/>
          </a:xfrm>
          <a:solidFill>
            <a:schemeClr val="tx1">
              <a:alpha val="90000"/>
            </a:schemeClr>
          </a:solidFill>
        </p:spPr>
        <p:txBody>
          <a:bodyPr lIns="216000" tIns="144000" rIns="216000"/>
          <a:lstStyle>
            <a:lvl1pPr marL="0" indent="0" algn="r">
              <a:buNone/>
              <a:defRPr sz="21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cxnSp>
        <p:nvCxnSpPr>
          <p:cNvPr id="5" name="Straight Connector 4" descr="Title Slide divider line&#10;">
            <a:extLst>
              <a:ext uri="{FF2B5EF4-FFF2-40B4-BE49-F238E27FC236}">
                <a16:creationId xmlns:a16="http://schemas.microsoft.com/office/drawing/2014/main" id="{9688AEDF-1396-4322-8818-9D1C7976FCDF}"/>
              </a:ext>
            </a:extLst>
          </p:cNvPr>
          <p:cNvCxnSpPr>
            <a:cxnSpLocks/>
          </p:cNvCxnSpPr>
          <p:nvPr userDrawn="1"/>
        </p:nvCxnSpPr>
        <p:spPr>
          <a:xfrm>
            <a:off x="7777113" y="2412127"/>
            <a:ext cx="0" cy="1100190"/>
          </a:xfrm>
          <a:prstGeom prst="line">
            <a:avLst/>
          </a:prstGeom>
        </p:spPr>
        <p:style>
          <a:lnRef idx="1">
            <a:schemeClr val="accent1"/>
          </a:lnRef>
          <a:fillRef idx="0">
            <a:schemeClr val="accent1"/>
          </a:fillRef>
          <a:effectRef idx="0">
            <a:schemeClr val="accent1"/>
          </a:effectRef>
          <a:fontRef idx="minor">
            <a:schemeClr val="tx1"/>
          </a:fontRef>
        </p:style>
      </p:cxnSp>
      <p:sp>
        <p:nvSpPr>
          <p:cNvPr id="6" name="Picture Placeholder 5">
            <a:extLst>
              <a:ext uri="{FF2B5EF4-FFF2-40B4-BE49-F238E27FC236}">
                <a16:creationId xmlns:a16="http://schemas.microsoft.com/office/drawing/2014/main" id="{C41AA1B3-8A3B-4B1B-A759-E2D764177222}"/>
              </a:ext>
            </a:extLst>
          </p:cNvPr>
          <p:cNvSpPr>
            <a:spLocks noGrp="1"/>
          </p:cNvSpPr>
          <p:nvPr>
            <p:ph type="pic" sz="quarter" idx="13" hasCustomPrompt="1"/>
          </p:nvPr>
        </p:nvSpPr>
        <p:spPr>
          <a:xfrm>
            <a:off x="8065008" y="2587752"/>
            <a:ext cx="1344168" cy="704088"/>
          </a:xfrm>
        </p:spPr>
        <p:txBody>
          <a:bodyPr/>
          <a:lstStyle>
            <a:lvl1pPr marL="0" indent="0">
              <a:buNone/>
              <a:defRPr>
                <a:solidFill>
                  <a:schemeClr val="bg1"/>
                </a:solidFill>
              </a:defRPr>
            </a:lvl1pPr>
          </a:lstStyle>
          <a:p>
            <a:r>
              <a:rPr lang="en-US" noProof="0" dirty="0"/>
              <a:t>Logo</a:t>
            </a:r>
          </a:p>
        </p:txBody>
      </p:sp>
    </p:spTree>
    <p:extLst>
      <p:ext uri="{BB962C8B-B14F-4D97-AF65-F5344CB8AC3E}">
        <p14:creationId xmlns:p14="http://schemas.microsoft.com/office/powerpoint/2010/main" val="13072150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a:xfrm>
            <a:off x="432000" y="1152000"/>
            <a:ext cx="11340000" cy="468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 name="Title 1">
            <a:extLst>
              <a:ext uri="{FF2B5EF4-FFF2-40B4-BE49-F238E27FC236}">
                <a16:creationId xmlns:a16="http://schemas.microsoft.com/office/drawing/2014/main" id="{5CFF4C50-933F-41F9-AD11-BD02410AA7D5}"/>
              </a:ext>
            </a:extLst>
          </p:cNvPr>
          <p:cNvSpPr>
            <a:spLocks noGrp="1"/>
          </p:cNvSpPr>
          <p:nvPr>
            <p:ph type="title"/>
          </p:nvPr>
        </p:nvSpPr>
        <p:spPr/>
        <p:txBody>
          <a:bodyPr/>
          <a:lstStyle>
            <a:lvl1pPr>
              <a:defRPr>
                <a:solidFill>
                  <a:schemeClr val="tx1">
                    <a:lumMod val="75000"/>
                    <a:lumOff val="25000"/>
                  </a:schemeClr>
                </a:solidFill>
              </a:defRPr>
            </a:lvl1pPr>
          </a:lstStyle>
          <a:p>
            <a:r>
              <a:rPr lang="en-US" noProof="0"/>
              <a:t>Click to edit Master title style</a:t>
            </a:r>
          </a:p>
        </p:txBody>
      </p:sp>
      <p:sp>
        <p:nvSpPr>
          <p:cNvPr id="7" name="Footer Placeholder 6">
            <a:extLst>
              <a:ext uri="{FF2B5EF4-FFF2-40B4-BE49-F238E27FC236}">
                <a16:creationId xmlns:a16="http://schemas.microsoft.com/office/drawing/2014/main" id="{19F419B1-164A-4B7A-BBEC-47B6151ECB05}"/>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US" noProof="0" dirty="0"/>
              <a:t>Add a footer</a:t>
            </a:r>
          </a:p>
        </p:txBody>
      </p:sp>
      <p:sp>
        <p:nvSpPr>
          <p:cNvPr id="8" name="Slide Number Placeholder 7">
            <a:extLst>
              <a:ext uri="{FF2B5EF4-FFF2-40B4-BE49-F238E27FC236}">
                <a16:creationId xmlns:a16="http://schemas.microsoft.com/office/drawing/2014/main" id="{86E99B1E-D08C-46BA-9D27-9ED02F4C9B6C}"/>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US" noProof="0" smtClean="0"/>
              <a:pPr/>
              <a:t>‹#›</a:t>
            </a:fld>
            <a:endParaRPr lang="en-US" noProof="0" dirty="0"/>
          </a:p>
        </p:txBody>
      </p:sp>
      <p:sp>
        <p:nvSpPr>
          <p:cNvPr id="24" name="Freeform: Shape 23">
            <a:extLst>
              <a:ext uri="{FF2B5EF4-FFF2-40B4-BE49-F238E27FC236}">
                <a16:creationId xmlns:a16="http://schemas.microsoft.com/office/drawing/2014/main" id="{5F6D6B0F-FF8B-4D60-B712-A57904D5502C}"/>
              </a:ext>
            </a:extLst>
          </p:cNvPr>
          <p:cNvSpPr/>
          <p:nvPr userDrawn="1"/>
        </p:nvSpPr>
        <p:spPr>
          <a:xfrm rot="19260823">
            <a:off x="10216425" y="538864"/>
            <a:ext cx="467362" cy="344458"/>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FFF5FB50-33B5-4195-92D6-70891F240926}"/>
              </a:ext>
            </a:extLst>
          </p:cNvPr>
          <p:cNvSpPr/>
          <p:nvPr userDrawn="1"/>
        </p:nvSpPr>
        <p:spPr>
          <a:xfrm rot="20377627">
            <a:off x="10678141" y="849218"/>
            <a:ext cx="316887" cy="23355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25">
            <a:extLst>
              <a:ext uri="{FF2B5EF4-FFF2-40B4-BE49-F238E27FC236}">
                <a16:creationId xmlns:a16="http://schemas.microsoft.com/office/drawing/2014/main" id="{EECD958F-56E9-4A3B-9C25-D5970592C848}"/>
              </a:ext>
            </a:extLst>
          </p:cNvPr>
          <p:cNvSpPr/>
          <p:nvPr userDrawn="1"/>
        </p:nvSpPr>
        <p:spPr>
          <a:xfrm rot="19260823">
            <a:off x="10717367" y="620572"/>
            <a:ext cx="250689" cy="18476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7" name="Freeform: Shape 26">
            <a:extLst>
              <a:ext uri="{FF2B5EF4-FFF2-40B4-BE49-F238E27FC236}">
                <a16:creationId xmlns:a16="http://schemas.microsoft.com/office/drawing/2014/main" id="{72F4FF18-9272-43AF-912E-B1CF8BF148D4}"/>
              </a:ext>
            </a:extLst>
          </p:cNvPr>
          <p:cNvSpPr/>
          <p:nvPr userDrawn="1"/>
        </p:nvSpPr>
        <p:spPr>
          <a:xfrm rot="19810388">
            <a:off x="11064926" y="781602"/>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8" name="Freeform: Shape 27">
            <a:extLst>
              <a:ext uri="{FF2B5EF4-FFF2-40B4-BE49-F238E27FC236}">
                <a16:creationId xmlns:a16="http://schemas.microsoft.com/office/drawing/2014/main" id="{AE9C7EB4-9E81-4394-8C2C-A54BBD15B51D}"/>
              </a:ext>
            </a:extLst>
          </p:cNvPr>
          <p:cNvSpPr/>
          <p:nvPr userDrawn="1"/>
        </p:nvSpPr>
        <p:spPr>
          <a:xfrm rot="18277851">
            <a:off x="11152527" y="382052"/>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9" name="Freeform: Shape 28">
            <a:extLst>
              <a:ext uri="{FF2B5EF4-FFF2-40B4-BE49-F238E27FC236}">
                <a16:creationId xmlns:a16="http://schemas.microsoft.com/office/drawing/2014/main" id="{FE681EC0-A139-4B14-89E8-F237CB63D4C9}"/>
              </a:ext>
            </a:extLst>
          </p:cNvPr>
          <p:cNvSpPr/>
          <p:nvPr userDrawn="1"/>
        </p:nvSpPr>
        <p:spPr>
          <a:xfrm rot="20761418">
            <a:off x="11545452" y="1030689"/>
            <a:ext cx="162256" cy="119587"/>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0" name="Freeform: Shape 29">
            <a:extLst>
              <a:ext uri="{FF2B5EF4-FFF2-40B4-BE49-F238E27FC236}">
                <a16:creationId xmlns:a16="http://schemas.microsoft.com/office/drawing/2014/main" id="{87F87648-ABB4-4C97-BB6D-58342407E9DF}"/>
              </a:ext>
            </a:extLst>
          </p:cNvPr>
          <p:cNvSpPr/>
          <p:nvPr userDrawn="1"/>
        </p:nvSpPr>
        <p:spPr>
          <a:xfrm rot="17315293">
            <a:off x="11756248" y="247552"/>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Freeform: Shape 30">
            <a:extLst>
              <a:ext uri="{FF2B5EF4-FFF2-40B4-BE49-F238E27FC236}">
                <a16:creationId xmlns:a16="http://schemas.microsoft.com/office/drawing/2014/main" id="{0802EFEB-F4DF-4501-91AA-173B60EBBBAA}"/>
              </a:ext>
            </a:extLst>
          </p:cNvPr>
          <p:cNvSpPr/>
          <p:nvPr userDrawn="1"/>
        </p:nvSpPr>
        <p:spPr>
          <a:xfrm rot="20082236">
            <a:off x="11448108" y="631127"/>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2" name="Freeform: Shape 31">
            <a:extLst>
              <a:ext uri="{FF2B5EF4-FFF2-40B4-BE49-F238E27FC236}">
                <a16:creationId xmlns:a16="http://schemas.microsoft.com/office/drawing/2014/main" id="{109FE51D-8E02-4ED7-862B-5CF838F7F77F}"/>
              </a:ext>
            </a:extLst>
          </p:cNvPr>
          <p:cNvSpPr/>
          <p:nvPr userDrawn="1"/>
        </p:nvSpPr>
        <p:spPr>
          <a:xfrm rot="19879732">
            <a:off x="11668879" y="824433"/>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32">
            <a:extLst>
              <a:ext uri="{FF2B5EF4-FFF2-40B4-BE49-F238E27FC236}">
                <a16:creationId xmlns:a16="http://schemas.microsoft.com/office/drawing/2014/main" id="{4ECB9E40-5923-4571-9C8E-D7412C1283B2}"/>
              </a:ext>
            </a:extLst>
          </p:cNvPr>
          <p:cNvSpPr/>
          <p:nvPr userDrawn="1"/>
        </p:nvSpPr>
        <p:spPr>
          <a:xfrm rot="328041">
            <a:off x="10094502" y="901548"/>
            <a:ext cx="579699" cy="606799"/>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 name="connsiteX0" fmla="*/ 487806 w 487806"/>
              <a:gd name="connsiteY0" fmla="*/ 171848 h 510610"/>
              <a:gd name="connsiteX1" fmla="*/ 308036 w 487806"/>
              <a:gd name="connsiteY1" fmla="*/ 510610 h 510610"/>
              <a:gd name="connsiteX2" fmla="*/ 0 w 487806"/>
              <a:gd name="connsiteY2" fmla="*/ 0 h 510610"/>
              <a:gd name="connsiteX3" fmla="*/ 487806 w 487806"/>
              <a:gd name="connsiteY3" fmla="*/ 171848 h 510610"/>
            </a:gdLst>
            <a:ahLst/>
            <a:cxnLst>
              <a:cxn ang="0">
                <a:pos x="connsiteX0" y="connsiteY0"/>
              </a:cxn>
              <a:cxn ang="0">
                <a:pos x="connsiteX1" y="connsiteY1"/>
              </a:cxn>
              <a:cxn ang="0">
                <a:pos x="connsiteX2" y="connsiteY2"/>
              </a:cxn>
              <a:cxn ang="0">
                <a:pos x="connsiteX3" y="connsiteY3"/>
              </a:cxn>
            </a:cxnLst>
            <a:rect l="l" t="t" r="r" b="b"/>
            <a:pathLst>
              <a:path w="487806" h="510610">
                <a:moveTo>
                  <a:pt x="487806" y="171848"/>
                </a:moveTo>
                <a:lnTo>
                  <a:pt x="308036" y="510610"/>
                </a:lnTo>
                <a:lnTo>
                  <a:pt x="0" y="0"/>
                </a:lnTo>
                <a:lnTo>
                  <a:pt x="487806" y="17184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E46052C9-826B-47AC-9F6B-3078D4F43748}"/>
              </a:ext>
            </a:extLst>
          </p:cNvPr>
          <p:cNvSpPr/>
          <p:nvPr userDrawn="1"/>
        </p:nvSpPr>
        <p:spPr>
          <a:xfrm>
            <a:off x="10871770" y="1202556"/>
            <a:ext cx="316887" cy="23355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5" name="Freeform: Shape 34">
            <a:extLst>
              <a:ext uri="{FF2B5EF4-FFF2-40B4-BE49-F238E27FC236}">
                <a16:creationId xmlns:a16="http://schemas.microsoft.com/office/drawing/2014/main" id="{0C3867F5-4C6F-48BE-9DFF-9046D1FE6771}"/>
              </a:ext>
            </a:extLst>
          </p:cNvPr>
          <p:cNvSpPr/>
          <p:nvPr userDrawn="1"/>
        </p:nvSpPr>
        <p:spPr>
          <a:xfrm rot="20761418">
            <a:off x="11512604" y="1484835"/>
            <a:ext cx="162256" cy="119587"/>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6" name="Freeform: Shape 35">
            <a:extLst>
              <a:ext uri="{FF2B5EF4-FFF2-40B4-BE49-F238E27FC236}">
                <a16:creationId xmlns:a16="http://schemas.microsoft.com/office/drawing/2014/main" id="{7B0CB40F-9E6F-457D-9C1F-9769BC3AE13E}"/>
              </a:ext>
            </a:extLst>
          </p:cNvPr>
          <p:cNvSpPr/>
          <p:nvPr userDrawn="1"/>
        </p:nvSpPr>
        <p:spPr>
          <a:xfrm rot="1160487">
            <a:off x="10291662" y="1614015"/>
            <a:ext cx="316887" cy="23355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7" name="Freeform: Shape 36">
            <a:extLst>
              <a:ext uri="{FF2B5EF4-FFF2-40B4-BE49-F238E27FC236}">
                <a16:creationId xmlns:a16="http://schemas.microsoft.com/office/drawing/2014/main" id="{0FCD03E7-2128-4C04-A914-409506646A76}"/>
              </a:ext>
            </a:extLst>
          </p:cNvPr>
          <p:cNvSpPr/>
          <p:nvPr userDrawn="1"/>
        </p:nvSpPr>
        <p:spPr>
          <a:xfrm rot="803026">
            <a:off x="11586107" y="2015428"/>
            <a:ext cx="162256" cy="119587"/>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7345016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BE0A84F6-FEAA-4BDD-9282-20006CFE8BD1}"/>
              </a:ext>
            </a:extLst>
          </p:cNvPr>
          <p:cNvSpPr/>
          <p:nvPr userDrawn="1"/>
        </p:nvSpPr>
        <p:spPr>
          <a:xfrm rot="19260823">
            <a:off x="10216425" y="538864"/>
            <a:ext cx="467362" cy="344458"/>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0CD00A51-7C86-40CE-9A85-9305A72856F5}"/>
              </a:ext>
            </a:extLst>
          </p:cNvPr>
          <p:cNvSpPr/>
          <p:nvPr userDrawn="1"/>
        </p:nvSpPr>
        <p:spPr>
          <a:xfrm rot="20377627">
            <a:off x="10678141" y="849218"/>
            <a:ext cx="316887" cy="23355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id="{72581C84-47AA-4227-BB97-9D73745C6350}"/>
              </a:ext>
            </a:extLst>
          </p:cNvPr>
          <p:cNvSpPr/>
          <p:nvPr userDrawn="1"/>
        </p:nvSpPr>
        <p:spPr>
          <a:xfrm rot="19260823">
            <a:off x="10717367" y="620572"/>
            <a:ext cx="250689" cy="18476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A3D0208D-7363-46C1-93C0-34D5C7CC03D4}"/>
              </a:ext>
            </a:extLst>
          </p:cNvPr>
          <p:cNvSpPr/>
          <p:nvPr userDrawn="1"/>
        </p:nvSpPr>
        <p:spPr>
          <a:xfrm rot="19810388">
            <a:off x="11064926" y="781602"/>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Freeform: Shape 12">
            <a:extLst>
              <a:ext uri="{FF2B5EF4-FFF2-40B4-BE49-F238E27FC236}">
                <a16:creationId xmlns:a16="http://schemas.microsoft.com/office/drawing/2014/main" id="{9BF00BA4-FF52-480A-802E-02DFDD8C7441}"/>
              </a:ext>
            </a:extLst>
          </p:cNvPr>
          <p:cNvSpPr/>
          <p:nvPr userDrawn="1"/>
        </p:nvSpPr>
        <p:spPr>
          <a:xfrm rot="18277851">
            <a:off x="11152527" y="382052"/>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3">
            <a:extLst>
              <a:ext uri="{FF2B5EF4-FFF2-40B4-BE49-F238E27FC236}">
                <a16:creationId xmlns:a16="http://schemas.microsoft.com/office/drawing/2014/main" id="{98FC3C8E-D2F9-46FE-B29F-17C02B89FFCC}"/>
              </a:ext>
            </a:extLst>
          </p:cNvPr>
          <p:cNvSpPr/>
          <p:nvPr userDrawn="1"/>
        </p:nvSpPr>
        <p:spPr>
          <a:xfrm rot="20761418">
            <a:off x="11545452" y="1030689"/>
            <a:ext cx="162256" cy="119587"/>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1AC53E23-4CA7-479D-B22A-A5FCB3E5B5F6}"/>
              </a:ext>
            </a:extLst>
          </p:cNvPr>
          <p:cNvSpPr/>
          <p:nvPr userDrawn="1"/>
        </p:nvSpPr>
        <p:spPr>
          <a:xfrm rot="17315293">
            <a:off x="11756248" y="247552"/>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96F0F1DB-0C5F-4895-B71A-86B7D122DD4B}"/>
              </a:ext>
            </a:extLst>
          </p:cNvPr>
          <p:cNvSpPr/>
          <p:nvPr userDrawn="1"/>
        </p:nvSpPr>
        <p:spPr>
          <a:xfrm rot="20082236">
            <a:off x="11448108" y="631127"/>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34BF4B3-A394-4B33-84E8-433CB3F4D710}"/>
              </a:ext>
            </a:extLst>
          </p:cNvPr>
          <p:cNvSpPr/>
          <p:nvPr userDrawn="1"/>
        </p:nvSpPr>
        <p:spPr>
          <a:xfrm rot="19879732">
            <a:off x="11668879" y="824433"/>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B6E11BA4-7EBA-47E5-8E07-57E665A74955}"/>
              </a:ext>
            </a:extLst>
          </p:cNvPr>
          <p:cNvSpPr/>
          <p:nvPr userDrawn="1"/>
        </p:nvSpPr>
        <p:spPr>
          <a:xfrm rot="328041">
            <a:off x="10094502" y="901548"/>
            <a:ext cx="579699" cy="606799"/>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 name="connsiteX0" fmla="*/ 487806 w 487806"/>
              <a:gd name="connsiteY0" fmla="*/ 171848 h 510610"/>
              <a:gd name="connsiteX1" fmla="*/ 308036 w 487806"/>
              <a:gd name="connsiteY1" fmla="*/ 510610 h 510610"/>
              <a:gd name="connsiteX2" fmla="*/ 0 w 487806"/>
              <a:gd name="connsiteY2" fmla="*/ 0 h 510610"/>
              <a:gd name="connsiteX3" fmla="*/ 487806 w 487806"/>
              <a:gd name="connsiteY3" fmla="*/ 171848 h 510610"/>
            </a:gdLst>
            <a:ahLst/>
            <a:cxnLst>
              <a:cxn ang="0">
                <a:pos x="connsiteX0" y="connsiteY0"/>
              </a:cxn>
              <a:cxn ang="0">
                <a:pos x="connsiteX1" y="connsiteY1"/>
              </a:cxn>
              <a:cxn ang="0">
                <a:pos x="connsiteX2" y="connsiteY2"/>
              </a:cxn>
              <a:cxn ang="0">
                <a:pos x="connsiteX3" y="connsiteY3"/>
              </a:cxn>
            </a:cxnLst>
            <a:rect l="l" t="t" r="r" b="b"/>
            <a:pathLst>
              <a:path w="487806" h="510610">
                <a:moveTo>
                  <a:pt x="487806" y="171848"/>
                </a:moveTo>
                <a:lnTo>
                  <a:pt x="308036" y="510610"/>
                </a:lnTo>
                <a:lnTo>
                  <a:pt x="0" y="0"/>
                </a:lnTo>
                <a:lnTo>
                  <a:pt x="487806" y="17184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18">
            <a:extLst>
              <a:ext uri="{FF2B5EF4-FFF2-40B4-BE49-F238E27FC236}">
                <a16:creationId xmlns:a16="http://schemas.microsoft.com/office/drawing/2014/main" id="{7A178943-1EAE-4532-95FB-DFD1B8A936ED}"/>
              </a:ext>
            </a:extLst>
          </p:cNvPr>
          <p:cNvSpPr/>
          <p:nvPr userDrawn="1"/>
        </p:nvSpPr>
        <p:spPr>
          <a:xfrm>
            <a:off x="10871770" y="1202556"/>
            <a:ext cx="316887" cy="23355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A1603A2C-1F9D-4BAB-BF6C-C411F8898F5A}"/>
              </a:ext>
            </a:extLst>
          </p:cNvPr>
          <p:cNvSpPr/>
          <p:nvPr userDrawn="1"/>
        </p:nvSpPr>
        <p:spPr>
          <a:xfrm rot="20761418">
            <a:off x="11512604" y="1484835"/>
            <a:ext cx="162256" cy="119587"/>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D019487C-9065-4D0C-8A4F-0BEC960FF5E1}"/>
              </a:ext>
            </a:extLst>
          </p:cNvPr>
          <p:cNvSpPr/>
          <p:nvPr userDrawn="1"/>
        </p:nvSpPr>
        <p:spPr>
          <a:xfrm rot="1160487">
            <a:off x="10291662" y="1614015"/>
            <a:ext cx="316887" cy="23355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21">
            <a:extLst>
              <a:ext uri="{FF2B5EF4-FFF2-40B4-BE49-F238E27FC236}">
                <a16:creationId xmlns:a16="http://schemas.microsoft.com/office/drawing/2014/main" id="{B2E39A85-934A-4BF2-93E3-761989F1B981}"/>
              </a:ext>
            </a:extLst>
          </p:cNvPr>
          <p:cNvSpPr/>
          <p:nvPr userDrawn="1"/>
        </p:nvSpPr>
        <p:spPr>
          <a:xfrm rot="803026">
            <a:off x="11586107" y="2015428"/>
            <a:ext cx="162256" cy="119587"/>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0EE479C-D1F6-4BAC-80D2-90EF74E3261A}"/>
              </a:ext>
            </a:extLst>
          </p:cNvPr>
          <p:cNvSpPr>
            <a:spLocks noGrp="1"/>
          </p:cNvSpPr>
          <p:nvPr>
            <p:ph type="title"/>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Master title style</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p:nvPr>
        </p:nvSpPr>
        <p:spPr>
          <a:xfrm>
            <a:off x="432000" y="1152000"/>
            <a:ext cx="5472000" cy="504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Footer Placeholder 7">
            <a:extLst>
              <a:ext uri="{FF2B5EF4-FFF2-40B4-BE49-F238E27FC236}">
                <a16:creationId xmlns:a16="http://schemas.microsoft.com/office/drawing/2014/main" id="{C9E47D86-FD0D-44D0-9B7F-9EDEBD11F9D6}"/>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US" noProof="0" dirty="0"/>
              <a:t>Add a footer</a:t>
            </a:r>
          </a:p>
        </p:txBody>
      </p:sp>
      <p:sp>
        <p:nvSpPr>
          <p:cNvPr id="9" name="Slide Number Placeholder 8">
            <a:extLst>
              <a:ext uri="{FF2B5EF4-FFF2-40B4-BE49-F238E27FC236}">
                <a16:creationId xmlns:a16="http://schemas.microsoft.com/office/drawing/2014/main" id="{0A29F8B3-4723-4928-83E5-76C29D05F2FE}"/>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US" noProof="0" smtClean="0"/>
              <a:pPr/>
              <a:t>‹#›</a:t>
            </a:fld>
            <a:endParaRPr lang="en-US" noProof="0" dirty="0"/>
          </a:p>
        </p:txBody>
      </p:sp>
      <p:sp>
        <p:nvSpPr>
          <p:cNvPr id="23" name="Content Placeholder 3">
            <a:extLst>
              <a:ext uri="{FF2B5EF4-FFF2-40B4-BE49-F238E27FC236}">
                <a16:creationId xmlns:a16="http://schemas.microsoft.com/office/drawing/2014/main" id="{94AA1D0D-4A88-48E6-9F92-152A70F621DA}"/>
              </a:ext>
            </a:extLst>
          </p:cNvPr>
          <p:cNvSpPr>
            <a:spLocks noGrp="1"/>
          </p:cNvSpPr>
          <p:nvPr>
            <p:ph sz="half" idx="2"/>
          </p:nvPr>
        </p:nvSpPr>
        <p:spPr>
          <a:xfrm>
            <a:off x="6300384" y="1140847"/>
            <a:ext cx="5471616" cy="5036116"/>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0474832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Master title style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a:xfrm>
            <a:off x="432000" y="1152000"/>
            <a:ext cx="3600000" cy="503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Footer Placeholder 6">
            <a:extLst>
              <a:ext uri="{FF2B5EF4-FFF2-40B4-BE49-F238E27FC236}">
                <a16:creationId xmlns:a16="http://schemas.microsoft.com/office/drawing/2014/main" id="{19F419B1-164A-4B7A-BBEC-47B6151ECB05}"/>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US" noProof="0" dirty="0"/>
              <a:t>Add a footer</a:t>
            </a:r>
          </a:p>
        </p:txBody>
      </p:sp>
      <p:sp>
        <p:nvSpPr>
          <p:cNvPr id="8" name="Slide Number Placeholder 7">
            <a:extLst>
              <a:ext uri="{FF2B5EF4-FFF2-40B4-BE49-F238E27FC236}">
                <a16:creationId xmlns:a16="http://schemas.microsoft.com/office/drawing/2014/main" id="{86E99B1E-D08C-46BA-9D27-9ED02F4C9B6C}"/>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US" noProof="0" smtClean="0"/>
              <a:pPr/>
              <a:t>‹#›</a:t>
            </a:fld>
            <a:endParaRPr lang="en-US" noProof="0" dirty="0"/>
          </a:p>
        </p:txBody>
      </p:sp>
      <p:sp>
        <p:nvSpPr>
          <p:cNvPr id="5" name="Text Placeholder 4">
            <a:extLst>
              <a:ext uri="{FF2B5EF4-FFF2-40B4-BE49-F238E27FC236}">
                <a16:creationId xmlns:a16="http://schemas.microsoft.com/office/drawing/2014/main" id="{16A38E24-EB1C-472F-B631-5DF32F9C4CF5}"/>
              </a:ext>
            </a:extLst>
          </p:cNvPr>
          <p:cNvSpPr>
            <a:spLocks noGrp="1"/>
          </p:cNvSpPr>
          <p:nvPr>
            <p:ph type="body" sz="quarter" idx="12"/>
          </p:nvPr>
        </p:nvSpPr>
        <p:spPr>
          <a:xfrm>
            <a:off x="4301550" y="1152000"/>
            <a:ext cx="3600450" cy="5038725"/>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Text Placeholder 10">
            <a:extLst>
              <a:ext uri="{FF2B5EF4-FFF2-40B4-BE49-F238E27FC236}">
                <a16:creationId xmlns:a16="http://schemas.microsoft.com/office/drawing/2014/main" id="{5B4A252E-78C9-4F76-98A4-A4B580AD072A}"/>
              </a:ext>
            </a:extLst>
          </p:cNvPr>
          <p:cNvSpPr>
            <a:spLocks noGrp="1"/>
          </p:cNvSpPr>
          <p:nvPr>
            <p:ph type="body" sz="quarter" idx="13"/>
          </p:nvPr>
        </p:nvSpPr>
        <p:spPr>
          <a:xfrm>
            <a:off x="8171550" y="1152000"/>
            <a:ext cx="3600450" cy="5038725"/>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6543880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Master title style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a:xfrm>
            <a:off x="432000" y="1152000"/>
            <a:ext cx="2160000" cy="503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Footer Placeholder 6">
            <a:extLst>
              <a:ext uri="{FF2B5EF4-FFF2-40B4-BE49-F238E27FC236}">
                <a16:creationId xmlns:a16="http://schemas.microsoft.com/office/drawing/2014/main" id="{19F419B1-164A-4B7A-BBEC-47B6151ECB05}"/>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US" noProof="0" dirty="0"/>
              <a:t>Add a footer</a:t>
            </a:r>
          </a:p>
        </p:txBody>
      </p:sp>
      <p:sp>
        <p:nvSpPr>
          <p:cNvPr id="8" name="Slide Number Placeholder 7">
            <a:extLst>
              <a:ext uri="{FF2B5EF4-FFF2-40B4-BE49-F238E27FC236}">
                <a16:creationId xmlns:a16="http://schemas.microsoft.com/office/drawing/2014/main" id="{86E99B1E-D08C-46BA-9D27-9ED02F4C9B6C}"/>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US" noProof="0" smtClean="0"/>
              <a:pPr/>
              <a:t>‹#›</a:t>
            </a:fld>
            <a:endParaRPr lang="en-US" noProof="0" dirty="0"/>
          </a:p>
        </p:txBody>
      </p:sp>
      <p:sp>
        <p:nvSpPr>
          <p:cNvPr id="5" name="Text Placeholder 4">
            <a:extLst>
              <a:ext uri="{FF2B5EF4-FFF2-40B4-BE49-F238E27FC236}">
                <a16:creationId xmlns:a16="http://schemas.microsoft.com/office/drawing/2014/main" id="{1F5B3657-F2AE-455A-BF81-1A0C2ACECD20}"/>
              </a:ext>
            </a:extLst>
          </p:cNvPr>
          <p:cNvSpPr>
            <a:spLocks noGrp="1"/>
          </p:cNvSpPr>
          <p:nvPr>
            <p:ph type="body" sz="quarter" idx="12"/>
          </p:nvPr>
        </p:nvSpPr>
        <p:spPr>
          <a:xfrm>
            <a:off x="2726412" y="1152525"/>
            <a:ext cx="2160588" cy="5038725"/>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Text Placeholder 12">
            <a:extLst>
              <a:ext uri="{FF2B5EF4-FFF2-40B4-BE49-F238E27FC236}">
                <a16:creationId xmlns:a16="http://schemas.microsoft.com/office/drawing/2014/main" id="{6A983D98-E0AB-429A-9EC2-B50D4216D691}"/>
              </a:ext>
            </a:extLst>
          </p:cNvPr>
          <p:cNvSpPr>
            <a:spLocks noGrp="1"/>
          </p:cNvSpPr>
          <p:nvPr>
            <p:ph type="body" sz="quarter" idx="13"/>
          </p:nvPr>
        </p:nvSpPr>
        <p:spPr>
          <a:xfrm>
            <a:off x="5021412" y="1152525"/>
            <a:ext cx="2160588" cy="5038725"/>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Text Placeholder 14">
            <a:extLst>
              <a:ext uri="{FF2B5EF4-FFF2-40B4-BE49-F238E27FC236}">
                <a16:creationId xmlns:a16="http://schemas.microsoft.com/office/drawing/2014/main" id="{755213BF-EF6D-45DC-A01B-DE6C2F23A6D2}"/>
              </a:ext>
            </a:extLst>
          </p:cNvPr>
          <p:cNvSpPr>
            <a:spLocks noGrp="1"/>
          </p:cNvSpPr>
          <p:nvPr>
            <p:ph type="body" sz="quarter" idx="14"/>
          </p:nvPr>
        </p:nvSpPr>
        <p:spPr>
          <a:xfrm>
            <a:off x="7316412" y="1148060"/>
            <a:ext cx="2160588" cy="5038725"/>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7" name="Text Placeholder 16">
            <a:extLst>
              <a:ext uri="{FF2B5EF4-FFF2-40B4-BE49-F238E27FC236}">
                <a16:creationId xmlns:a16="http://schemas.microsoft.com/office/drawing/2014/main" id="{77D6BBBA-F4A3-45D4-91BC-A405FFDC7C3D}"/>
              </a:ext>
            </a:extLst>
          </p:cNvPr>
          <p:cNvSpPr>
            <a:spLocks noGrp="1"/>
          </p:cNvSpPr>
          <p:nvPr>
            <p:ph type="body" sz="quarter" idx="15"/>
          </p:nvPr>
        </p:nvSpPr>
        <p:spPr>
          <a:xfrm>
            <a:off x="9611412" y="1152525"/>
            <a:ext cx="2160588" cy="5038725"/>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9748372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mage Bullets">
    <p:spTree>
      <p:nvGrpSpPr>
        <p:cNvPr id="1" name=""/>
        <p:cNvGrpSpPr/>
        <p:nvPr/>
      </p:nvGrpSpPr>
      <p:grpSpPr>
        <a:xfrm>
          <a:off x="0" y="0"/>
          <a:ext cx="0" cy="0"/>
          <a:chOff x="0" y="0"/>
          <a:chExt cx="0" cy="0"/>
        </a:xfrm>
      </p:grpSpPr>
      <p:sp>
        <p:nvSpPr>
          <p:cNvPr id="28" name="Oval 27">
            <a:extLst>
              <a:ext uri="{FF2B5EF4-FFF2-40B4-BE49-F238E27FC236}">
                <a16:creationId xmlns:a16="http://schemas.microsoft.com/office/drawing/2014/main" id="{2041BFF2-BC3B-3145-940D-004809E5A80A}"/>
              </a:ext>
            </a:extLst>
          </p:cNvPr>
          <p:cNvSpPr>
            <a:spLocks noChangeAspect="1"/>
          </p:cNvSpPr>
          <p:nvPr userDrawn="1"/>
        </p:nvSpPr>
        <p:spPr>
          <a:xfrm>
            <a:off x="3050592" y="2030748"/>
            <a:ext cx="1508760" cy="150876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9" name="Oval 28">
            <a:extLst>
              <a:ext uri="{FF2B5EF4-FFF2-40B4-BE49-F238E27FC236}">
                <a16:creationId xmlns:a16="http://schemas.microsoft.com/office/drawing/2014/main" id="{A9906F5C-A183-DF45-AE48-C1D611CDC98D}"/>
              </a:ext>
            </a:extLst>
          </p:cNvPr>
          <p:cNvSpPr>
            <a:spLocks noChangeAspect="1"/>
          </p:cNvSpPr>
          <p:nvPr userDrawn="1"/>
        </p:nvSpPr>
        <p:spPr>
          <a:xfrm>
            <a:off x="5345060" y="2030748"/>
            <a:ext cx="1508760" cy="150876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0" name="Oval 29">
            <a:extLst>
              <a:ext uri="{FF2B5EF4-FFF2-40B4-BE49-F238E27FC236}">
                <a16:creationId xmlns:a16="http://schemas.microsoft.com/office/drawing/2014/main" id="{C9CFF2EB-CD95-EA4D-810E-C9F8127071FE}"/>
              </a:ext>
            </a:extLst>
          </p:cNvPr>
          <p:cNvSpPr>
            <a:spLocks noChangeAspect="1"/>
          </p:cNvSpPr>
          <p:nvPr userDrawn="1"/>
        </p:nvSpPr>
        <p:spPr>
          <a:xfrm>
            <a:off x="7639529" y="2030748"/>
            <a:ext cx="1508760" cy="150876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Oval 30">
            <a:extLst>
              <a:ext uri="{FF2B5EF4-FFF2-40B4-BE49-F238E27FC236}">
                <a16:creationId xmlns:a16="http://schemas.microsoft.com/office/drawing/2014/main" id="{EE120266-68E0-504A-B1C8-F3369F5AF7C0}"/>
              </a:ext>
            </a:extLst>
          </p:cNvPr>
          <p:cNvSpPr>
            <a:spLocks noChangeAspect="1"/>
          </p:cNvSpPr>
          <p:nvPr userDrawn="1"/>
        </p:nvSpPr>
        <p:spPr>
          <a:xfrm>
            <a:off x="9933998" y="2030748"/>
            <a:ext cx="1508760" cy="150876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Oval 8">
            <a:extLst>
              <a:ext uri="{FF2B5EF4-FFF2-40B4-BE49-F238E27FC236}">
                <a16:creationId xmlns:a16="http://schemas.microsoft.com/office/drawing/2014/main" id="{4FB4A810-8614-AD44-B362-CE45C8C679CE}"/>
              </a:ext>
            </a:extLst>
          </p:cNvPr>
          <p:cNvSpPr>
            <a:spLocks noChangeAspect="1"/>
          </p:cNvSpPr>
          <p:nvPr userDrawn="1"/>
        </p:nvSpPr>
        <p:spPr>
          <a:xfrm>
            <a:off x="759111" y="2030748"/>
            <a:ext cx="1508760" cy="150876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5CFF4C50-933F-41F9-AD11-BD02410AA7D5}"/>
              </a:ext>
            </a:extLst>
          </p:cNvPr>
          <p:cNvSpPr>
            <a:spLocks noGrp="1"/>
          </p:cNvSpPr>
          <p:nvPr>
            <p:ph type="title"/>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Master title style</a:t>
            </a:r>
          </a:p>
        </p:txBody>
      </p:sp>
      <p:sp>
        <p:nvSpPr>
          <p:cNvPr id="7" name="Footer Placeholder 6">
            <a:extLst>
              <a:ext uri="{FF2B5EF4-FFF2-40B4-BE49-F238E27FC236}">
                <a16:creationId xmlns:a16="http://schemas.microsoft.com/office/drawing/2014/main" id="{19F419B1-164A-4B7A-BBEC-47B6151ECB05}"/>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US" noProof="0" dirty="0"/>
              <a:t>Add a footer</a:t>
            </a:r>
          </a:p>
        </p:txBody>
      </p:sp>
      <p:sp>
        <p:nvSpPr>
          <p:cNvPr id="8" name="Slide Number Placeholder 7">
            <a:extLst>
              <a:ext uri="{FF2B5EF4-FFF2-40B4-BE49-F238E27FC236}">
                <a16:creationId xmlns:a16="http://schemas.microsoft.com/office/drawing/2014/main" id="{86E99B1E-D08C-46BA-9D27-9ED02F4C9B6C}"/>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US" noProof="0" smtClean="0"/>
              <a:pPr/>
              <a:t>‹#›</a:t>
            </a:fld>
            <a:endParaRPr lang="en-US" noProof="0" dirty="0"/>
          </a:p>
        </p:txBody>
      </p:sp>
      <p:sp>
        <p:nvSpPr>
          <p:cNvPr id="5" name="Text Placeholder 4">
            <a:extLst>
              <a:ext uri="{FF2B5EF4-FFF2-40B4-BE49-F238E27FC236}">
                <a16:creationId xmlns:a16="http://schemas.microsoft.com/office/drawing/2014/main" id="{1F5B3657-F2AE-455A-BF81-1A0C2ACECD20}"/>
              </a:ext>
            </a:extLst>
          </p:cNvPr>
          <p:cNvSpPr>
            <a:spLocks noGrp="1"/>
          </p:cNvSpPr>
          <p:nvPr>
            <p:ph type="body" sz="quarter" idx="12" hasCustomPrompt="1"/>
          </p:nvPr>
        </p:nvSpPr>
        <p:spPr>
          <a:xfrm>
            <a:off x="2726075" y="4688112"/>
            <a:ext cx="2160588" cy="900000"/>
          </a:xfrm>
        </p:spPr>
        <p:txBody>
          <a:bodyPr/>
          <a:lstStyle>
            <a:lvl1pPr marL="0" indent="0" algn="ctr">
              <a:buNone/>
              <a:defRPr sz="1600"/>
            </a:lvl1pPr>
          </a:lstStyle>
          <a:p>
            <a:pPr lvl="0"/>
            <a:r>
              <a:rPr lang="en-US" noProof="0"/>
              <a:t>Bullet Description</a:t>
            </a:r>
          </a:p>
        </p:txBody>
      </p:sp>
      <p:sp>
        <p:nvSpPr>
          <p:cNvPr id="13" name="Text Placeholder 12">
            <a:extLst>
              <a:ext uri="{FF2B5EF4-FFF2-40B4-BE49-F238E27FC236}">
                <a16:creationId xmlns:a16="http://schemas.microsoft.com/office/drawing/2014/main" id="{6A983D98-E0AB-429A-9EC2-B50D4216D691}"/>
              </a:ext>
            </a:extLst>
          </p:cNvPr>
          <p:cNvSpPr>
            <a:spLocks noGrp="1"/>
          </p:cNvSpPr>
          <p:nvPr>
            <p:ph type="body" sz="quarter" idx="13" hasCustomPrompt="1"/>
          </p:nvPr>
        </p:nvSpPr>
        <p:spPr>
          <a:xfrm>
            <a:off x="5020543" y="4688112"/>
            <a:ext cx="2160588" cy="900000"/>
          </a:xfrm>
        </p:spPr>
        <p:txBody>
          <a:bodyPr/>
          <a:lstStyle>
            <a:lvl1pPr marL="0" indent="0" algn="ctr">
              <a:buNone/>
              <a:defRPr sz="1600"/>
            </a:lvl1pPr>
          </a:lstStyle>
          <a:p>
            <a:pPr lvl="0"/>
            <a:r>
              <a:rPr lang="en-US" noProof="0"/>
              <a:t>Bullet Description</a:t>
            </a:r>
          </a:p>
        </p:txBody>
      </p:sp>
      <p:sp>
        <p:nvSpPr>
          <p:cNvPr id="15" name="Text Placeholder 14">
            <a:extLst>
              <a:ext uri="{FF2B5EF4-FFF2-40B4-BE49-F238E27FC236}">
                <a16:creationId xmlns:a16="http://schemas.microsoft.com/office/drawing/2014/main" id="{755213BF-EF6D-45DC-A01B-DE6C2F23A6D2}"/>
              </a:ext>
            </a:extLst>
          </p:cNvPr>
          <p:cNvSpPr>
            <a:spLocks noGrp="1"/>
          </p:cNvSpPr>
          <p:nvPr>
            <p:ph type="body" sz="quarter" idx="14" hasCustomPrompt="1"/>
          </p:nvPr>
        </p:nvSpPr>
        <p:spPr>
          <a:xfrm>
            <a:off x="7315012" y="4683647"/>
            <a:ext cx="2160588" cy="900000"/>
          </a:xfrm>
        </p:spPr>
        <p:txBody>
          <a:bodyPr/>
          <a:lstStyle>
            <a:lvl1pPr marL="0" indent="0" algn="ctr">
              <a:buNone/>
              <a:defRPr sz="1600"/>
            </a:lvl1pPr>
          </a:lstStyle>
          <a:p>
            <a:pPr lvl="0"/>
            <a:r>
              <a:rPr lang="en-US" noProof="0"/>
              <a:t>Bullet Description</a:t>
            </a:r>
          </a:p>
        </p:txBody>
      </p:sp>
      <p:sp>
        <p:nvSpPr>
          <p:cNvPr id="17" name="Text Placeholder 16">
            <a:extLst>
              <a:ext uri="{FF2B5EF4-FFF2-40B4-BE49-F238E27FC236}">
                <a16:creationId xmlns:a16="http://schemas.microsoft.com/office/drawing/2014/main" id="{77D6BBBA-F4A3-45D4-91BC-A405FFDC7C3D}"/>
              </a:ext>
            </a:extLst>
          </p:cNvPr>
          <p:cNvSpPr>
            <a:spLocks noGrp="1"/>
          </p:cNvSpPr>
          <p:nvPr>
            <p:ph type="body" sz="quarter" idx="15" hasCustomPrompt="1"/>
          </p:nvPr>
        </p:nvSpPr>
        <p:spPr>
          <a:xfrm>
            <a:off x="9609481" y="4688112"/>
            <a:ext cx="2160588" cy="900000"/>
          </a:xfrm>
        </p:spPr>
        <p:txBody>
          <a:bodyPr/>
          <a:lstStyle>
            <a:lvl1pPr marL="0" indent="0" algn="ctr">
              <a:buNone/>
              <a:defRPr sz="1600"/>
            </a:lvl1pPr>
          </a:lstStyle>
          <a:p>
            <a:pPr lvl="0"/>
            <a:r>
              <a:rPr lang="en-US" noProof="0"/>
              <a:t>Bullet Description</a:t>
            </a:r>
          </a:p>
        </p:txBody>
      </p:sp>
      <p:sp>
        <p:nvSpPr>
          <p:cNvPr id="6" name="Text Placeholder 5">
            <a:extLst>
              <a:ext uri="{FF2B5EF4-FFF2-40B4-BE49-F238E27FC236}">
                <a16:creationId xmlns:a16="http://schemas.microsoft.com/office/drawing/2014/main" id="{EB3F7825-EB73-4976-9D8D-BAD8C8FCEA82}"/>
              </a:ext>
            </a:extLst>
          </p:cNvPr>
          <p:cNvSpPr>
            <a:spLocks noGrp="1"/>
          </p:cNvSpPr>
          <p:nvPr>
            <p:ph type="body" sz="quarter" idx="16" hasCustomPrompt="1"/>
          </p:nvPr>
        </p:nvSpPr>
        <p:spPr>
          <a:xfrm>
            <a:off x="431800" y="3926334"/>
            <a:ext cx="2160000" cy="504000"/>
          </a:xfrm>
        </p:spPr>
        <p:txBody>
          <a:bodyPr/>
          <a:lstStyle>
            <a:lvl1pPr marL="0" indent="0" algn="ctr">
              <a:buNone/>
              <a:defRPr b="1">
                <a:latin typeface="+mj-lt"/>
              </a:defRPr>
            </a:lvl1pPr>
          </a:lstStyle>
          <a:p>
            <a:pPr lvl="0"/>
            <a:r>
              <a:rPr lang="en-US" noProof="0"/>
              <a:t>Bullet 1</a:t>
            </a:r>
          </a:p>
        </p:txBody>
      </p:sp>
      <p:sp>
        <p:nvSpPr>
          <p:cNvPr id="10" name="Text Placeholder 9">
            <a:extLst>
              <a:ext uri="{FF2B5EF4-FFF2-40B4-BE49-F238E27FC236}">
                <a16:creationId xmlns:a16="http://schemas.microsoft.com/office/drawing/2014/main" id="{6D972951-9088-4993-8DED-9DA3B6B08CF2}"/>
              </a:ext>
            </a:extLst>
          </p:cNvPr>
          <p:cNvSpPr>
            <a:spLocks noGrp="1"/>
          </p:cNvSpPr>
          <p:nvPr>
            <p:ph type="body" sz="quarter" idx="17" hasCustomPrompt="1"/>
          </p:nvPr>
        </p:nvSpPr>
        <p:spPr>
          <a:xfrm>
            <a:off x="2726076" y="3926335"/>
            <a:ext cx="2160587" cy="504000"/>
          </a:xfrm>
        </p:spPr>
        <p:txBody>
          <a:bodyPr/>
          <a:lstStyle>
            <a:lvl1pPr marL="0" indent="0" algn="ctr">
              <a:buNone/>
              <a:defRPr b="1">
                <a:latin typeface="+mj-lt"/>
              </a:defRPr>
            </a:lvl1pPr>
          </a:lstStyle>
          <a:p>
            <a:pPr lvl="0"/>
            <a:r>
              <a:rPr lang="en-US" noProof="0"/>
              <a:t>Bullet 2</a:t>
            </a:r>
          </a:p>
        </p:txBody>
      </p:sp>
      <p:sp>
        <p:nvSpPr>
          <p:cNvPr id="12" name="Text Placeholder 11">
            <a:extLst>
              <a:ext uri="{FF2B5EF4-FFF2-40B4-BE49-F238E27FC236}">
                <a16:creationId xmlns:a16="http://schemas.microsoft.com/office/drawing/2014/main" id="{48424FDD-507C-4199-BFC6-8BC01D8992B6}"/>
              </a:ext>
            </a:extLst>
          </p:cNvPr>
          <p:cNvSpPr>
            <a:spLocks noGrp="1"/>
          </p:cNvSpPr>
          <p:nvPr>
            <p:ph type="body" sz="quarter" idx="18" hasCustomPrompt="1"/>
          </p:nvPr>
        </p:nvSpPr>
        <p:spPr>
          <a:xfrm>
            <a:off x="5020543" y="3926335"/>
            <a:ext cx="2160588" cy="504000"/>
          </a:xfrm>
        </p:spPr>
        <p:txBody>
          <a:bodyPr/>
          <a:lstStyle>
            <a:lvl1pPr marL="0" indent="0" algn="ctr">
              <a:buNone/>
              <a:defRPr b="1">
                <a:latin typeface="+mj-lt"/>
              </a:defRPr>
            </a:lvl1pPr>
          </a:lstStyle>
          <a:p>
            <a:pPr lvl="0"/>
            <a:r>
              <a:rPr lang="en-US" noProof="0"/>
              <a:t>Bullet 3</a:t>
            </a:r>
          </a:p>
        </p:txBody>
      </p:sp>
      <p:sp>
        <p:nvSpPr>
          <p:cNvPr id="16" name="Text Placeholder 15">
            <a:extLst>
              <a:ext uri="{FF2B5EF4-FFF2-40B4-BE49-F238E27FC236}">
                <a16:creationId xmlns:a16="http://schemas.microsoft.com/office/drawing/2014/main" id="{33DAFB20-1343-4578-8AA0-0378B674F1B1}"/>
              </a:ext>
            </a:extLst>
          </p:cNvPr>
          <p:cNvSpPr>
            <a:spLocks noGrp="1"/>
          </p:cNvSpPr>
          <p:nvPr>
            <p:ph type="body" sz="quarter" idx="19" hasCustomPrompt="1"/>
          </p:nvPr>
        </p:nvSpPr>
        <p:spPr>
          <a:xfrm>
            <a:off x="7315013" y="3926335"/>
            <a:ext cx="2160587" cy="504000"/>
          </a:xfrm>
        </p:spPr>
        <p:txBody>
          <a:bodyPr/>
          <a:lstStyle>
            <a:lvl1pPr marL="0" indent="0" algn="ctr">
              <a:buNone/>
              <a:defRPr b="1">
                <a:latin typeface="+mj-lt"/>
              </a:defRPr>
            </a:lvl1pPr>
          </a:lstStyle>
          <a:p>
            <a:pPr lvl="0"/>
            <a:r>
              <a:rPr lang="en-US" noProof="0"/>
              <a:t>Bullet 4</a:t>
            </a:r>
          </a:p>
        </p:txBody>
      </p:sp>
      <p:sp>
        <p:nvSpPr>
          <p:cNvPr id="19" name="Text Placeholder 18">
            <a:extLst>
              <a:ext uri="{FF2B5EF4-FFF2-40B4-BE49-F238E27FC236}">
                <a16:creationId xmlns:a16="http://schemas.microsoft.com/office/drawing/2014/main" id="{B01E9EA3-8BD6-4531-812C-663C75428B76}"/>
              </a:ext>
            </a:extLst>
          </p:cNvPr>
          <p:cNvSpPr>
            <a:spLocks noGrp="1"/>
          </p:cNvSpPr>
          <p:nvPr>
            <p:ph type="body" sz="quarter" idx="20" hasCustomPrompt="1"/>
          </p:nvPr>
        </p:nvSpPr>
        <p:spPr>
          <a:xfrm>
            <a:off x="9609481" y="3926335"/>
            <a:ext cx="2160588" cy="504000"/>
          </a:xfrm>
        </p:spPr>
        <p:txBody>
          <a:bodyPr/>
          <a:lstStyle>
            <a:lvl1pPr marL="0" indent="0" algn="ctr">
              <a:buNone/>
              <a:defRPr b="1">
                <a:latin typeface="+mj-lt"/>
              </a:defRPr>
            </a:lvl1pPr>
          </a:lstStyle>
          <a:p>
            <a:pPr lvl="0"/>
            <a:r>
              <a:rPr lang="en-US" noProof="0"/>
              <a:t>Bullet 5</a:t>
            </a:r>
          </a:p>
        </p:txBody>
      </p:sp>
      <p:sp>
        <p:nvSpPr>
          <p:cNvPr id="21" name="Text Placeholder 20">
            <a:extLst>
              <a:ext uri="{FF2B5EF4-FFF2-40B4-BE49-F238E27FC236}">
                <a16:creationId xmlns:a16="http://schemas.microsoft.com/office/drawing/2014/main" id="{DA4566DA-C848-4A27-BBC8-722932FFD7F6}"/>
              </a:ext>
            </a:extLst>
          </p:cNvPr>
          <p:cNvSpPr>
            <a:spLocks noGrp="1"/>
          </p:cNvSpPr>
          <p:nvPr>
            <p:ph type="body" sz="quarter" idx="21" hasCustomPrompt="1"/>
          </p:nvPr>
        </p:nvSpPr>
        <p:spPr>
          <a:xfrm>
            <a:off x="432094" y="4683350"/>
            <a:ext cx="2160000" cy="900000"/>
          </a:xfrm>
        </p:spPr>
        <p:txBody>
          <a:bodyPr/>
          <a:lstStyle>
            <a:lvl1pPr marL="0" indent="0" algn="ctr">
              <a:buNone/>
              <a:defRPr sz="1600"/>
            </a:lvl1pPr>
          </a:lstStyle>
          <a:p>
            <a:pPr lvl="0"/>
            <a:r>
              <a:rPr lang="en-US" noProof="0"/>
              <a:t>Bullet Description</a:t>
            </a:r>
          </a:p>
        </p:txBody>
      </p:sp>
      <p:sp>
        <p:nvSpPr>
          <p:cNvPr id="4" name="Picture Placeholder 3">
            <a:extLst>
              <a:ext uri="{FF2B5EF4-FFF2-40B4-BE49-F238E27FC236}">
                <a16:creationId xmlns:a16="http://schemas.microsoft.com/office/drawing/2014/main" id="{B0B1F8F6-73A5-F142-8A28-094DA998B5F5}"/>
              </a:ext>
            </a:extLst>
          </p:cNvPr>
          <p:cNvSpPr>
            <a:spLocks noGrp="1"/>
          </p:cNvSpPr>
          <p:nvPr>
            <p:ph type="pic" sz="quarter" idx="27"/>
          </p:nvPr>
        </p:nvSpPr>
        <p:spPr>
          <a:xfrm>
            <a:off x="1086454" y="2358091"/>
            <a:ext cx="854075" cy="854075"/>
          </a:xfrm>
        </p:spPr>
        <p:txBody>
          <a:bodyPr/>
          <a:lstStyle>
            <a:lvl1pPr marL="0" indent="0">
              <a:buNone/>
              <a:defRPr/>
            </a:lvl1pPr>
          </a:lstStyle>
          <a:p>
            <a:r>
              <a:rPr lang="en-US" noProof="0"/>
              <a:t>Click icon to add picture</a:t>
            </a:r>
            <a:endParaRPr lang="en-US" noProof="0" dirty="0"/>
          </a:p>
        </p:txBody>
      </p:sp>
      <p:sp>
        <p:nvSpPr>
          <p:cNvPr id="32" name="Picture Placeholder 3">
            <a:extLst>
              <a:ext uri="{FF2B5EF4-FFF2-40B4-BE49-F238E27FC236}">
                <a16:creationId xmlns:a16="http://schemas.microsoft.com/office/drawing/2014/main" id="{F78A887E-89A6-244C-8AA4-484FE5358768}"/>
              </a:ext>
            </a:extLst>
          </p:cNvPr>
          <p:cNvSpPr>
            <a:spLocks noGrp="1"/>
          </p:cNvSpPr>
          <p:nvPr>
            <p:ph type="pic" sz="quarter" idx="28"/>
          </p:nvPr>
        </p:nvSpPr>
        <p:spPr>
          <a:xfrm>
            <a:off x="3380176" y="2358091"/>
            <a:ext cx="854075" cy="854075"/>
          </a:xfrm>
        </p:spPr>
        <p:txBody>
          <a:bodyPr/>
          <a:lstStyle>
            <a:lvl1pPr marL="0" indent="0">
              <a:buNone/>
              <a:defRPr/>
            </a:lvl1pPr>
          </a:lstStyle>
          <a:p>
            <a:r>
              <a:rPr lang="en-US" noProof="0"/>
              <a:t>Click icon to add picture</a:t>
            </a:r>
            <a:endParaRPr lang="en-US" noProof="0" dirty="0"/>
          </a:p>
        </p:txBody>
      </p:sp>
      <p:sp>
        <p:nvSpPr>
          <p:cNvPr id="33" name="Picture Placeholder 3">
            <a:extLst>
              <a:ext uri="{FF2B5EF4-FFF2-40B4-BE49-F238E27FC236}">
                <a16:creationId xmlns:a16="http://schemas.microsoft.com/office/drawing/2014/main" id="{52B18661-99A8-214A-A089-09F11F1EB5C4}"/>
              </a:ext>
            </a:extLst>
          </p:cNvPr>
          <p:cNvSpPr>
            <a:spLocks noGrp="1"/>
          </p:cNvSpPr>
          <p:nvPr>
            <p:ph type="pic" sz="quarter" idx="29"/>
          </p:nvPr>
        </p:nvSpPr>
        <p:spPr>
          <a:xfrm>
            <a:off x="5673898" y="2358091"/>
            <a:ext cx="854075" cy="854075"/>
          </a:xfrm>
        </p:spPr>
        <p:txBody>
          <a:bodyPr/>
          <a:lstStyle>
            <a:lvl1pPr marL="0" indent="0">
              <a:buNone/>
              <a:defRPr/>
            </a:lvl1pPr>
          </a:lstStyle>
          <a:p>
            <a:r>
              <a:rPr lang="en-US" noProof="0"/>
              <a:t>Click icon to add picture</a:t>
            </a:r>
            <a:endParaRPr lang="en-US" noProof="0" dirty="0"/>
          </a:p>
        </p:txBody>
      </p:sp>
      <p:sp>
        <p:nvSpPr>
          <p:cNvPr id="34" name="Picture Placeholder 3">
            <a:extLst>
              <a:ext uri="{FF2B5EF4-FFF2-40B4-BE49-F238E27FC236}">
                <a16:creationId xmlns:a16="http://schemas.microsoft.com/office/drawing/2014/main" id="{69D5F0B5-DE10-D646-9244-6B4289E7793E}"/>
              </a:ext>
            </a:extLst>
          </p:cNvPr>
          <p:cNvSpPr>
            <a:spLocks noGrp="1"/>
          </p:cNvSpPr>
          <p:nvPr>
            <p:ph type="pic" sz="quarter" idx="30"/>
          </p:nvPr>
        </p:nvSpPr>
        <p:spPr>
          <a:xfrm>
            <a:off x="7967620" y="2358091"/>
            <a:ext cx="854075" cy="854075"/>
          </a:xfrm>
        </p:spPr>
        <p:txBody>
          <a:bodyPr/>
          <a:lstStyle>
            <a:lvl1pPr marL="0" indent="0">
              <a:buNone/>
              <a:defRPr/>
            </a:lvl1pPr>
          </a:lstStyle>
          <a:p>
            <a:r>
              <a:rPr lang="en-US" noProof="0"/>
              <a:t>Click icon to add picture</a:t>
            </a:r>
            <a:endParaRPr lang="en-US" noProof="0" dirty="0"/>
          </a:p>
        </p:txBody>
      </p:sp>
      <p:sp>
        <p:nvSpPr>
          <p:cNvPr id="35" name="Picture Placeholder 3">
            <a:extLst>
              <a:ext uri="{FF2B5EF4-FFF2-40B4-BE49-F238E27FC236}">
                <a16:creationId xmlns:a16="http://schemas.microsoft.com/office/drawing/2014/main" id="{72B87CCD-6D17-844B-87EF-F8BC69D79B06}"/>
              </a:ext>
            </a:extLst>
          </p:cNvPr>
          <p:cNvSpPr>
            <a:spLocks noGrp="1"/>
          </p:cNvSpPr>
          <p:nvPr>
            <p:ph type="pic" sz="quarter" idx="31"/>
          </p:nvPr>
        </p:nvSpPr>
        <p:spPr>
          <a:xfrm>
            <a:off x="10261341" y="2358091"/>
            <a:ext cx="854075" cy="854075"/>
          </a:xfrm>
        </p:spPr>
        <p:txBody>
          <a:bodyPr/>
          <a:lstStyle>
            <a:lvl1pPr marL="0" indent="0">
              <a:buNone/>
              <a:defRPr/>
            </a:lvl1pPr>
          </a:lstStyle>
          <a:p>
            <a:r>
              <a:rPr lang="en-US" noProof="0"/>
              <a:t>Click icon to add picture</a:t>
            </a:r>
            <a:endParaRPr lang="en-US" noProof="0" dirty="0"/>
          </a:p>
        </p:txBody>
      </p:sp>
      <p:cxnSp>
        <p:nvCxnSpPr>
          <p:cNvPr id="25" name="Straight Connector 24">
            <a:extLst>
              <a:ext uri="{FF2B5EF4-FFF2-40B4-BE49-F238E27FC236}">
                <a16:creationId xmlns:a16="http://schemas.microsoft.com/office/drawing/2014/main" id="{EC221C1A-E955-4A4A-B47B-0028C57F6940}"/>
              </a:ext>
              <a:ext uri="{C183D7F6-B498-43B3-948B-1728B52AA6E4}">
                <adec:decorative xmlns="" xmlns:adec="http://schemas.microsoft.com/office/drawing/2017/decorative" val="1"/>
              </a:ext>
            </a:extLst>
          </p:cNvPr>
          <p:cNvCxnSpPr>
            <a:cxnSpLocks/>
          </p:cNvCxnSpPr>
          <p:nvPr userDrawn="1"/>
        </p:nvCxnSpPr>
        <p:spPr>
          <a:xfrm>
            <a:off x="2659047" y="2052013"/>
            <a:ext cx="0" cy="148749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29F2F69-8DE5-40C8-9500-23B5BF43202A}"/>
              </a:ext>
              <a:ext uri="{C183D7F6-B498-43B3-948B-1728B52AA6E4}">
                <adec:decorative xmlns="" xmlns:adec="http://schemas.microsoft.com/office/drawing/2017/decorative" val="1"/>
              </a:ext>
            </a:extLst>
          </p:cNvPr>
          <p:cNvCxnSpPr>
            <a:cxnSpLocks/>
          </p:cNvCxnSpPr>
          <p:nvPr userDrawn="1"/>
        </p:nvCxnSpPr>
        <p:spPr>
          <a:xfrm>
            <a:off x="4953541" y="2052013"/>
            <a:ext cx="0" cy="148749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5F56195C-F685-42C9-980B-24974E65EA89}"/>
              </a:ext>
              <a:ext uri="{C183D7F6-B498-43B3-948B-1728B52AA6E4}">
                <adec:decorative xmlns="" xmlns:adec="http://schemas.microsoft.com/office/drawing/2017/decorative" val="1"/>
              </a:ext>
            </a:extLst>
          </p:cNvPr>
          <p:cNvCxnSpPr>
            <a:cxnSpLocks/>
          </p:cNvCxnSpPr>
          <p:nvPr userDrawn="1"/>
        </p:nvCxnSpPr>
        <p:spPr>
          <a:xfrm>
            <a:off x="7248035" y="2052013"/>
            <a:ext cx="0" cy="148749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35A3995-4F01-4D2E-A636-9AC8AF29B733}"/>
              </a:ext>
              <a:ext uri="{C183D7F6-B498-43B3-948B-1728B52AA6E4}">
                <adec:decorative xmlns="" xmlns:adec="http://schemas.microsoft.com/office/drawing/2017/decorative" val="1"/>
              </a:ext>
            </a:extLst>
          </p:cNvPr>
          <p:cNvCxnSpPr>
            <a:cxnSpLocks/>
          </p:cNvCxnSpPr>
          <p:nvPr userDrawn="1"/>
        </p:nvCxnSpPr>
        <p:spPr>
          <a:xfrm>
            <a:off x="9542529" y="2052013"/>
            <a:ext cx="0" cy="148749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08491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 x Image Bullets Left">
    <p:spTree>
      <p:nvGrpSpPr>
        <p:cNvPr id="1" name=""/>
        <p:cNvGrpSpPr/>
        <p:nvPr/>
      </p:nvGrpSpPr>
      <p:grpSpPr>
        <a:xfrm>
          <a:off x="0" y="0"/>
          <a:ext cx="0" cy="0"/>
          <a:chOff x="0" y="0"/>
          <a:chExt cx="0" cy="0"/>
        </a:xfrm>
      </p:grpSpPr>
      <p:sp>
        <p:nvSpPr>
          <p:cNvPr id="20" name="Oval 19">
            <a:extLst>
              <a:ext uri="{FF2B5EF4-FFF2-40B4-BE49-F238E27FC236}">
                <a16:creationId xmlns:a16="http://schemas.microsoft.com/office/drawing/2014/main" id="{019D3C0C-316D-A045-BC1B-D508718E47A9}"/>
              </a:ext>
            </a:extLst>
          </p:cNvPr>
          <p:cNvSpPr>
            <a:spLocks noChangeAspect="1"/>
          </p:cNvSpPr>
          <p:nvPr userDrawn="1"/>
        </p:nvSpPr>
        <p:spPr>
          <a:xfrm>
            <a:off x="3050592" y="2030748"/>
            <a:ext cx="1508760" cy="150876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Oval 21">
            <a:extLst>
              <a:ext uri="{FF2B5EF4-FFF2-40B4-BE49-F238E27FC236}">
                <a16:creationId xmlns:a16="http://schemas.microsoft.com/office/drawing/2014/main" id="{56D90BAC-4672-454F-9B98-7A6F31D7B3F7}"/>
              </a:ext>
            </a:extLst>
          </p:cNvPr>
          <p:cNvSpPr>
            <a:spLocks noChangeAspect="1"/>
          </p:cNvSpPr>
          <p:nvPr userDrawn="1"/>
        </p:nvSpPr>
        <p:spPr>
          <a:xfrm>
            <a:off x="5345060" y="2030748"/>
            <a:ext cx="1508760" cy="150876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Oval 25">
            <a:extLst>
              <a:ext uri="{FF2B5EF4-FFF2-40B4-BE49-F238E27FC236}">
                <a16:creationId xmlns:a16="http://schemas.microsoft.com/office/drawing/2014/main" id="{21146660-9CB0-D241-ACBC-5C0A9FC8AD1A}"/>
              </a:ext>
            </a:extLst>
          </p:cNvPr>
          <p:cNvSpPr>
            <a:spLocks noChangeAspect="1"/>
          </p:cNvSpPr>
          <p:nvPr userDrawn="1"/>
        </p:nvSpPr>
        <p:spPr>
          <a:xfrm>
            <a:off x="759111" y="2030748"/>
            <a:ext cx="1508760" cy="150876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7" name="Picture Placeholder 3">
            <a:extLst>
              <a:ext uri="{FF2B5EF4-FFF2-40B4-BE49-F238E27FC236}">
                <a16:creationId xmlns:a16="http://schemas.microsoft.com/office/drawing/2014/main" id="{831AC394-0DDA-6F4A-B2D3-6D95CD866486}"/>
              </a:ext>
            </a:extLst>
          </p:cNvPr>
          <p:cNvSpPr>
            <a:spLocks noGrp="1"/>
          </p:cNvSpPr>
          <p:nvPr>
            <p:ph type="pic" sz="quarter" idx="27"/>
          </p:nvPr>
        </p:nvSpPr>
        <p:spPr>
          <a:xfrm>
            <a:off x="1086454" y="2358091"/>
            <a:ext cx="854075" cy="854075"/>
          </a:xfrm>
        </p:spPr>
        <p:txBody>
          <a:bodyPr/>
          <a:lstStyle>
            <a:lvl1pPr marL="0" indent="0">
              <a:buNone/>
              <a:defRPr/>
            </a:lvl1pPr>
          </a:lstStyle>
          <a:p>
            <a:r>
              <a:rPr lang="en-US" noProof="0"/>
              <a:t>Click icon to add picture</a:t>
            </a:r>
            <a:endParaRPr lang="en-US" noProof="0" dirty="0"/>
          </a:p>
        </p:txBody>
      </p:sp>
      <p:sp>
        <p:nvSpPr>
          <p:cNvPr id="28" name="Picture Placeholder 3">
            <a:extLst>
              <a:ext uri="{FF2B5EF4-FFF2-40B4-BE49-F238E27FC236}">
                <a16:creationId xmlns:a16="http://schemas.microsoft.com/office/drawing/2014/main" id="{B1A58D5B-A4BA-F446-90DA-1B6B207869A8}"/>
              </a:ext>
            </a:extLst>
          </p:cNvPr>
          <p:cNvSpPr>
            <a:spLocks noGrp="1"/>
          </p:cNvSpPr>
          <p:nvPr>
            <p:ph type="pic" sz="quarter" idx="28"/>
          </p:nvPr>
        </p:nvSpPr>
        <p:spPr>
          <a:xfrm>
            <a:off x="3380176" y="2358091"/>
            <a:ext cx="854075" cy="854075"/>
          </a:xfrm>
        </p:spPr>
        <p:txBody>
          <a:bodyPr/>
          <a:lstStyle>
            <a:lvl1pPr marL="0" indent="0">
              <a:buNone/>
              <a:defRPr/>
            </a:lvl1pPr>
          </a:lstStyle>
          <a:p>
            <a:r>
              <a:rPr lang="en-US" noProof="0"/>
              <a:t>Click icon to add picture</a:t>
            </a:r>
            <a:endParaRPr lang="en-US" noProof="0" dirty="0"/>
          </a:p>
        </p:txBody>
      </p:sp>
      <p:sp>
        <p:nvSpPr>
          <p:cNvPr id="29" name="Picture Placeholder 3">
            <a:extLst>
              <a:ext uri="{FF2B5EF4-FFF2-40B4-BE49-F238E27FC236}">
                <a16:creationId xmlns:a16="http://schemas.microsoft.com/office/drawing/2014/main" id="{7912C149-C249-1940-AF83-360853E78C26}"/>
              </a:ext>
            </a:extLst>
          </p:cNvPr>
          <p:cNvSpPr>
            <a:spLocks noGrp="1"/>
          </p:cNvSpPr>
          <p:nvPr>
            <p:ph type="pic" sz="quarter" idx="29"/>
          </p:nvPr>
        </p:nvSpPr>
        <p:spPr>
          <a:xfrm>
            <a:off x="5673898" y="2358091"/>
            <a:ext cx="854075" cy="854075"/>
          </a:xfrm>
        </p:spPr>
        <p:txBody>
          <a:bodyPr/>
          <a:lstStyle>
            <a:lvl1pPr marL="0" indent="0">
              <a:buNone/>
              <a:defRPr/>
            </a:lvl1pPr>
          </a:lstStyle>
          <a:p>
            <a:r>
              <a:rPr lang="en-US" noProof="0"/>
              <a:t>Click icon to add picture</a:t>
            </a:r>
            <a:endParaRPr lang="en-US" noProof="0" dirty="0"/>
          </a:p>
        </p:txBody>
      </p:sp>
      <p:sp>
        <p:nvSpPr>
          <p:cNvPr id="42" name="Rectangle 41">
            <a:extLst>
              <a:ext uri="{FF2B5EF4-FFF2-40B4-BE49-F238E27FC236}">
                <a16:creationId xmlns:a16="http://schemas.microsoft.com/office/drawing/2014/main" id="{D24854E3-04DE-4154-AD8A-9F8AC3E4EE33}"/>
              </a:ext>
            </a:extLst>
          </p:cNvPr>
          <p:cNvSpPr/>
          <p:nvPr userDrawn="1"/>
        </p:nvSpPr>
        <p:spPr>
          <a:xfrm>
            <a:off x="7632650" y="86714"/>
            <a:ext cx="4472635" cy="6684572"/>
          </a:xfrm>
          <a:prstGeom prst="rect">
            <a:avLst/>
          </a:prstGeom>
          <a:gradFill>
            <a:gsLst>
              <a:gs pos="0">
                <a:schemeClr val="tx1">
                  <a:alpha val="0"/>
                </a:schemeClr>
              </a:gs>
              <a:gs pos="100000">
                <a:schemeClr val="tx1">
                  <a:alpha val="31000"/>
                </a:schemeClr>
              </a:gs>
            </a:gsLst>
            <a:lin ang="12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1" name="Picture Placeholder 40">
            <a:extLst>
              <a:ext uri="{FF2B5EF4-FFF2-40B4-BE49-F238E27FC236}">
                <a16:creationId xmlns:a16="http://schemas.microsoft.com/office/drawing/2014/main" id="{5BDD2BB3-B6A3-404C-846E-13E06B2F1662}"/>
              </a:ext>
            </a:extLst>
          </p:cNvPr>
          <p:cNvSpPr>
            <a:spLocks noGrp="1"/>
          </p:cNvSpPr>
          <p:nvPr>
            <p:ph type="pic" sz="quarter" idx="25" hasCustomPrompt="1"/>
          </p:nvPr>
        </p:nvSpPr>
        <p:spPr>
          <a:xfrm>
            <a:off x="7632650" y="86714"/>
            <a:ext cx="4472635" cy="6478538"/>
          </a:xfrm>
          <a:custGeom>
            <a:avLst/>
            <a:gdLst>
              <a:gd name="connsiteX0" fmla="*/ 376782 w 4559351"/>
              <a:gd name="connsiteY0" fmla="*/ 5927210 h 6604145"/>
              <a:gd name="connsiteX1" fmla="*/ 1519837 w 4559351"/>
              <a:gd name="connsiteY1" fmla="*/ 6224579 h 6604145"/>
              <a:gd name="connsiteX2" fmla="*/ 1067656 w 4559351"/>
              <a:gd name="connsiteY2" fmla="*/ 6604145 h 6604145"/>
              <a:gd name="connsiteX3" fmla="*/ 567431 w 4559351"/>
              <a:gd name="connsiteY3" fmla="*/ 6347235 h 6604145"/>
              <a:gd name="connsiteX4" fmla="*/ 3770030 w 4559351"/>
              <a:gd name="connsiteY4" fmla="*/ 4729122 h 6604145"/>
              <a:gd name="connsiteX5" fmla="*/ 3830234 w 4559351"/>
              <a:gd name="connsiteY5" fmla="*/ 4893659 h 6604145"/>
              <a:gd name="connsiteX6" fmla="*/ 3125854 w 4559351"/>
              <a:gd name="connsiteY6" fmla="*/ 4949110 h 6604145"/>
              <a:gd name="connsiteX7" fmla="*/ 3170574 w 4559351"/>
              <a:gd name="connsiteY7" fmla="*/ 4030224 h 6604145"/>
              <a:gd name="connsiteX8" fmla="*/ 3437863 w 4559351"/>
              <a:gd name="connsiteY8" fmla="*/ 4760691 h 6604145"/>
              <a:gd name="connsiteX9" fmla="*/ 2793688 w 4559351"/>
              <a:gd name="connsiteY9" fmla="*/ 4980680 h 6604145"/>
              <a:gd name="connsiteX10" fmla="*/ 2501683 w 4559351"/>
              <a:gd name="connsiteY10" fmla="*/ 5003670 h 6604145"/>
              <a:gd name="connsiteX11" fmla="*/ 0 w 4559351"/>
              <a:gd name="connsiteY11" fmla="*/ 3396395 h 6604145"/>
              <a:gd name="connsiteX12" fmla="*/ 3032435 w 4559351"/>
              <a:gd name="connsiteY12" fmla="*/ 3966867 h 6604145"/>
              <a:gd name="connsiteX13" fmla="*/ 1101460 w 4559351"/>
              <a:gd name="connsiteY13" fmla="*/ 6039845 h 6604145"/>
              <a:gd name="connsiteX14" fmla="*/ 10881 w 4559351"/>
              <a:gd name="connsiteY14" fmla="*/ 5508230 h 6604145"/>
              <a:gd name="connsiteX15" fmla="*/ 0 w 4559351"/>
              <a:gd name="connsiteY15" fmla="*/ 5475113 h 6604145"/>
              <a:gd name="connsiteX16" fmla="*/ 0 w 4559351"/>
              <a:gd name="connsiteY16" fmla="*/ 2843941 h 6604145"/>
              <a:gd name="connsiteX17" fmla="*/ 1605508 w 4559351"/>
              <a:gd name="connsiteY17" fmla="*/ 3374908 h 6604145"/>
              <a:gd name="connsiteX18" fmla="*/ 1482045 w 4559351"/>
              <a:gd name="connsiteY18" fmla="*/ 3547687 h 6604145"/>
              <a:gd name="connsiteX19" fmla="*/ 0 w 4559351"/>
              <a:gd name="connsiteY19" fmla="*/ 3206607 h 6604145"/>
              <a:gd name="connsiteX20" fmla="*/ 0 w 4559351"/>
              <a:gd name="connsiteY20" fmla="*/ 0 h 6604145"/>
              <a:gd name="connsiteX21" fmla="*/ 4559351 w 4559351"/>
              <a:gd name="connsiteY21" fmla="*/ 0 h 6604145"/>
              <a:gd name="connsiteX22" fmla="*/ 4559351 w 4559351"/>
              <a:gd name="connsiteY22" fmla="*/ 4284646 h 6604145"/>
              <a:gd name="connsiteX23" fmla="*/ 0 w 4559351"/>
              <a:gd name="connsiteY23" fmla="*/ 2645102 h 66041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4559351" h="6604145">
                <a:moveTo>
                  <a:pt x="376782" y="5927210"/>
                </a:moveTo>
                <a:lnTo>
                  <a:pt x="1519837" y="6224579"/>
                </a:lnTo>
                <a:lnTo>
                  <a:pt x="1067656" y="6604145"/>
                </a:lnTo>
                <a:lnTo>
                  <a:pt x="567431" y="6347235"/>
                </a:lnTo>
                <a:close/>
                <a:moveTo>
                  <a:pt x="3770030" y="4729122"/>
                </a:moveTo>
                <a:lnTo>
                  <a:pt x="3830234" y="4893659"/>
                </a:lnTo>
                <a:lnTo>
                  <a:pt x="3125854" y="4949110"/>
                </a:lnTo>
                <a:close/>
                <a:moveTo>
                  <a:pt x="3170574" y="4030224"/>
                </a:moveTo>
                <a:lnTo>
                  <a:pt x="3437863" y="4760691"/>
                </a:lnTo>
                <a:lnTo>
                  <a:pt x="2793688" y="4980680"/>
                </a:lnTo>
                <a:lnTo>
                  <a:pt x="2501683" y="5003670"/>
                </a:lnTo>
                <a:close/>
                <a:moveTo>
                  <a:pt x="0" y="3396395"/>
                </a:moveTo>
                <a:lnTo>
                  <a:pt x="3032435" y="3966867"/>
                </a:lnTo>
                <a:lnTo>
                  <a:pt x="1101460" y="6039845"/>
                </a:lnTo>
                <a:lnTo>
                  <a:pt x="10881" y="5508230"/>
                </a:lnTo>
                <a:lnTo>
                  <a:pt x="0" y="5475113"/>
                </a:lnTo>
                <a:close/>
                <a:moveTo>
                  <a:pt x="0" y="2843941"/>
                </a:moveTo>
                <a:lnTo>
                  <a:pt x="1605508" y="3374908"/>
                </a:lnTo>
                <a:lnTo>
                  <a:pt x="1482045" y="3547687"/>
                </a:lnTo>
                <a:lnTo>
                  <a:pt x="0" y="3206607"/>
                </a:lnTo>
                <a:close/>
                <a:moveTo>
                  <a:pt x="0" y="0"/>
                </a:moveTo>
                <a:lnTo>
                  <a:pt x="4559351" y="0"/>
                </a:lnTo>
                <a:lnTo>
                  <a:pt x="4559351" y="4284646"/>
                </a:lnTo>
                <a:lnTo>
                  <a:pt x="0" y="2645102"/>
                </a:lnTo>
                <a:close/>
              </a:path>
            </a:pathLst>
          </a:custGeom>
          <a:solidFill>
            <a:schemeClr val="bg1">
              <a:lumMod val="95000"/>
            </a:schemeClr>
          </a:solidFill>
        </p:spPr>
        <p:txBody>
          <a:bodyPr wrap="square"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100" i="1">
                <a:latin typeface="Times New Roman" panose="02020603050405020304" pitchFamily="18" charset="0"/>
                <a:cs typeface="Times New Roman" panose="02020603050405020304" pitchFamily="18" charset="0"/>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noProof="0" dirty="0"/>
              <a:t>Insert or Drag and Drop Image Here</a:t>
            </a:r>
          </a:p>
        </p:txBody>
      </p:sp>
      <p:sp>
        <p:nvSpPr>
          <p:cNvPr id="2" name="Title 1">
            <a:extLst>
              <a:ext uri="{FF2B5EF4-FFF2-40B4-BE49-F238E27FC236}">
                <a16:creationId xmlns:a16="http://schemas.microsoft.com/office/drawing/2014/main" id="{5CFF4C50-933F-41F9-AD11-BD02410AA7D5}"/>
              </a:ext>
            </a:extLst>
          </p:cNvPr>
          <p:cNvSpPr>
            <a:spLocks noGrp="1"/>
          </p:cNvSpPr>
          <p:nvPr>
            <p:ph type="title"/>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Master title style</a:t>
            </a:r>
          </a:p>
        </p:txBody>
      </p:sp>
      <p:sp>
        <p:nvSpPr>
          <p:cNvPr id="7" name="Footer Placeholder 6">
            <a:extLst>
              <a:ext uri="{FF2B5EF4-FFF2-40B4-BE49-F238E27FC236}">
                <a16:creationId xmlns:a16="http://schemas.microsoft.com/office/drawing/2014/main" id="{19F419B1-164A-4B7A-BBEC-47B6151ECB05}"/>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US" noProof="0" dirty="0"/>
              <a:t>Add a footer</a:t>
            </a:r>
          </a:p>
        </p:txBody>
      </p:sp>
      <p:sp>
        <p:nvSpPr>
          <p:cNvPr id="5" name="Text Placeholder 4">
            <a:extLst>
              <a:ext uri="{FF2B5EF4-FFF2-40B4-BE49-F238E27FC236}">
                <a16:creationId xmlns:a16="http://schemas.microsoft.com/office/drawing/2014/main" id="{1F5B3657-F2AE-455A-BF81-1A0C2ACECD20}"/>
              </a:ext>
            </a:extLst>
          </p:cNvPr>
          <p:cNvSpPr>
            <a:spLocks noGrp="1"/>
          </p:cNvSpPr>
          <p:nvPr>
            <p:ph type="body" sz="quarter" idx="12" hasCustomPrompt="1"/>
          </p:nvPr>
        </p:nvSpPr>
        <p:spPr>
          <a:xfrm>
            <a:off x="2726075" y="4688112"/>
            <a:ext cx="2160588" cy="900000"/>
          </a:xfrm>
        </p:spPr>
        <p:txBody>
          <a:bodyPr/>
          <a:lstStyle>
            <a:lvl1pPr marL="0" indent="0" algn="ctr">
              <a:buNone/>
              <a:defRPr sz="1600"/>
            </a:lvl1pPr>
          </a:lstStyle>
          <a:p>
            <a:pPr lvl="0"/>
            <a:r>
              <a:rPr lang="en-US" noProof="0"/>
              <a:t>Bullet Description</a:t>
            </a:r>
          </a:p>
        </p:txBody>
      </p:sp>
      <p:sp>
        <p:nvSpPr>
          <p:cNvPr id="13" name="Text Placeholder 12">
            <a:extLst>
              <a:ext uri="{FF2B5EF4-FFF2-40B4-BE49-F238E27FC236}">
                <a16:creationId xmlns:a16="http://schemas.microsoft.com/office/drawing/2014/main" id="{6A983D98-E0AB-429A-9EC2-B50D4216D691}"/>
              </a:ext>
            </a:extLst>
          </p:cNvPr>
          <p:cNvSpPr>
            <a:spLocks noGrp="1"/>
          </p:cNvSpPr>
          <p:nvPr>
            <p:ph type="body" sz="quarter" idx="13" hasCustomPrompt="1"/>
          </p:nvPr>
        </p:nvSpPr>
        <p:spPr>
          <a:xfrm>
            <a:off x="5020543" y="4688112"/>
            <a:ext cx="2160588" cy="900000"/>
          </a:xfrm>
        </p:spPr>
        <p:txBody>
          <a:bodyPr/>
          <a:lstStyle>
            <a:lvl1pPr marL="0" indent="0" algn="ctr">
              <a:buNone/>
              <a:defRPr sz="1600"/>
            </a:lvl1pPr>
          </a:lstStyle>
          <a:p>
            <a:pPr lvl="0"/>
            <a:r>
              <a:rPr lang="en-US" noProof="0"/>
              <a:t>Bullet Description</a:t>
            </a:r>
          </a:p>
        </p:txBody>
      </p:sp>
      <p:sp>
        <p:nvSpPr>
          <p:cNvPr id="6" name="Text Placeholder 5">
            <a:extLst>
              <a:ext uri="{FF2B5EF4-FFF2-40B4-BE49-F238E27FC236}">
                <a16:creationId xmlns:a16="http://schemas.microsoft.com/office/drawing/2014/main" id="{EB3F7825-EB73-4976-9D8D-BAD8C8FCEA82}"/>
              </a:ext>
            </a:extLst>
          </p:cNvPr>
          <p:cNvSpPr>
            <a:spLocks noGrp="1"/>
          </p:cNvSpPr>
          <p:nvPr>
            <p:ph type="body" sz="quarter" idx="16" hasCustomPrompt="1"/>
          </p:nvPr>
        </p:nvSpPr>
        <p:spPr>
          <a:xfrm>
            <a:off x="431800" y="3926334"/>
            <a:ext cx="2160000" cy="504000"/>
          </a:xfrm>
        </p:spPr>
        <p:txBody>
          <a:bodyPr/>
          <a:lstStyle>
            <a:lvl1pPr marL="0" indent="0" algn="ctr">
              <a:buNone/>
              <a:defRPr b="1">
                <a:latin typeface="+mj-lt"/>
              </a:defRPr>
            </a:lvl1pPr>
          </a:lstStyle>
          <a:p>
            <a:pPr lvl="0"/>
            <a:r>
              <a:rPr lang="en-US" noProof="0"/>
              <a:t>Bullet 1</a:t>
            </a:r>
          </a:p>
        </p:txBody>
      </p:sp>
      <p:sp>
        <p:nvSpPr>
          <p:cNvPr id="10" name="Text Placeholder 9">
            <a:extLst>
              <a:ext uri="{FF2B5EF4-FFF2-40B4-BE49-F238E27FC236}">
                <a16:creationId xmlns:a16="http://schemas.microsoft.com/office/drawing/2014/main" id="{6D972951-9088-4993-8DED-9DA3B6B08CF2}"/>
              </a:ext>
            </a:extLst>
          </p:cNvPr>
          <p:cNvSpPr>
            <a:spLocks noGrp="1"/>
          </p:cNvSpPr>
          <p:nvPr>
            <p:ph type="body" sz="quarter" idx="17" hasCustomPrompt="1"/>
          </p:nvPr>
        </p:nvSpPr>
        <p:spPr>
          <a:xfrm>
            <a:off x="2726076" y="3926335"/>
            <a:ext cx="2160587" cy="504000"/>
          </a:xfrm>
        </p:spPr>
        <p:txBody>
          <a:bodyPr/>
          <a:lstStyle>
            <a:lvl1pPr marL="0" indent="0" algn="ctr">
              <a:buNone/>
              <a:defRPr b="1">
                <a:latin typeface="+mj-lt"/>
              </a:defRPr>
            </a:lvl1pPr>
          </a:lstStyle>
          <a:p>
            <a:pPr lvl="0"/>
            <a:r>
              <a:rPr lang="en-US" noProof="0"/>
              <a:t>Bullet 2</a:t>
            </a:r>
          </a:p>
        </p:txBody>
      </p:sp>
      <p:sp>
        <p:nvSpPr>
          <p:cNvPr id="12" name="Text Placeholder 11">
            <a:extLst>
              <a:ext uri="{FF2B5EF4-FFF2-40B4-BE49-F238E27FC236}">
                <a16:creationId xmlns:a16="http://schemas.microsoft.com/office/drawing/2014/main" id="{48424FDD-507C-4199-BFC6-8BC01D8992B6}"/>
              </a:ext>
            </a:extLst>
          </p:cNvPr>
          <p:cNvSpPr>
            <a:spLocks noGrp="1"/>
          </p:cNvSpPr>
          <p:nvPr>
            <p:ph type="body" sz="quarter" idx="18" hasCustomPrompt="1"/>
          </p:nvPr>
        </p:nvSpPr>
        <p:spPr>
          <a:xfrm>
            <a:off x="5020543" y="3926335"/>
            <a:ext cx="2160588" cy="504000"/>
          </a:xfrm>
        </p:spPr>
        <p:txBody>
          <a:bodyPr/>
          <a:lstStyle>
            <a:lvl1pPr marL="0" indent="0" algn="ctr">
              <a:buNone/>
              <a:defRPr b="1">
                <a:latin typeface="+mj-lt"/>
              </a:defRPr>
            </a:lvl1pPr>
          </a:lstStyle>
          <a:p>
            <a:pPr lvl="0"/>
            <a:r>
              <a:rPr lang="en-US" noProof="0"/>
              <a:t>Bullet 3</a:t>
            </a:r>
          </a:p>
        </p:txBody>
      </p:sp>
      <p:sp>
        <p:nvSpPr>
          <p:cNvPr id="21" name="Text Placeholder 20">
            <a:extLst>
              <a:ext uri="{FF2B5EF4-FFF2-40B4-BE49-F238E27FC236}">
                <a16:creationId xmlns:a16="http://schemas.microsoft.com/office/drawing/2014/main" id="{DA4566DA-C848-4A27-BBC8-722932FFD7F6}"/>
              </a:ext>
            </a:extLst>
          </p:cNvPr>
          <p:cNvSpPr>
            <a:spLocks noGrp="1"/>
          </p:cNvSpPr>
          <p:nvPr>
            <p:ph type="body" sz="quarter" idx="21" hasCustomPrompt="1"/>
          </p:nvPr>
        </p:nvSpPr>
        <p:spPr>
          <a:xfrm>
            <a:off x="432094" y="4683350"/>
            <a:ext cx="2160000" cy="900000"/>
          </a:xfrm>
        </p:spPr>
        <p:txBody>
          <a:bodyPr/>
          <a:lstStyle>
            <a:lvl1pPr marL="0" indent="0" algn="ctr">
              <a:buNone/>
              <a:defRPr sz="1600"/>
            </a:lvl1pPr>
          </a:lstStyle>
          <a:p>
            <a:pPr lvl="0"/>
            <a:r>
              <a:rPr lang="en-US" noProof="0"/>
              <a:t>Bullet Description</a:t>
            </a:r>
          </a:p>
        </p:txBody>
      </p:sp>
      <p:sp>
        <p:nvSpPr>
          <p:cNvPr id="51" name="Octagon 50">
            <a:extLst>
              <a:ext uri="{FF2B5EF4-FFF2-40B4-BE49-F238E27FC236}">
                <a16:creationId xmlns:a16="http://schemas.microsoft.com/office/drawing/2014/main" id="{758B0359-60B9-4D73-825D-ACE303A61C50}"/>
              </a:ext>
            </a:extLst>
          </p:cNvPr>
          <p:cNvSpPr/>
          <p:nvPr userDrawn="1"/>
        </p:nvSpPr>
        <p:spPr>
          <a:xfrm rot="1361022">
            <a:off x="11394972" y="6053793"/>
            <a:ext cx="634795" cy="634795"/>
          </a:xfrm>
          <a:prstGeom prst="octagon">
            <a:avLst/>
          </a:prstGeom>
          <a:noFill/>
          <a:ln w="3175">
            <a:solidFill>
              <a:schemeClr val="bg1">
                <a:lumMod val="8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2" name="Oval 51">
            <a:extLst>
              <a:ext uri="{FF2B5EF4-FFF2-40B4-BE49-F238E27FC236}">
                <a16:creationId xmlns:a16="http://schemas.microsoft.com/office/drawing/2014/main" id="{09921541-DECE-43BB-BF92-A4B5D5EE5469}"/>
              </a:ext>
            </a:extLst>
          </p:cNvPr>
          <p:cNvSpPr/>
          <p:nvPr userDrawn="1"/>
        </p:nvSpPr>
        <p:spPr>
          <a:xfrm>
            <a:off x="11533871" y="6185902"/>
            <a:ext cx="73515" cy="7351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accent1"/>
              </a:solidFill>
            </a:endParaRPr>
          </a:p>
        </p:txBody>
      </p:sp>
      <p:sp>
        <p:nvSpPr>
          <p:cNvPr id="53" name="Oval 52">
            <a:extLst>
              <a:ext uri="{FF2B5EF4-FFF2-40B4-BE49-F238E27FC236}">
                <a16:creationId xmlns:a16="http://schemas.microsoft.com/office/drawing/2014/main" id="{83095B3B-1284-4E49-BE50-9C84BE7E58B6}"/>
              </a:ext>
            </a:extLst>
          </p:cNvPr>
          <p:cNvSpPr/>
          <p:nvPr userDrawn="1"/>
        </p:nvSpPr>
        <p:spPr>
          <a:xfrm>
            <a:off x="11892084" y="6561525"/>
            <a:ext cx="100439" cy="100439"/>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4" name="Oval 53">
            <a:extLst>
              <a:ext uri="{FF2B5EF4-FFF2-40B4-BE49-F238E27FC236}">
                <a16:creationId xmlns:a16="http://schemas.microsoft.com/office/drawing/2014/main" id="{7491DD10-64CD-40CA-A0BB-397696C0C168}"/>
              </a:ext>
            </a:extLst>
          </p:cNvPr>
          <p:cNvSpPr/>
          <p:nvPr userDrawn="1"/>
        </p:nvSpPr>
        <p:spPr>
          <a:xfrm>
            <a:off x="11342875" y="5990144"/>
            <a:ext cx="260512" cy="26051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accent1"/>
              </a:solidFill>
            </a:endParaRPr>
          </a:p>
        </p:txBody>
      </p:sp>
      <p:sp>
        <p:nvSpPr>
          <p:cNvPr id="55" name="Slide Number Placeholder 54">
            <a:extLst>
              <a:ext uri="{FF2B5EF4-FFF2-40B4-BE49-F238E27FC236}">
                <a16:creationId xmlns:a16="http://schemas.microsoft.com/office/drawing/2014/main" id="{8702E81C-40F0-489E-8339-0139157E6327}"/>
              </a:ext>
            </a:extLst>
          </p:cNvPr>
          <p:cNvSpPr>
            <a:spLocks noGrp="1"/>
          </p:cNvSpPr>
          <p:nvPr>
            <p:ph type="sldNum" sz="quarter" idx="26"/>
          </p:nvPr>
        </p:nvSpPr>
        <p:spPr/>
        <p:txBody>
          <a:bodyPr/>
          <a:lstStyle/>
          <a:p>
            <a:fld id="{19B51A1E-902D-48AF-9020-955120F399B6}" type="slidenum">
              <a:rPr lang="en-US" noProof="0" smtClean="0"/>
              <a:pPr/>
              <a:t>‹#›</a:t>
            </a:fld>
            <a:endParaRPr lang="en-US" noProof="0" dirty="0"/>
          </a:p>
        </p:txBody>
      </p:sp>
      <p:cxnSp>
        <p:nvCxnSpPr>
          <p:cNvPr id="23" name="Straight Connector 22" descr="First divider line on slide">
            <a:extLst>
              <a:ext uri="{FF2B5EF4-FFF2-40B4-BE49-F238E27FC236}">
                <a16:creationId xmlns:a16="http://schemas.microsoft.com/office/drawing/2014/main" id="{75A2F210-E29E-4509-86FF-5A92281F691D}"/>
              </a:ext>
              <a:ext uri="{C183D7F6-B498-43B3-948B-1728B52AA6E4}">
                <adec:decorative xmlns="" xmlns:adec="http://schemas.microsoft.com/office/drawing/2017/decorative" val="1"/>
              </a:ext>
            </a:extLst>
          </p:cNvPr>
          <p:cNvCxnSpPr>
            <a:cxnSpLocks/>
          </p:cNvCxnSpPr>
          <p:nvPr userDrawn="1"/>
        </p:nvCxnSpPr>
        <p:spPr>
          <a:xfrm>
            <a:off x="2659047" y="2052013"/>
            <a:ext cx="0" cy="148749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descr="Second divider line on slide">
            <a:extLst>
              <a:ext uri="{FF2B5EF4-FFF2-40B4-BE49-F238E27FC236}">
                <a16:creationId xmlns:a16="http://schemas.microsoft.com/office/drawing/2014/main" id="{CF080BFA-0CFA-4DFF-8658-916C22E7C2DE}"/>
              </a:ext>
              <a:ext uri="{C183D7F6-B498-43B3-948B-1728B52AA6E4}">
                <adec:decorative xmlns="" xmlns:adec="http://schemas.microsoft.com/office/drawing/2017/decorative" val="1"/>
              </a:ext>
            </a:extLst>
          </p:cNvPr>
          <p:cNvCxnSpPr>
            <a:cxnSpLocks/>
          </p:cNvCxnSpPr>
          <p:nvPr userDrawn="1"/>
        </p:nvCxnSpPr>
        <p:spPr>
          <a:xfrm>
            <a:off x="4953541" y="2052013"/>
            <a:ext cx="0" cy="148749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296635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5.xml"/><Relationship Id="rId13" Type="http://schemas.openxmlformats.org/officeDocument/2006/relationships/theme" Target="../theme/theme2.xml"/><Relationship Id="rId3" Type="http://schemas.openxmlformats.org/officeDocument/2006/relationships/slideLayout" Target="../slideLayouts/slideLayout30.xml"/><Relationship Id="rId7" Type="http://schemas.openxmlformats.org/officeDocument/2006/relationships/slideLayout" Target="../slideLayouts/slideLayout34.xml"/><Relationship Id="rId12" Type="http://schemas.openxmlformats.org/officeDocument/2006/relationships/slideLayout" Target="../slideLayouts/slideLayout39.xml"/><Relationship Id="rId2" Type="http://schemas.openxmlformats.org/officeDocument/2006/relationships/slideLayout" Target="../slideLayouts/slideLayout29.xml"/><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5" Type="http://schemas.openxmlformats.org/officeDocument/2006/relationships/slideLayout" Target="../slideLayouts/slideLayout32.xml"/><Relationship Id="rId10" Type="http://schemas.openxmlformats.org/officeDocument/2006/relationships/slideLayout" Target="../slideLayouts/slideLayout37.xml"/><Relationship Id="rId4" Type="http://schemas.openxmlformats.org/officeDocument/2006/relationships/slideLayout" Target="../slideLayouts/slideLayout31.xml"/><Relationship Id="rId9" Type="http://schemas.openxmlformats.org/officeDocument/2006/relationships/slideLayout" Target="../slideLayouts/slideLayout3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Octagon 6">
            <a:extLst>
              <a:ext uri="{FF2B5EF4-FFF2-40B4-BE49-F238E27FC236}">
                <a16:creationId xmlns:a16="http://schemas.microsoft.com/office/drawing/2014/main" id="{12B87281-2FCA-44C5-BFC9-FD653787EFC4}"/>
              </a:ext>
            </a:extLst>
          </p:cNvPr>
          <p:cNvSpPr/>
          <p:nvPr userDrawn="1"/>
        </p:nvSpPr>
        <p:spPr>
          <a:xfrm rot="1361022">
            <a:off x="11394972" y="6053793"/>
            <a:ext cx="634795" cy="634795"/>
          </a:xfrm>
          <a:prstGeom prst="octagon">
            <a:avLst/>
          </a:prstGeom>
          <a:noFill/>
          <a:ln w="3175">
            <a:solidFill>
              <a:schemeClr val="bg1">
                <a:lumMod val="8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Placeholder 1">
            <a:extLst>
              <a:ext uri="{FF2B5EF4-FFF2-40B4-BE49-F238E27FC236}">
                <a16:creationId xmlns:a16="http://schemas.microsoft.com/office/drawing/2014/main" id="{090F41A2-6535-4CA6-81E4-026A5B56D9D7}"/>
              </a:ext>
            </a:extLst>
          </p:cNvPr>
          <p:cNvSpPr>
            <a:spLocks noGrp="1"/>
          </p:cNvSpPr>
          <p:nvPr>
            <p:ph type="title"/>
          </p:nvPr>
        </p:nvSpPr>
        <p:spPr>
          <a:xfrm>
            <a:off x="432000" y="432000"/>
            <a:ext cx="11340000" cy="432000"/>
          </a:xfrm>
          <a:prstGeom prst="rect">
            <a:avLst/>
          </a:prstGeom>
        </p:spPr>
        <p:txBody>
          <a:bodyPr vert="horz" lIns="0" tIns="0" rIns="0" bIns="0" rtlCol="0" anchor="ctr">
            <a:noAutofit/>
          </a:bodyPr>
          <a:lstStyle/>
          <a:p>
            <a:r>
              <a:rPr lang="en-US" noProof="0"/>
              <a:t>Click to edit Master title style</a:t>
            </a:r>
          </a:p>
        </p:txBody>
      </p:sp>
      <p:sp>
        <p:nvSpPr>
          <p:cNvPr id="3" name="Text Placeholder 2">
            <a:extLst>
              <a:ext uri="{FF2B5EF4-FFF2-40B4-BE49-F238E27FC236}">
                <a16:creationId xmlns:a16="http://schemas.microsoft.com/office/drawing/2014/main" id="{213AB95C-7DD4-4796-80E4-1B7466A2A037}"/>
              </a:ext>
            </a:extLst>
          </p:cNvPr>
          <p:cNvSpPr>
            <a:spLocks noGrp="1"/>
          </p:cNvSpPr>
          <p:nvPr>
            <p:ph type="body" idx="1"/>
          </p:nvPr>
        </p:nvSpPr>
        <p:spPr>
          <a:xfrm>
            <a:off x="432000" y="1152000"/>
            <a:ext cx="11340000" cy="4680000"/>
          </a:xfrm>
          <a:prstGeom prst="rect">
            <a:avLst/>
          </a:prstGeom>
        </p:spPr>
        <p:txBody>
          <a:bodyPr vert="horz" lIns="0" tIns="0" rIns="0" bIns="0" rtlCol="0">
            <a:no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Footer Placeholder 4">
            <a:extLst>
              <a:ext uri="{FF2B5EF4-FFF2-40B4-BE49-F238E27FC236}">
                <a16:creationId xmlns:a16="http://schemas.microsoft.com/office/drawing/2014/main" id="{58879C91-B77F-4273-9A27-A3535FB889DB}"/>
              </a:ext>
            </a:extLst>
          </p:cNvPr>
          <p:cNvSpPr>
            <a:spLocks noGrp="1"/>
          </p:cNvSpPr>
          <p:nvPr>
            <p:ph type="ftr" sz="quarter" idx="3"/>
          </p:nvPr>
        </p:nvSpPr>
        <p:spPr>
          <a:xfrm>
            <a:off x="431999" y="6188628"/>
            <a:ext cx="8784941" cy="365125"/>
          </a:xfrm>
          <a:prstGeom prst="rect">
            <a:avLst/>
          </a:prstGeom>
        </p:spPr>
        <p:txBody>
          <a:bodyPr vert="horz" lIns="0" tIns="0" rIns="0" bIns="0" rtlCol="0" anchor="ctr"/>
          <a:lstStyle>
            <a:lvl1pPr algn="l">
              <a:defRPr sz="1200">
                <a:solidFill>
                  <a:schemeClr val="tx1">
                    <a:lumMod val="75000"/>
                    <a:lumOff val="25000"/>
                  </a:schemeClr>
                </a:solidFill>
              </a:defRPr>
            </a:lvl1pPr>
          </a:lstStyle>
          <a:p>
            <a:r>
              <a:rPr lang="en-US" noProof="0" dirty="0"/>
              <a:t>Add a footer</a:t>
            </a:r>
          </a:p>
        </p:txBody>
      </p:sp>
      <p:sp>
        <p:nvSpPr>
          <p:cNvPr id="6" name="Slide Number Placeholder 5">
            <a:extLst>
              <a:ext uri="{FF2B5EF4-FFF2-40B4-BE49-F238E27FC236}">
                <a16:creationId xmlns:a16="http://schemas.microsoft.com/office/drawing/2014/main" id="{5ECA3099-A94F-4C3E-BC29-780EDD38F722}"/>
              </a:ext>
            </a:extLst>
          </p:cNvPr>
          <p:cNvSpPr>
            <a:spLocks noGrp="1"/>
          </p:cNvSpPr>
          <p:nvPr>
            <p:ph type="sldNum" sz="quarter" idx="4"/>
          </p:nvPr>
        </p:nvSpPr>
        <p:spPr>
          <a:xfrm>
            <a:off x="11496369" y="6155190"/>
            <a:ext cx="432000" cy="432000"/>
          </a:xfrm>
          <a:prstGeom prst="ellipse">
            <a:avLst/>
          </a:prstGeom>
          <a:noFill/>
          <a:ln w="3175">
            <a:solidFill>
              <a:schemeClr val="accent1"/>
            </a:solidFill>
          </a:ln>
        </p:spPr>
        <p:txBody>
          <a:bodyPr vert="horz" lIns="0" tIns="0" rIns="0" bIns="0" rtlCol="0" anchor="ctr"/>
          <a:lstStyle>
            <a:lvl1pPr algn="ctr">
              <a:defRPr sz="1200" b="1" i="1">
                <a:solidFill>
                  <a:schemeClr val="tx1"/>
                </a:solidFill>
                <a:latin typeface="+mj-lt"/>
              </a:defRPr>
            </a:lvl1pPr>
          </a:lstStyle>
          <a:p>
            <a:fld id="{19B51A1E-902D-48AF-9020-955120F399B6}" type="slidenum">
              <a:rPr lang="en-US" noProof="0" smtClean="0"/>
              <a:pPr/>
              <a:t>‹#›</a:t>
            </a:fld>
            <a:endParaRPr lang="en-US" noProof="0" dirty="0"/>
          </a:p>
        </p:txBody>
      </p:sp>
      <p:sp>
        <p:nvSpPr>
          <p:cNvPr id="9" name="Oval 8">
            <a:extLst>
              <a:ext uri="{FF2B5EF4-FFF2-40B4-BE49-F238E27FC236}">
                <a16:creationId xmlns:a16="http://schemas.microsoft.com/office/drawing/2014/main" id="{B66BF03E-F48E-4C0A-9078-07AC4DDF896A}"/>
              </a:ext>
            </a:extLst>
          </p:cNvPr>
          <p:cNvSpPr/>
          <p:nvPr userDrawn="1"/>
        </p:nvSpPr>
        <p:spPr>
          <a:xfrm>
            <a:off x="11533871" y="6185902"/>
            <a:ext cx="73515" cy="7351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accent1"/>
              </a:solidFill>
            </a:endParaRPr>
          </a:p>
        </p:txBody>
      </p:sp>
      <p:sp>
        <p:nvSpPr>
          <p:cNvPr id="10" name="Oval 9">
            <a:extLst>
              <a:ext uri="{FF2B5EF4-FFF2-40B4-BE49-F238E27FC236}">
                <a16:creationId xmlns:a16="http://schemas.microsoft.com/office/drawing/2014/main" id="{9F827500-FC74-463C-9312-BC59104AEBD6}"/>
              </a:ext>
            </a:extLst>
          </p:cNvPr>
          <p:cNvSpPr/>
          <p:nvPr userDrawn="1"/>
        </p:nvSpPr>
        <p:spPr>
          <a:xfrm>
            <a:off x="11892084" y="6561525"/>
            <a:ext cx="100439" cy="100439"/>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extBox 10">
            <a:extLst>
              <a:ext uri="{FF2B5EF4-FFF2-40B4-BE49-F238E27FC236}">
                <a16:creationId xmlns:a16="http://schemas.microsoft.com/office/drawing/2014/main" id="{110EE18F-610D-4230-BA82-4E5007401ADD}"/>
              </a:ext>
            </a:extLst>
          </p:cNvPr>
          <p:cNvSpPr txBox="1"/>
          <p:nvPr userDrawn="1"/>
        </p:nvSpPr>
        <p:spPr>
          <a:xfrm>
            <a:off x="8734570" y="6278857"/>
            <a:ext cx="2510557" cy="184666"/>
          </a:xfrm>
          <a:prstGeom prst="rect">
            <a:avLst/>
          </a:prstGeom>
          <a:noFill/>
        </p:spPr>
        <p:txBody>
          <a:bodyPr wrap="square" lIns="0" tIns="0" rIns="0" bIns="0" rtlCol="0">
            <a:noAutofit/>
          </a:bodyPr>
          <a:lstStyle/>
          <a:p>
            <a:pPr algn="r"/>
            <a:r>
              <a:rPr lang="en-US" sz="1200" noProof="0" dirty="0">
                <a:solidFill>
                  <a:schemeClr val="tx2"/>
                </a:solidFill>
                <a:latin typeface="+mj-lt"/>
              </a:rPr>
              <a:t>Your Logo or Name Here</a:t>
            </a:r>
          </a:p>
        </p:txBody>
      </p:sp>
      <p:sp>
        <p:nvSpPr>
          <p:cNvPr id="14" name="Oval 13">
            <a:extLst>
              <a:ext uri="{FF2B5EF4-FFF2-40B4-BE49-F238E27FC236}">
                <a16:creationId xmlns:a16="http://schemas.microsoft.com/office/drawing/2014/main" id="{2AF375EA-F235-4EAA-A52F-D6BF0D6EDDCA}"/>
              </a:ext>
            </a:extLst>
          </p:cNvPr>
          <p:cNvSpPr/>
          <p:nvPr userDrawn="1"/>
        </p:nvSpPr>
        <p:spPr>
          <a:xfrm>
            <a:off x="11342875" y="5990144"/>
            <a:ext cx="260512" cy="26051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accent1"/>
              </a:solidFill>
            </a:endParaRPr>
          </a:p>
        </p:txBody>
      </p:sp>
      <p:sp>
        <p:nvSpPr>
          <p:cNvPr id="18" name="Rectangle 17">
            <a:extLst>
              <a:ext uri="{FF2B5EF4-FFF2-40B4-BE49-F238E27FC236}">
                <a16:creationId xmlns:a16="http://schemas.microsoft.com/office/drawing/2014/main" id="{7E3C8C5B-6356-4B7C-887C-A436D7DB4059}"/>
              </a:ext>
            </a:extLst>
          </p:cNvPr>
          <p:cNvSpPr/>
          <p:nvPr userDrawn="1"/>
        </p:nvSpPr>
        <p:spPr>
          <a:xfrm>
            <a:off x="0" y="6771286"/>
            <a:ext cx="12192000" cy="8671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ectangle 18">
            <a:extLst>
              <a:ext uri="{FF2B5EF4-FFF2-40B4-BE49-F238E27FC236}">
                <a16:creationId xmlns:a16="http://schemas.microsoft.com/office/drawing/2014/main" id="{13120C00-0FF6-411F-B2D6-C625ED6BD241}"/>
              </a:ext>
            </a:extLst>
          </p:cNvPr>
          <p:cNvSpPr/>
          <p:nvPr userDrawn="1"/>
        </p:nvSpPr>
        <p:spPr>
          <a:xfrm>
            <a:off x="0" y="0"/>
            <a:ext cx="12192000" cy="8671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Rectangle 19">
            <a:extLst>
              <a:ext uri="{FF2B5EF4-FFF2-40B4-BE49-F238E27FC236}">
                <a16:creationId xmlns:a16="http://schemas.microsoft.com/office/drawing/2014/main" id="{2D142C1D-78E5-4AD5-BEF3-C015D6E3FEBD}"/>
              </a:ext>
            </a:extLst>
          </p:cNvPr>
          <p:cNvSpPr/>
          <p:nvPr userDrawn="1"/>
        </p:nvSpPr>
        <p:spPr>
          <a:xfrm rot="5400000">
            <a:off x="-3385643" y="3385642"/>
            <a:ext cx="6858001" cy="8671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Rectangle 20">
            <a:extLst>
              <a:ext uri="{FF2B5EF4-FFF2-40B4-BE49-F238E27FC236}">
                <a16:creationId xmlns:a16="http://schemas.microsoft.com/office/drawing/2014/main" id="{300D9306-2240-47FF-AA2F-DC7C26A008A4}"/>
              </a:ext>
            </a:extLst>
          </p:cNvPr>
          <p:cNvSpPr/>
          <p:nvPr userDrawn="1"/>
        </p:nvSpPr>
        <p:spPr>
          <a:xfrm rot="5400000">
            <a:off x="8719643" y="3385643"/>
            <a:ext cx="6858000" cy="8671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94616327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50" r:id="rId4"/>
    <p:sldLayoutId id="2147483688" r:id="rId5"/>
    <p:sldLayoutId id="2147483656" r:id="rId6"/>
    <p:sldLayoutId id="2147483657" r:id="rId7"/>
    <p:sldLayoutId id="2147483665" r:id="rId8"/>
    <p:sldLayoutId id="2147483666" r:id="rId9"/>
    <p:sldLayoutId id="2147483667" r:id="rId10"/>
    <p:sldLayoutId id="2147483668" r:id="rId11"/>
    <p:sldLayoutId id="2147483669" r:id="rId12"/>
    <p:sldLayoutId id="2147483671" r:id="rId13"/>
    <p:sldLayoutId id="2147483687" r:id="rId14"/>
    <p:sldLayoutId id="2147483672" r:id="rId15"/>
    <p:sldLayoutId id="2147483673" r:id="rId16"/>
    <p:sldLayoutId id="2147483674" r:id="rId17"/>
    <p:sldLayoutId id="2147483677" r:id="rId18"/>
    <p:sldLayoutId id="2147483654" r:id="rId19"/>
    <p:sldLayoutId id="2147483660" r:id="rId20"/>
    <p:sldLayoutId id="2147483661" r:id="rId21"/>
    <p:sldLayoutId id="2147483681" r:id="rId22"/>
    <p:sldLayoutId id="2147483682" r:id="rId23"/>
    <p:sldLayoutId id="2147483683" r:id="rId24"/>
    <p:sldLayoutId id="2147483684" r:id="rId25"/>
    <p:sldLayoutId id="2147483685" r:id="rId26"/>
    <p:sldLayoutId id="2147483686" r:id="rId27"/>
  </p:sldLayoutIdLst>
  <p:hf hdr="0" ftr="0" dt="0"/>
  <p:txStyles>
    <p:titleStyle>
      <a:lvl1pPr algn="l" defTabSz="914400" rtl="0" eaLnBrk="1" latinLnBrk="0" hangingPunct="1">
        <a:lnSpc>
          <a:spcPct val="90000"/>
        </a:lnSpc>
        <a:spcBef>
          <a:spcPct val="0"/>
        </a:spcBef>
        <a:buNone/>
        <a:defRPr sz="3200" kern="1200">
          <a:solidFill>
            <a:schemeClr val="tx2"/>
          </a:solidFill>
          <a:latin typeface="+mj-lt"/>
          <a:ea typeface="+mj-ea"/>
          <a:cs typeface="+mj-cs"/>
        </a:defRPr>
      </a:lvl1pPr>
    </p:titleStyle>
    <p:body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dirty="0"/>
              <a:pPr/>
              <a:t>15-Apr-21</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r>
              <a:rPr lang="en-US" noProof="0"/>
              <a:t>Add a footer</a:t>
            </a:r>
            <a:endParaRPr lang="en-US" noProof="0"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19B51A1E-902D-48AF-9020-955120F399B6}" type="slidenum">
              <a:rPr lang="en-US" noProof="0" smtClean="0"/>
              <a:pPr/>
              <a:t>‹#›</a:t>
            </a:fld>
            <a:endParaRPr lang="en-US" noProof="0" dirty="0"/>
          </a:p>
        </p:txBody>
      </p:sp>
      <p:sp>
        <p:nvSpPr>
          <p:cNvPr id="9" name="Octagon 8">
            <a:extLst>
              <a:ext uri="{FF2B5EF4-FFF2-40B4-BE49-F238E27FC236}">
                <a16:creationId xmlns:a16="http://schemas.microsoft.com/office/drawing/2014/main" id="{12B87281-2FCA-44C5-BFC9-FD653787EFC4}"/>
              </a:ext>
            </a:extLst>
          </p:cNvPr>
          <p:cNvSpPr/>
          <p:nvPr userDrawn="1"/>
        </p:nvSpPr>
        <p:spPr>
          <a:xfrm rot="1361022">
            <a:off x="11394972" y="6053793"/>
            <a:ext cx="634795" cy="634795"/>
          </a:xfrm>
          <a:prstGeom prst="octagon">
            <a:avLst/>
          </a:prstGeom>
          <a:noFill/>
          <a:ln w="3175">
            <a:solidFill>
              <a:schemeClr val="bg1">
                <a:lumMod val="8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Oval 9">
            <a:extLst>
              <a:ext uri="{FF2B5EF4-FFF2-40B4-BE49-F238E27FC236}">
                <a16:creationId xmlns:a16="http://schemas.microsoft.com/office/drawing/2014/main" id="{B66BF03E-F48E-4C0A-9078-07AC4DDF896A}"/>
              </a:ext>
            </a:extLst>
          </p:cNvPr>
          <p:cNvSpPr/>
          <p:nvPr userDrawn="1"/>
        </p:nvSpPr>
        <p:spPr>
          <a:xfrm>
            <a:off x="11533871" y="6185902"/>
            <a:ext cx="73515" cy="7351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accent1"/>
              </a:solidFill>
            </a:endParaRPr>
          </a:p>
        </p:txBody>
      </p:sp>
      <p:sp>
        <p:nvSpPr>
          <p:cNvPr id="11" name="Oval 10">
            <a:extLst>
              <a:ext uri="{FF2B5EF4-FFF2-40B4-BE49-F238E27FC236}">
                <a16:creationId xmlns:a16="http://schemas.microsoft.com/office/drawing/2014/main" id="{9F827500-FC74-463C-9312-BC59104AEBD6}"/>
              </a:ext>
            </a:extLst>
          </p:cNvPr>
          <p:cNvSpPr/>
          <p:nvPr userDrawn="1"/>
        </p:nvSpPr>
        <p:spPr>
          <a:xfrm>
            <a:off x="11892084" y="6561525"/>
            <a:ext cx="100439" cy="100439"/>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TextBox 11">
            <a:extLst>
              <a:ext uri="{FF2B5EF4-FFF2-40B4-BE49-F238E27FC236}">
                <a16:creationId xmlns:a16="http://schemas.microsoft.com/office/drawing/2014/main" id="{110EE18F-610D-4230-BA82-4E5007401ADD}"/>
              </a:ext>
            </a:extLst>
          </p:cNvPr>
          <p:cNvSpPr txBox="1"/>
          <p:nvPr userDrawn="1"/>
        </p:nvSpPr>
        <p:spPr>
          <a:xfrm>
            <a:off x="8734570" y="6278857"/>
            <a:ext cx="2510557" cy="184666"/>
          </a:xfrm>
          <a:prstGeom prst="rect">
            <a:avLst/>
          </a:prstGeom>
          <a:noFill/>
        </p:spPr>
        <p:txBody>
          <a:bodyPr wrap="square" lIns="0" tIns="0" rIns="0" bIns="0" rtlCol="0">
            <a:noAutofit/>
          </a:bodyPr>
          <a:lstStyle/>
          <a:p>
            <a:pPr algn="r"/>
            <a:r>
              <a:rPr lang="en-US" sz="1200" noProof="0" dirty="0">
                <a:solidFill>
                  <a:schemeClr val="tx2"/>
                </a:solidFill>
                <a:latin typeface="+mj-lt"/>
              </a:rPr>
              <a:t>Your Logo or Name Here</a:t>
            </a:r>
          </a:p>
        </p:txBody>
      </p:sp>
      <p:sp>
        <p:nvSpPr>
          <p:cNvPr id="13" name="Oval 12">
            <a:extLst>
              <a:ext uri="{FF2B5EF4-FFF2-40B4-BE49-F238E27FC236}">
                <a16:creationId xmlns:a16="http://schemas.microsoft.com/office/drawing/2014/main" id="{2AF375EA-F235-4EAA-A52F-D6BF0D6EDDCA}"/>
              </a:ext>
            </a:extLst>
          </p:cNvPr>
          <p:cNvSpPr/>
          <p:nvPr userDrawn="1"/>
        </p:nvSpPr>
        <p:spPr>
          <a:xfrm>
            <a:off x="11342875" y="5990144"/>
            <a:ext cx="260512" cy="26051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accent1"/>
              </a:solidFill>
            </a:endParaRPr>
          </a:p>
        </p:txBody>
      </p:sp>
      <p:sp>
        <p:nvSpPr>
          <p:cNvPr id="14" name="Rectangle 13">
            <a:extLst>
              <a:ext uri="{FF2B5EF4-FFF2-40B4-BE49-F238E27FC236}">
                <a16:creationId xmlns:a16="http://schemas.microsoft.com/office/drawing/2014/main" id="{7E3C8C5B-6356-4B7C-887C-A436D7DB4059}"/>
              </a:ext>
            </a:extLst>
          </p:cNvPr>
          <p:cNvSpPr/>
          <p:nvPr userDrawn="1"/>
        </p:nvSpPr>
        <p:spPr>
          <a:xfrm>
            <a:off x="0" y="6771286"/>
            <a:ext cx="12192000" cy="8671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a16="http://schemas.microsoft.com/office/drawing/2014/main" id="{13120C00-0FF6-411F-B2D6-C625ED6BD241}"/>
              </a:ext>
            </a:extLst>
          </p:cNvPr>
          <p:cNvSpPr/>
          <p:nvPr userDrawn="1"/>
        </p:nvSpPr>
        <p:spPr>
          <a:xfrm>
            <a:off x="0" y="0"/>
            <a:ext cx="12192000" cy="8671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Rectangle 15">
            <a:extLst>
              <a:ext uri="{FF2B5EF4-FFF2-40B4-BE49-F238E27FC236}">
                <a16:creationId xmlns:a16="http://schemas.microsoft.com/office/drawing/2014/main" id="{2D142C1D-78E5-4AD5-BEF3-C015D6E3FEBD}"/>
              </a:ext>
            </a:extLst>
          </p:cNvPr>
          <p:cNvSpPr/>
          <p:nvPr userDrawn="1"/>
        </p:nvSpPr>
        <p:spPr>
          <a:xfrm rot="5400000">
            <a:off x="-3385643" y="3385642"/>
            <a:ext cx="6858001" cy="8671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ectangle 16">
            <a:extLst>
              <a:ext uri="{FF2B5EF4-FFF2-40B4-BE49-F238E27FC236}">
                <a16:creationId xmlns:a16="http://schemas.microsoft.com/office/drawing/2014/main" id="{300D9306-2240-47FF-AA2F-DC7C26A008A4}"/>
              </a:ext>
            </a:extLst>
          </p:cNvPr>
          <p:cNvSpPr/>
          <p:nvPr userDrawn="1"/>
        </p:nvSpPr>
        <p:spPr>
          <a:xfrm rot="5400000">
            <a:off x="8719643" y="3385643"/>
            <a:ext cx="6858000" cy="8671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931232214"/>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Lst>
  <p:hf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11.xml.rels><?xml version="1.0" encoding="UTF-8" standalone="yes"?>
<Relationships xmlns="http://schemas.openxmlformats.org/package/2006/relationships"><Relationship Id="rId2" Type="http://schemas.openxmlformats.org/officeDocument/2006/relationships/hyperlink" Target="https://drive.google.com/file/d/1i-9pd_JrwiwZtvwOPFvglWSnN5fCocbi/view?usp=sharing" TargetMode="External"/><Relationship Id="rId1" Type="http://schemas.openxmlformats.org/officeDocument/2006/relationships/slideLayout" Target="../slideLayouts/slideLayout34.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4.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7.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7.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7.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7.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7.xml"/></Relationships>
</file>

<file path=ppt/slides/_rels/slide18.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34.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7.xml"/></Relationships>
</file>

<file path=ppt/slides/_rels/slide2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3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2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3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3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4" name="Picture Placeholder 43" descr="cartoon drawing of flowers&#10;">
            <a:extLst>
              <a:ext uri="{FF2B5EF4-FFF2-40B4-BE49-F238E27FC236}">
                <a16:creationId xmlns:a16="http://schemas.microsoft.com/office/drawing/2014/main" id="{1583F255-AF13-4756-96C9-236AB3183BB1}"/>
              </a:ext>
            </a:extLst>
          </p:cNvPr>
          <p:cNvPicPr>
            <a:picLocks noGrp="1" noChangeAspect="1"/>
          </p:cNvPicPr>
          <p:nvPr>
            <p:ph type="pic" sz="quarter" idx="12"/>
          </p:nvPr>
        </p:nvPicPr>
        <p:blipFill>
          <a:blip r:embed="rId3" cstate="screen">
            <a:extLst>
              <a:ext uri="{28A0092B-C50C-407E-A947-70E740481C1C}">
                <a14:useLocalDpi xmlns:a14="http://schemas.microsoft.com/office/drawing/2010/main"/>
              </a:ext>
            </a:extLst>
          </a:blip>
          <a:srcRect l="12" r="12"/>
          <a:stretch>
            <a:fillRect/>
          </a:stretch>
        </p:blipFill>
        <p:spPr>
          <a:xfrm>
            <a:off x="11119" y="0"/>
            <a:ext cx="12169762" cy="6858000"/>
          </a:xfrm>
        </p:spPr>
      </p:pic>
      <p:sp>
        <p:nvSpPr>
          <p:cNvPr id="6" name="Title 5">
            <a:extLst>
              <a:ext uri="{FF2B5EF4-FFF2-40B4-BE49-F238E27FC236}">
                <a16:creationId xmlns:a16="http://schemas.microsoft.com/office/drawing/2014/main" id="{2E3EA56B-BEB0-4656-A20B-D15F03B7ACA1}"/>
              </a:ext>
            </a:extLst>
          </p:cNvPr>
          <p:cNvSpPr>
            <a:spLocks noGrp="1"/>
          </p:cNvSpPr>
          <p:nvPr>
            <p:ph type="ctrTitle"/>
          </p:nvPr>
        </p:nvSpPr>
        <p:spPr>
          <a:xfrm>
            <a:off x="1785257" y="698987"/>
            <a:ext cx="8830492" cy="1727687"/>
          </a:xfrm>
        </p:spPr>
        <p:txBody>
          <a:bodyPr/>
          <a:lstStyle/>
          <a:p>
            <a:pPr algn="l">
              <a:lnSpc>
                <a:spcPct val="100000"/>
              </a:lnSpc>
            </a:pPr>
            <a:r>
              <a:rPr lang="en-US" sz="3200" b="1" dirty="0">
                <a:solidFill>
                  <a:srgbClr val="51F410"/>
                </a:solidFill>
                <a:latin typeface="Adobe Garamond Pro" panose="02020502060506020403"/>
                <a:ea typeface="Adobe Fangsong Std R" panose="02020400000000000000" pitchFamily="18" charset="-128"/>
              </a:rPr>
              <a:t>Precision Agriculture – Coimbatore based crop suggestion system using ML and IoT</a:t>
            </a:r>
            <a:endParaRPr lang="en-IN" sz="3200" b="1" dirty="0">
              <a:solidFill>
                <a:srgbClr val="51F410"/>
              </a:solidFill>
              <a:latin typeface="Adobe Garamond Pro" panose="02020502060506020403"/>
              <a:ea typeface="Adobe Fangsong Std R" panose="02020400000000000000" pitchFamily="18" charset="-128"/>
            </a:endParaRPr>
          </a:p>
        </p:txBody>
      </p:sp>
      <p:sp>
        <p:nvSpPr>
          <p:cNvPr id="7" name="Subtitle 6">
            <a:extLst>
              <a:ext uri="{FF2B5EF4-FFF2-40B4-BE49-F238E27FC236}">
                <a16:creationId xmlns:a16="http://schemas.microsoft.com/office/drawing/2014/main" id="{DA0FE6D5-D475-4CBB-A6C2-E3D991A36891}"/>
              </a:ext>
            </a:extLst>
          </p:cNvPr>
          <p:cNvSpPr>
            <a:spLocks noGrp="1"/>
          </p:cNvSpPr>
          <p:nvPr>
            <p:ph type="subTitle" idx="1"/>
          </p:nvPr>
        </p:nvSpPr>
        <p:spPr>
          <a:xfrm>
            <a:off x="1785257" y="2388994"/>
            <a:ext cx="8830492" cy="3478134"/>
          </a:xfrm>
        </p:spPr>
        <p:txBody>
          <a:bodyPr vert="horz" lIns="216000" tIns="144000" rIns="216000" bIns="0" rtlCol="0" anchor="t">
            <a:noAutofit/>
          </a:bodyPr>
          <a:lstStyle/>
          <a:p>
            <a:pPr algn="l"/>
            <a:r>
              <a:rPr lang="en-US" sz="2800" b="1" dirty="0">
                <a:solidFill>
                  <a:srgbClr val="51F410"/>
                </a:solidFill>
                <a:latin typeface="Adobe Garamond Pro"/>
                <a:cs typeface="Calibri"/>
              </a:rPr>
              <a:t>TEAM 9</a:t>
            </a:r>
            <a:endParaRPr lang="en-US" sz="2000" dirty="0">
              <a:solidFill>
                <a:srgbClr val="51F410"/>
              </a:solidFill>
              <a:latin typeface="Adobe Garamond Pro"/>
              <a:cs typeface="Calibri"/>
            </a:endParaRPr>
          </a:p>
          <a:p>
            <a:pPr algn="l"/>
            <a:r>
              <a:rPr lang="en-US" sz="2000" dirty="0">
                <a:latin typeface="Adobe Garamond Pro"/>
                <a:cs typeface="Calibri"/>
              </a:rPr>
              <a:t>Gayathri B – 18Z218</a:t>
            </a:r>
          </a:p>
          <a:p>
            <a:pPr algn="l"/>
            <a:r>
              <a:rPr lang="en-US" sz="2000" dirty="0">
                <a:latin typeface="Adobe Garamond Pro"/>
                <a:cs typeface="Calibri"/>
              </a:rPr>
              <a:t>Poovizhi Mangai S K – 18Z236</a:t>
            </a:r>
          </a:p>
          <a:p>
            <a:pPr algn="l"/>
            <a:r>
              <a:rPr lang="en-US" sz="2000" dirty="0">
                <a:latin typeface="Adobe Garamond Pro"/>
                <a:cs typeface="Calibri"/>
              </a:rPr>
              <a:t>Praja S </a:t>
            </a:r>
            <a:r>
              <a:rPr lang="en-US" sz="2000" dirty="0" err="1">
                <a:latin typeface="Adobe Garamond Pro"/>
                <a:cs typeface="Calibri"/>
              </a:rPr>
              <a:t>S</a:t>
            </a:r>
            <a:r>
              <a:rPr lang="en-US" sz="2000" dirty="0">
                <a:latin typeface="Adobe Garamond Pro"/>
                <a:cs typeface="Calibri"/>
              </a:rPr>
              <a:t> – 18Z237</a:t>
            </a:r>
          </a:p>
          <a:p>
            <a:pPr algn="l"/>
            <a:r>
              <a:rPr lang="en-US" sz="2000" dirty="0" err="1">
                <a:latin typeface="Adobe Garamond Pro" panose="02020502060506020403" pitchFamily="18" charset="0"/>
                <a:cs typeface="Calibri" panose="020F0502020204030204" pitchFamily="34" charset="0"/>
              </a:rPr>
              <a:t>Shivathmica</a:t>
            </a:r>
            <a:r>
              <a:rPr lang="en-US" sz="2000" dirty="0">
                <a:latin typeface="Adobe Garamond Pro" panose="02020502060506020403" pitchFamily="18" charset="0"/>
                <a:cs typeface="Calibri" panose="020F0502020204030204" pitchFamily="34" charset="0"/>
              </a:rPr>
              <a:t> C – 18Z249</a:t>
            </a:r>
          </a:p>
          <a:p>
            <a:pPr algn="l"/>
            <a:r>
              <a:rPr lang="en-US" sz="2000" dirty="0">
                <a:latin typeface="Adobe Garamond Pro"/>
                <a:cs typeface="Calibri"/>
              </a:rPr>
              <a:t>Sneha Sridharan – 18Z252</a:t>
            </a:r>
          </a:p>
          <a:p>
            <a:pPr algn="just"/>
            <a:r>
              <a:rPr lang="en-IN" sz="2000" dirty="0">
                <a:solidFill>
                  <a:srgbClr val="51F410"/>
                </a:solidFill>
                <a:latin typeface="Adobe Garamond Pro"/>
              </a:rPr>
              <a:t>Guide Name:</a:t>
            </a:r>
            <a:r>
              <a:rPr lang="en-IN" sz="2400" b="1" dirty="0">
                <a:solidFill>
                  <a:srgbClr val="51F410"/>
                </a:solidFill>
                <a:latin typeface="Adobe Garamond Pro"/>
              </a:rPr>
              <a:t> </a:t>
            </a:r>
            <a:r>
              <a:rPr lang="en-IN" sz="2000" dirty="0" err="1">
                <a:latin typeface="Adobe Garamond Pro"/>
              </a:rPr>
              <a:t>Dr.</a:t>
            </a:r>
            <a:r>
              <a:rPr lang="en-IN" sz="2000" dirty="0">
                <a:latin typeface="Adobe Garamond Pro"/>
              </a:rPr>
              <a:t> N. </a:t>
            </a:r>
            <a:r>
              <a:rPr lang="en-IN" sz="2000" dirty="0" err="1">
                <a:latin typeface="Adobe Garamond Pro"/>
              </a:rPr>
              <a:t>Gopika</a:t>
            </a:r>
            <a:r>
              <a:rPr lang="en-IN" sz="2000" dirty="0">
                <a:latin typeface="Adobe Garamond Pro"/>
              </a:rPr>
              <a:t> </a:t>
            </a:r>
            <a:r>
              <a:rPr lang="en-IN" sz="2000" dirty="0" smtClean="0">
                <a:latin typeface="Adobe Garamond Pro"/>
              </a:rPr>
              <a:t>Rani, Assistant Professor (Selection Grade)</a:t>
            </a:r>
            <a:endParaRPr lang="en-IN" sz="2000" dirty="0">
              <a:latin typeface="Adobe Garamond Pro"/>
            </a:endParaRPr>
          </a:p>
          <a:p>
            <a:pPr algn="just"/>
            <a:r>
              <a:rPr lang="en-IN" sz="2000" dirty="0">
                <a:solidFill>
                  <a:srgbClr val="51F410"/>
                </a:solidFill>
                <a:latin typeface="Adobe Garamond Pro"/>
              </a:rPr>
              <a:t>Company Name:</a:t>
            </a:r>
            <a:r>
              <a:rPr lang="en-IN" sz="2400" dirty="0">
                <a:solidFill>
                  <a:srgbClr val="51F410"/>
                </a:solidFill>
                <a:latin typeface="Adobe Garamond Pro"/>
              </a:rPr>
              <a:t> </a:t>
            </a:r>
            <a:r>
              <a:rPr lang="en-IN" sz="2000" dirty="0">
                <a:latin typeface="Adobe Garamond Pro"/>
              </a:rPr>
              <a:t>Niagara Automations, Coimbatore</a:t>
            </a:r>
            <a:endParaRPr lang="en-US" sz="2000" dirty="0">
              <a:latin typeface="Adobe Garamond Pro"/>
              <a:cs typeface="Calibri" panose="020F0502020204030204" pitchFamily="34" charset="0"/>
            </a:endParaRPr>
          </a:p>
        </p:txBody>
      </p:sp>
    </p:spTree>
    <p:extLst>
      <p:ext uri="{BB962C8B-B14F-4D97-AF65-F5344CB8AC3E}">
        <p14:creationId xmlns:p14="http://schemas.microsoft.com/office/powerpoint/2010/main" val="402628799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2">
            <a:extLst>
              <a:ext uri="{FF2B5EF4-FFF2-40B4-BE49-F238E27FC236}">
                <a16:creationId xmlns:a16="http://schemas.microsoft.com/office/drawing/2014/main" id="{496DC395-C3F1-49E2-B784-6FA6F65B1232}"/>
              </a:ext>
            </a:extLst>
          </p:cNvPr>
          <p:cNvSpPr/>
          <p:nvPr/>
        </p:nvSpPr>
        <p:spPr>
          <a:xfrm>
            <a:off x="571829" y="2754048"/>
            <a:ext cx="2781052" cy="891818"/>
          </a:xfrm>
          <a:prstGeom prst="roundRect">
            <a:avLst/>
          </a:prstGeom>
          <a:solidFill>
            <a:srgbClr val="489633"/>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dirty="0">
                <a:solidFill>
                  <a:schemeClr val="bg1"/>
                </a:solidFill>
                <a:effectLst/>
                <a:latin typeface="Adobe Garamond Pro"/>
                <a:ea typeface="Calibri" panose="020F0502020204030204" pitchFamily="34" charset="0"/>
                <a:cs typeface="Times New Roman"/>
              </a:rPr>
              <a:t>Arduino Uno R3 </a:t>
            </a:r>
            <a:r>
              <a:rPr lang="en-IN" dirty="0" smtClean="0">
                <a:solidFill>
                  <a:schemeClr val="bg1"/>
                </a:solidFill>
                <a:effectLst/>
                <a:latin typeface="Adobe Garamond Pro"/>
                <a:ea typeface="Calibri" panose="020F0502020204030204" pitchFamily="34" charset="0"/>
                <a:cs typeface="Times New Roman"/>
              </a:rPr>
              <a:t>and </a:t>
            </a:r>
            <a:r>
              <a:rPr lang="en-IN" dirty="0">
                <a:solidFill>
                  <a:schemeClr val="bg1"/>
                </a:solidFill>
                <a:effectLst/>
                <a:latin typeface="Adobe Garamond Pro"/>
                <a:ea typeface="Calibri" panose="020F0502020204030204" pitchFamily="34" charset="0"/>
                <a:cs typeface="Times New Roman"/>
              </a:rPr>
              <a:t>Sensors</a:t>
            </a:r>
          </a:p>
        </p:txBody>
      </p:sp>
      <p:cxnSp>
        <p:nvCxnSpPr>
          <p:cNvPr id="10" name="Straight Arrow Connector 9">
            <a:extLst>
              <a:ext uri="{FF2B5EF4-FFF2-40B4-BE49-F238E27FC236}">
                <a16:creationId xmlns:a16="http://schemas.microsoft.com/office/drawing/2014/main" id="{663218D3-E1A9-4B89-AC24-C4D0C8D4D3B0}"/>
              </a:ext>
            </a:extLst>
          </p:cNvPr>
          <p:cNvCxnSpPr>
            <a:cxnSpLocks/>
          </p:cNvCxnSpPr>
          <p:nvPr/>
        </p:nvCxnSpPr>
        <p:spPr>
          <a:xfrm flipV="1">
            <a:off x="3352881" y="3217501"/>
            <a:ext cx="1496411" cy="11696"/>
          </a:xfrm>
          <a:prstGeom prst="straightConnector1">
            <a:avLst/>
          </a:prstGeom>
          <a:ln w="2857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2" name="Rounded Rectangle 2">
            <a:extLst>
              <a:ext uri="{FF2B5EF4-FFF2-40B4-BE49-F238E27FC236}">
                <a16:creationId xmlns:a16="http://schemas.microsoft.com/office/drawing/2014/main" id="{496DC395-C3F1-49E2-B784-6FA6F65B1232}"/>
              </a:ext>
            </a:extLst>
          </p:cNvPr>
          <p:cNvSpPr/>
          <p:nvPr/>
        </p:nvSpPr>
        <p:spPr>
          <a:xfrm>
            <a:off x="4849292" y="2765744"/>
            <a:ext cx="2631371" cy="903514"/>
          </a:xfrm>
          <a:prstGeom prst="roundRect">
            <a:avLst/>
          </a:prstGeom>
          <a:solidFill>
            <a:srgbClr val="489633"/>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dirty="0">
                <a:solidFill>
                  <a:schemeClr val="bg1"/>
                </a:solidFill>
                <a:effectLst/>
                <a:latin typeface="Adobe Garamond Pro"/>
                <a:ea typeface="Calibri" panose="020F0502020204030204" pitchFamily="34" charset="0"/>
                <a:cs typeface="Times New Roman"/>
              </a:rPr>
              <a:t>Arduino </a:t>
            </a:r>
            <a:r>
              <a:rPr lang="en-IN" dirty="0" smtClean="0">
                <a:solidFill>
                  <a:schemeClr val="bg1"/>
                </a:solidFill>
                <a:effectLst/>
                <a:latin typeface="Adobe Garamond Pro"/>
                <a:ea typeface="Calibri" panose="020F0502020204030204" pitchFamily="34" charset="0"/>
                <a:cs typeface="Times New Roman"/>
              </a:rPr>
              <a:t>IDE</a:t>
            </a:r>
            <a:endParaRPr lang="en-IN" dirty="0">
              <a:solidFill>
                <a:schemeClr val="bg1"/>
              </a:solidFill>
              <a:effectLst/>
              <a:latin typeface="Adobe Garamond Pro"/>
              <a:ea typeface="Calibri" panose="020F0502020204030204" pitchFamily="34" charset="0"/>
              <a:cs typeface="Times New Roman"/>
            </a:endParaRPr>
          </a:p>
        </p:txBody>
      </p:sp>
      <p:cxnSp>
        <p:nvCxnSpPr>
          <p:cNvPr id="13" name="Straight Arrow Connector 12">
            <a:extLst>
              <a:ext uri="{FF2B5EF4-FFF2-40B4-BE49-F238E27FC236}">
                <a16:creationId xmlns:a16="http://schemas.microsoft.com/office/drawing/2014/main" id="{663218D3-E1A9-4B89-AC24-C4D0C8D4D3B0}"/>
              </a:ext>
            </a:extLst>
          </p:cNvPr>
          <p:cNvCxnSpPr>
            <a:cxnSpLocks/>
          </p:cNvCxnSpPr>
          <p:nvPr/>
        </p:nvCxnSpPr>
        <p:spPr>
          <a:xfrm flipV="1">
            <a:off x="7480663" y="3199957"/>
            <a:ext cx="1496411" cy="11696"/>
          </a:xfrm>
          <a:prstGeom prst="straightConnector1">
            <a:avLst/>
          </a:prstGeom>
          <a:ln w="2857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4" name="Rounded Rectangle 2">
            <a:extLst>
              <a:ext uri="{FF2B5EF4-FFF2-40B4-BE49-F238E27FC236}">
                <a16:creationId xmlns:a16="http://schemas.microsoft.com/office/drawing/2014/main" id="{496DC395-C3F1-49E2-B784-6FA6F65B1232}"/>
              </a:ext>
            </a:extLst>
          </p:cNvPr>
          <p:cNvSpPr/>
          <p:nvPr/>
        </p:nvSpPr>
        <p:spPr>
          <a:xfrm>
            <a:off x="8977074" y="2777440"/>
            <a:ext cx="2781052" cy="891818"/>
          </a:xfrm>
          <a:prstGeom prst="roundRect">
            <a:avLst/>
          </a:prstGeom>
          <a:solidFill>
            <a:srgbClr val="489633"/>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dirty="0" smtClean="0">
                <a:solidFill>
                  <a:schemeClr val="bg1"/>
                </a:solidFill>
                <a:effectLst/>
                <a:latin typeface="Adobe Garamond Pro"/>
                <a:ea typeface="Calibri" panose="020F0502020204030204" pitchFamily="34" charset="0"/>
                <a:cs typeface="Times New Roman"/>
              </a:rPr>
              <a:t>Input to the trained system</a:t>
            </a:r>
            <a:endParaRPr lang="en-IN" dirty="0">
              <a:solidFill>
                <a:schemeClr val="bg1"/>
              </a:solidFill>
              <a:effectLst/>
              <a:latin typeface="Adobe Garamond Pro"/>
              <a:ea typeface="Calibri" panose="020F0502020204030204" pitchFamily="34" charset="0"/>
              <a:cs typeface="Times New Roman"/>
            </a:endParaRPr>
          </a:p>
        </p:txBody>
      </p:sp>
    </p:spTree>
    <p:extLst>
      <p:ext uri="{BB962C8B-B14F-4D97-AF65-F5344CB8AC3E}">
        <p14:creationId xmlns:p14="http://schemas.microsoft.com/office/powerpoint/2010/main" val="90936330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A97EA262-2676-4E86-8E83-2DC05DAD5075}"/>
              </a:ext>
            </a:extLst>
          </p:cNvPr>
          <p:cNvSpPr txBox="1"/>
          <p:nvPr/>
        </p:nvSpPr>
        <p:spPr>
          <a:xfrm>
            <a:off x="1176007" y="2465457"/>
            <a:ext cx="9854498" cy="769441"/>
          </a:xfrm>
          <a:prstGeom prst="rect">
            <a:avLst/>
          </a:prstGeom>
          <a:noFill/>
        </p:spPr>
        <p:txBody>
          <a:bodyPr wrap="square" lIns="91440" tIns="45720" rIns="91440" bIns="45720" anchor="t">
            <a:spAutoFit/>
          </a:bodyPr>
          <a:lstStyle/>
          <a:p>
            <a:pPr algn="ctr"/>
            <a:r>
              <a:rPr lang="en-US" sz="4400" b="1" dirty="0" smtClean="0">
                <a:solidFill>
                  <a:srgbClr val="489633"/>
                </a:solidFill>
                <a:latin typeface="Adobe Garamond Pro" panose="02020502060506020403" pitchFamily="18" charset="0"/>
                <a:ea typeface="Calibri" panose="020F0502020204030204" pitchFamily="34" charset="0"/>
                <a:cs typeface="Times New Roman"/>
              </a:rPr>
              <a:t>IMPLEMENTATION</a:t>
            </a:r>
            <a:endParaRPr lang="en-IN" sz="4400" b="1" dirty="0">
              <a:solidFill>
                <a:srgbClr val="489633"/>
              </a:solidFill>
              <a:effectLst/>
              <a:latin typeface="Adobe Garamond Pro" panose="02020502060506020403" pitchFamily="18" charset="0"/>
              <a:ea typeface="Calibri" panose="020F0502020204030204" pitchFamily="34" charset="0"/>
              <a:cs typeface="Times New Roman"/>
            </a:endParaRPr>
          </a:p>
        </p:txBody>
      </p:sp>
      <p:sp>
        <p:nvSpPr>
          <p:cNvPr id="2" name="TextBox 1"/>
          <p:cNvSpPr txBox="1"/>
          <p:nvPr/>
        </p:nvSpPr>
        <p:spPr>
          <a:xfrm>
            <a:off x="1757996" y="3513140"/>
            <a:ext cx="8690521" cy="369332"/>
          </a:xfrm>
          <a:prstGeom prst="rect">
            <a:avLst/>
          </a:prstGeom>
          <a:noFill/>
        </p:spPr>
        <p:txBody>
          <a:bodyPr wrap="none" rtlCol="0">
            <a:spAutoFit/>
          </a:bodyPr>
          <a:lstStyle/>
          <a:p>
            <a:r>
              <a:rPr lang="en-US" dirty="0">
                <a:hlinkClick r:id="rId2"/>
              </a:rPr>
              <a:t>https://drive.google.com/file/d/1i-9pd_JrwiwZtvwOPFvglWSnN5fCocbi/view?usp=sharing</a:t>
            </a:r>
            <a:endParaRPr lang="en-US" dirty="0"/>
          </a:p>
        </p:txBody>
      </p:sp>
    </p:spTree>
    <p:extLst>
      <p:ext uri="{BB962C8B-B14F-4D97-AF65-F5344CB8AC3E}">
        <p14:creationId xmlns:p14="http://schemas.microsoft.com/office/powerpoint/2010/main" val="374646470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6">
            <a:extLst>
              <a:ext uri="{FF2B5EF4-FFF2-40B4-BE49-F238E27FC236}">
                <a16:creationId xmlns:a16="http://schemas.microsoft.com/office/drawing/2014/main" id="{1801B4A2-501F-4780-BE6E-7CE84E57010E}"/>
              </a:ext>
            </a:extLst>
          </p:cNvPr>
          <p:cNvPicPr>
            <a:picLocks noChangeAspect="1"/>
          </p:cNvPicPr>
          <p:nvPr/>
        </p:nvPicPr>
        <p:blipFill>
          <a:blip r:embed="rId2"/>
          <a:stretch>
            <a:fillRect/>
          </a:stretch>
        </p:blipFill>
        <p:spPr>
          <a:xfrm>
            <a:off x="1023632" y="1944679"/>
            <a:ext cx="10167452" cy="2968816"/>
          </a:xfrm>
          <a:prstGeom prst="rect">
            <a:avLst/>
          </a:prstGeom>
        </p:spPr>
      </p:pic>
      <p:sp>
        <p:nvSpPr>
          <p:cNvPr id="4" name="Title 2">
            <a:extLst>
              <a:ext uri="{FF2B5EF4-FFF2-40B4-BE49-F238E27FC236}">
                <a16:creationId xmlns:a16="http://schemas.microsoft.com/office/drawing/2014/main" id="{D1FD4255-EA50-4A8C-A4C9-347916EE147F}"/>
              </a:ext>
            </a:extLst>
          </p:cNvPr>
          <p:cNvSpPr txBox="1">
            <a:spLocks/>
          </p:cNvSpPr>
          <p:nvPr/>
        </p:nvSpPr>
        <p:spPr>
          <a:xfrm>
            <a:off x="4364652" y="542780"/>
            <a:ext cx="4579019" cy="850390"/>
          </a:xfrm>
          <a:prstGeom prst="rect">
            <a:avLst/>
          </a:prstGeom>
        </p:spPr>
        <p:txBody>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r>
              <a:rPr lang="en-US" sz="4400" b="1" dirty="0" smtClean="0">
                <a:solidFill>
                  <a:srgbClr val="489633"/>
                </a:solidFill>
                <a:latin typeface="Adobe Garamond Pro"/>
                <a:ea typeface="Calibri" panose="020F0502020204030204" pitchFamily="34" charset="0"/>
                <a:cs typeface="Calibri Light" panose="020F0302020204030204" pitchFamily="34" charset="0"/>
              </a:rPr>
              <a:t>DATA SET</a:t>
            </a:r>
            <a:br>
              <a:rPr lang="en-US" sz="4400" b="1" dirty="0" smtClean="0">
                <a:solidFill>
                  <a:srgbClr val="489633"/>
                </a:solidFill>
                <a:latin typeface="Adobe Garamond Pro"/>
                <a:ea typeface="Calibri" panose="020F0502020204030204" pitchFamily="34" charset="0"/>
                <a:cs typeface="Calibri Light" panose="020F0302020204030204" pitchFamily="34" charset="0"/>
              </a:rPr>
            </a:br>
            <a:endParaRPr lang="en-IN" sz="4400" b="1" dirty="0">
              <a:solidFill>
                <a:schemeClr val="accent2"/>
              </a:solidFill>
              <a:latin typeface="Adobe Garamond Pro" panose="02020502060506020403"/>
            </a:endParaRPr>
          </a:p>
        </p:txBody>
      </p:sp>
    </p:spTree>
    <p:extLst>
      <p:ext uri="{BB962C8B-B14F-4D97-AF65-F5344CB8AC3E}">
        <p14:creationId xmlns:p14="http://schemas.microsoft.com/office/powerpoint/2010/main" val="78400777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78E86E8-830F-4482-8A22-799F8A3EFDED}"/>
              </a:ext>
            </a:extLst>
          </p:cNvPr>
          <p:cNvPicPr>
            <a:picLocks noChangeAspect="1"/>
          </p:cNvPicPr>
          <p:nvPr/>
        </p:nvPicPr>
        <p:blipFill>
          <a:blip r:embed="rId2"/>
          <a:stretch>
            <a:fillRect/>
          </a:stretch>
        </p:blipFill>
        <p:spPr>
          <a:xfrm>
            <a:off x="811804" y="113660"/>
            <a:ext cx="10684565" cy="3838580"/>
          </a:xfrm>
          <a:prstGeom prst="rect">
            <a:avLst/>
          </a:prstGeom>
        </p:spPr>
      </p:pic>
      <p:pic>
        <p:nvPicPr>
          <p:cNvPr id="6" name="Picture 5">
            <a:extLst>
              <a:ext uri="{FF2B5EF4-FFF2-40B4-BE49-F238E27FC236}">
                <a16:creationId xmlns:a16="http://schemas.microsoft.com/office/drawing/2014/main" id="{6F9CC69E-30A7-49E3-81C3-6EBD22ADF4E2}"/>
              </a:ext>
            </a:extLst>
          </p:cNvPr>
          <p:cNvPicPr>
            <a:picLocks noChangeAspect="1"/>
          </p:cNvPicPr>
          <p:nvPr/>
        </p:nvPicPr>
        <p:blipFill>
          <a:blip r:embed="rId3"/>
          <a:stretch>
            <a:fillRect/>
          </a:stretch>
        </p:blipFill>
        <p:spPr>
          <a:xfrm>
            <a:off x="811804" y="3952240"/>
            <a:ext cx="10684565" cy="2634950"/>
          </a:xfrm>
          <a:prstGeom prst="rect">
            <a:avLst/>
          </a:prstGeom>
        </p:spPr>
      </p:pic>
    </p:spTree>
    <p:extLst>
      <p:ext uri="{BB962C8B-B14F-4D97-AF65-F5344CB8AC3E}">
        <p14:creationId xmlns:p14="http://schemas.microsoft.com/office/powerpoint/2010/main" val="295864214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C9EE614-F9F4-4E05-A661-F189ABB9C09B}"/>
              </a:ext>
            </a:extLst>
          </p:cNvPr>
          <p:cNvSpPr>
            <a:spLocks noGrp="1"/>
          </p:cNvSpPr>
          <p:nvPr>
            <p:ph type="sldNum" sz="quarter" idx="11"/>
          </p:nvPr>
        </p:nvSpPr>
        <p:spPr/>
        <p:txBody>
          <a:bodyPr/>
          <a:lstStyle/>
          <a:p>
            <a:fld id="{19B51A1E-902D-48AF-9020-955120F399B6}" type="slidenum">
              <a:rPr lang="en-US" noProof="0" smtClean="0"/>
              <a:pPr/>
              <a:t>14</a:t>
            </a:fld>
            <a:endParaRPr lang="en-US" noProof="0" dirty="0"/>
          </a:p>
        </p:txBody>
      </p:sp>
      <p:pic>
        <p:nvPicPr>
          <p:cNvPr id="4" name="Picture 3">
            <a:extLst>
              <a:ext uri="{FF2B5EF4-FFF2-40B4-BE49-F238E27FC236}">
                <a16:creationId xmlns:a16="http://schemas.microsoft.com/office/drawing/2014/main" id="{B33DB82A-DA33-4C57-AD7E-88E1E7185988}"/>
              </a:ext>
            </a:extLst>
          </p:cNvPr>
          <p:cNvPicPr>
            <a:picLocks noChangeAspect="1"/>
          </p:cNvPicPr>
          <p:nvPr/>
        </p:nvPicPr>
        <p:blipFill rotWithShape="1">
          <a:blip r:embed="rId2"/>
          <a:srcRect r="734"/>
          <a:stretch/>
        </p:blipFill>
        <p:spPr>
          <a:xfrm>
            <a:off x="776665" y="711200"/>
            <a:ext cx="11069895" cy="3505200"/>
          </a:xfrm>
          <a:prstGeom prst="rect">
            <a:avLst/>
          </a:prstGeom>
        </p:spPr>
      </p:pic>
      <p:pic>
        <p:nvPicPr>
          <p:cNvPr id="6" name="Picture 5">
            <a:extLst>
              <a:ext uri="{FF2B5EF4-FFF2-40B4-BE49-F238E27FC236}">
                <a16:creationId xmlns:a16="http://schemas.microsoft.com/office/drawing/2014/main" id="{83196122-0814-4D47-8D65-947FFC9EA274}"/>
              </a:ext>
            </a:extLst>
          </p:cNvPr>
          <p:cNvPicPr>
            <a:picLocks noChangeAspect="1"/>
          </p:cNvPicPr>
          <p:nvPr/>
        </p:nvPicPr>
        <p:blipFill>
          <a:blip r:embed="rId3"/>
          <a:stretch>
            <a:fillRect/>
          </a:stretch>
        </p:blipFill>
        <p:spPr>
          <a:xfrm>
            <a:off x="776665" y="4216400"/>
            <a:ext cx="11151704" cy="2289510"/>
          </a:xfrm>
          <a:prstGeom prst="rect">
            <a:avLst/>
          </a:prstGeom>
        </p:spPr>
      </p:pic>
    </p:spTree>
    <p:extLst>
      <p:ext uri="{BB962C8B-B14F-4D97-AF65-F5344CB8AC3E}">
        <p14:creationId xmlns:p14="http://schemas.microsoft.com/office/powerpoint/2010/main" val="113285707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C92423F-8BDA-4649-A621-8C51C23E9EBC}"/>
              </a:ext>
            </a:extLst>
          </p:cNvPr>
          <p:cNvPicPr>
            <a:picLocks noChangeAspect="1"/>
          </p:cNvPicPr>
          <p:nvPr/>
        </p:nvPicPr>
        <p:blipFill>
          <a:blip r:embed="rId2"/>
          <a:stretch>
            <a:fillRect/>
          </a:stretch>
        </p:blipFill>
        <p:spPr>
          <a:xfrm>
            <a:off x="738754" y="0"/>
            <a:ext cx="10714491" cy="4015409"/>
          </a:xfrm>
          <a:prstGeom prst="rect">
            <a:avLst/>
          </a:prstGeom>
        </p:spPr>
      </p:pic>
      <p:pic>
        <p:nvPicPr>
          <p:cNvPr id="5" name="Picture 4">
            <a:extLst>
              <a:ext uri="{FF2B5EF4-FFF2-40B4-BE49-F238E27FC236}">
                <a16:creationId xmlns:a16="http://schemas.microsoft.com/office/drawing/2014/main" id="{30169FC2-FE03-49B0-8EC9-33E1C71ED482}"/>
              </a:ext>
            </a:extLst>
          </p:cNvPr>
          <p:cNvPicPr>
            <a:picLocks noChangeAspect="1"/>
          </p:cNvPicPr>
          <p:nvPr/>
        </p:nvPicPr>
        <p:blipFill rotWithShape="1">
          <a:blip r:embed="rId3"/>
          <a:srcRect t="6751"/>
          <a:stretch/>
        </p:blipFill>
        <p:spPr>
          <a:xfrm>
            <a:off x="898487" y="3866322"/>
            <a:ext cx="10714491" cy="2991678"/>
          </a:xfrm>
          <a:prstGeom prst="rect">
            <a:avLst/>
          </a:prstGeom>
        </p:spPr>
      </p:pic>
    </p:spTree>
    <p:extLst>
      <p:ext uri="{BB962C8B-B14F-4D97-AF65-F5344CB8AC3E}">
        <p14:creationId xmlns:p14="http://schemas.microsoft.com/office/powerpoint/2010/main" val="143555403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39E912C-9CA7-4241-B18F-B5417C94BCE6}"/>
              </a:ext>
            </a:extLst>
          </p:cNvPr>
          <p:cNvSpPr>
            <a:spLocks noGrp="1"/>
          </p:cNvSpPr>
          <p:nvPr>
            <p:ph type="sldNum" sz="quarter" idx="11"/>
          </p:nvPr>
        </p:nvSpPr>
        <p:spPr/>
        <p:txBody>
          <a:bodyPr/>
          <a:lstStyle/>
          <a:p>
            <a:fld id="{19B51A1E-902D-48AF-9020-955120F399B6}" type="slidenum">
              <a:rPr lang="en-US" noProof="0" smtClean="0"/>
              <a:pPr/>
              <a:t>16</a:t>
            </a:fld>
            <a:endParaRPr lang="en-US" noProof="0" dirty="0"/>
          </a:p>
        </p:txBody>
      </p:sp>
      <p:pic>
        <p:nvPicPr>
          <p:cNvPr id="4" name="Picture 3">
            <a:extLst>
              <a:ext uri="{FF2B5EF4-FFF2-40B4-BE49-F238E27FC236}">
                <a16:creationId xmlns:a16="http://schemas.microsoft.com/office/drawing/2014/main" id="{B9D54A06-2DD3-4068-B67F-292E9686CF61}"/>
              </a:ext>
            </a:extLst>
          </p:cNvPr>
          <p:cNvPicPr>
            <a:picLocks noChangeAspect="1"/>
          </p:cNvPicPr>
          <p:nvPr/>
        </p:nvPicPr>
        <p:blipFill rotWithShape="1">
          <a:blip r:embed="rId2"/>
          <a:srcRect t="4887"/>
          <a:stretch/>
        </p:blipFill>
        <p:spPr>
          <a:xfrm>
            <a:off x="0" y="0"/>
            <a:ext cx="12192000" cy="3429673"/>
          </a:xfrm>
          <a:prstGeom prst="rect">
            <a:avLst/>
          </a:prstGeom>
        </p:spPr>
      </p:pic>
      <p:pic>
        <p:nvPicPr>
          <p:cNvPr id="6" name="Picture 5">
            <a:extLst>
              <a:ext uri="{FF2B5EF4-FFF2-40B4-BE49-F238E27FC236}">
                <a16:creationId xmlns:a16="http://schemas.microsoft.com/office/drawing/2014/main" id="{A066E0EB-ADC5-4060-8D0A-0B5A7B46A52A}"/>
              </a:ext>
            </a:extLst>
          </p:cNvPr>
          <p:cNvPicPr>
            <a:picLocks noChangeAspect="1"/>
          </p:cNvPicPr>
          <p:nvPr/>
        </p:nvPicPr>
        <p:blipFill>
          <a:blip r:embed="rId3"/>
          <a:stretch>
            <a:fillRect/>
          </a:stretch>
        </p:blipFill>
        <p:spPr>
          <a:xfrm>
            <a:off x="0" y="3429000"/>
            <a:ext cx="12192000" cy="3429673"/>
          </a:xfrm>
          <a:prstGeom prst="rect">
            <a:avLst/>
          </a:prstGeom>
        </p:spPr>
      </p:pic>
    </p:spTree>
    <p:extLst>
      <p:ext uri="{BB962C8B-B14F-4D97-AF65-F5344CB8AC3E}">
        <p14:creationId xmlns:p14="http://schemas.microsoft.com/office/powerpoint/2010/main" val="19319156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A8EFB3D-A769-44C4-BC29-1870C2307CAF}"/>
              </a:ext>
            </a:extLst>
          </p:cNvPr>
          <p:cNvSpPr>
            <a:spLocks noGrp="1"/>
          </p:cNvSpPr>
          <p:nvPr>
            <p:ph type="sldNum" sz="quarter" idx="11"/>
          </p:nvPr>
        </p:nvSpPr>
        <p:spPr/>
        <p:txBody>
          <a:bodyPr/>
          <a:lstStyle/>
          <a:p>
            <a:fld id="{19B51A1E-902D-48AF-9020-955120F399B6}" type="slidenum">
              <a:rPr lang="en-US" noProof="0" smtClean="0"/>
              <a:pPr/>
              <a:t>17</a:t>
            </a:fld>
            <a:endParaRPr lang="en-US" noProof="0" dirty="0"/>
          </a:p>
        </p:txBody>
      </p:sp>
      <p:pic>
        <p:nvPicPr>
          <p:cNvPr id="4" name="Picture 3">
            <a:extLst>
              <a:ext uri="{FF2B5EF4-FFF2-40B4-BE49-F238E27FC236}">
                <a16:creationId xmlns:a16="http://schemas.microsoft.com/office/drawing/2014/main" id="{727E20F3-1838-4C84-88CE-930235877E27}"/>
              </a:ext>
            </a:extLst>
          </p:cNvPr>
          <p:cNvPicPr>
            <a:picLocks noChangeAspect="1"/>
          </p:cNvPicPr>
          <p:nvPr/>
        </p:nvPicPr>
        <p:blipFill>
          <a:blip r:embed="rId2"/>
          <a:stretch>
            <a:fillRect/>
          </a:stretch>
        </p:blipFill>
        <p:spPr>
          <a:xfrm>
            <a:off x="0" y="466380"/>
            <a:ext cx="12192000" cy="6120809"/>
          </a:xfrm>
          <a:prstGeom prst="rect">
            <a:avLst/>
          </a:prstGeom>
        </p:spPr>
      </p:pic>
    </p:spTree>
    <p:extLst>
      <p:ext uri="{BB962C8B-B14F-4D97-AF65-F5344CB8AC3E}">
        <p14:creationId xmlns:p14="http://schemas.microsoft.com/office/powerpoint/2010/main" val="32871410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2307771" y="1341118"/>
            <a:ext cx="7820511" cy="4963887"/>
          </a:xfrm>
          <a:prstGeom prst="rect">
            <a:avLst/>
          </a:prstGeom>
        </p:spPr>
      </p:pic>
      <p:sp>
        <p:nvSpPr>
          <p:cNvPr id="4" name="TextBox 3">
            <a:extLst>
              <a:ext uri="{FF2B5EF4-FFF2-40B4-BE49-F238E27FC236}">
                <a16:creationId xmlns:a16="http://schemas.microsoft.com/office/drawing/2014/main" id="{AD146CDF-AE1C-44C2-81BA-82FED41F293A}"/>
              </a:ext>
            </a:extLst>
          </p:cNvPr>
          <p:cNvSpPr txBox="1"/>
          <p:nvPr/>
        </p:nvSpPr>
        <p:spPr>
          <a:xfrm>
            <a:off x="2633150" y="416089"/>
            <a:ext cx="7169752" cy="769441"/>
          </a:xfrm>
          <a:prstGeom prst="rect">
            <a:avLst/>
          </a:prstGeom>
          <a:noFill/>
        </p:spPr>
        <p:txBody>
          <a:bodyPr wrap="square" rtlCol="0">
            <a:spAutoFit/>
          </a:bodyPr>
          <a:lstStyle/>
          <a:p>
            <a:pPr algn="ctr"/>
            <a:r>
              <a:rPr lang="en-US" sz="4400" b="1" dirty="0" smtClean="0">
                <a:solidFill>
                  <a:srgbClr val="489633"/>
                </a:solidFill>
                <a:latin typeface="Adobe Garamond Pro" panose="02020502060506020403" pitchFamily="18" charset="0"/>
                <a:ea typeface="Adobe Fangsong Std R" panose="02020400000000000000" pitchFamily="18" charset="-128"/>
              </a:rPr>
              <a:t>CIRCUIT CONNECTIONS</a:t>
            </a:r>
            <a:endParaRPr lang="en-US" sz="4400" b="1" dirty="0">
              <a:solidFill>
                <a:srgbClr val="489633"/>
              </a:solidFill>
              <a:latin typeface="Adobe Garamond Pro" panose="02020502060506020403" pitchFamily="18" charset="0"/>
              <a:ea typeface="Adobe Fangsong Std R" panose="02020400000000000000" pitchFamily="18" charset="-128"/>
            </a:endParaRPr>
          </a:p>
        </p:txBody>
      </p:sp>
    </p:spTree>
    <p:extLst>
      <p:ext uri="{BB962C8B-B14F-4D97-AF65-F5344CB8AC3E}">
        <p14:creationId xmlns:p14="http://schemas.microsoft.com/office/powerpoint/2010/main" val="40106809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19B51A1E-902D-48AF-9020-955120F399B6}" type="slidenum">
              <a:rPr lang="en-US" noProof="0" smtClean="0"/>
              <a:pPr/>
              <a:t>19</a:t>
            </a:fld>
            <a:endParaRPr lang="en-US" noProof="0" dirty="0"/>
          </a:p>
        </p:txBody>
      </p:sp>
      <p:pic>
        <p:nvPicPr>
          <p:cNvPr id="3" name="Picture 2"/>
          <p:cNvPicPr>
            <a:picLocks noChangeAspect="1"/>
          </p:cNvPicPr>
          <p:nvPr/>
        </p:nvPicPr>
        <p:blipFill rotWithShape="1">
          <a:blip r:embed="rId2"/>
          <a:srcRect l="15667" t="21260" r="14000" b="5407"/>
          <a:stretch/>
        </p:blipFill>
        <p:spPr>
          <a:xfrm>
            <a:off x="264160" y="101599"/>
            <a:ext cx="11572240" cy="6624321"/>
          </a:xfrm>
          <a:prstGeom prst="rect">
            <a:avLst/>
          </a:prstGeom>
        </p:spPr>
      </p:pic>
    </p:spTree>
    <p:extLst>
      <p:ext uri="{BB962C8B-B14F-4D97-AF65-F5344CB8AC3E}">
        <p14:creationId xmlns:p14="http://schemas.microsoft.com/office/powerpoint/2010/main" val="14535143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6C6804F-C6A2-4907-8BE6-675AC72F3602}"/>
              </a:ext>
            </a:extLst>
          </p:cNvPr>
          <p:cNvSpPr txBox="1"/>
          <p:nvPr/>
        </p:nvSpPr>
        <p:spPr>
          <a:xfrm>
            <a:off x="1168751" y="493515"/>
            <a:ext cx="9854498" cy="769441"/>
          </a:xfrm>
          <a:prstGeom prst="rect">
            <a:avLst/>
          </a:prstGeom>
          <a:noFill/>
        </p:spPr>
        <p:txBody>
          <a:bodyPr wrap="square" lIns="91440" tIns="45720" rIns="91440" bIns="45720" anchor="t">
            <a:spAutoFit/>
          </a:bodyPr>
          <a:lstStyle/>
          <a:p>
            <a:pPr algn="ctr"/>
            <a:r>
              <a:rPr lang="en-US" sz="4400" b="1" dirty="0" smtClean="0">
                <a:solidFill>
                  <a:srgbClr val="489633"/>
                </a:solidFill>
                <a:effectLst/>
                <a:latin typeface="Adobe Garamond Pro" panose="02020502060506020403" pitchFamily="18" charset="0"/>
                <a:ea typeface="Calibri" panose="020F0502020204030204" pitchFamily="34" charset="0"/>
                <a:cs typeface="Times New Roman"/>
              </a:rPr>
              <a:t>AGENDA</a:t>
            </a:r>
            <a:endParaRPr lang="en-IN" sz="4400" b="1" dirty="0">
              <a:solidFill>
                <a:srgbClr val="489633"/>
              </a:solidFill>
              <a:effectLst/>
              <a:latin typeface="Adobe Garamond Pro" panose="02020502060506020403" pitchFamily="18" charset="0"/>
              <a:ea typeface="Calibri" panose="020F0502020204030204" pitchFamily="34" charset="0"/>
              <a:cs typeface="Times New Roman"/>
            </a:endParaRPr>
          </a:p>
        </p:txBody>
      </p:sp>
      <p:graphicFrame>
        <p:nvGraphicFramePr>
          <p:cNvPr id="2" name="Diagram 1"/>
          <p:cNvGraphicFramePr/>
          <p:nvPr>
            <p:extLst>
              <p:ext uri="{D42A27DB-BD31-4B8C-83A1-F6EECF244321}">
                <p14:modId xmlns:p14="http://schemas.microsoft.com/office/powerpoint/2010/main" val="1754474425"/>
              </p:ext>
            </p:extLst>
          </p:nvPr>
        </p:nvGraphicFramePr>
        <p:xfrm>
          <a:off x="1419497" y="1497874"/>
          <a:ext cx="9257211" cy="488550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085317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19B51A1E-902D-48AF-9020-955120F399B6}" type="slidenum">
              <a:rPr lang="en-US" noProof="0" smtClean="0"/>
              <a:pPr/>
              <a:t>20</a:t>
            </a:fld>
            <a:endParaRPr lang="en-US" noProof="0" dirty="0"/>
          </a:p>
        </p:txBody>
      </p:sp>
      <p:pic>
        <p:nvPicPr>
          <p:cNvPr id="3" name="Picture 2"/>
          <p:cNvPicPr>
            <a:picLocks noChangeAspect="1"/>
          </p:cNvPicPr>
          <p:nvPr/>
        </p:nvPicPr>
        <p:blipFill rotWithShape="1">
          <a:blip r:embed="rId2"/>
          <a:srcRect l="15833" t="22592" r="13833" b="6296"/>
          <a:stretch/>
        </p:blipFill>
        <p:spPr>
          <a:xfrm>
            <a:off x="429688" y="99961"/>
            <a:ext cx="11498681" cy="6539534"/>
          </a:xfrm>
          <a:prstGeom prst="rect">
            <a:avLst/>
          </a:prstGeom>
        </p:spPr>
      </p:pic>
    </p:spTree>
    <p:extLst>
      <p:ext uri="{BB962C8B-B14F-4D97-AF65-F5344CB8AC3E}">
        <p14:creationId xmlns:p14="http://schemas.microsoft.com/office/powerpoint/2010/main" val="313477264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D146CDF-AE1C-44C2-81BA-82FED41F293A}"/>
              </a:ext>
            </a:extLst>
          </p:cNvPr>
          <p:cNvSpPr txBox="1"/>
          <p:nvPr/>
        </p:nvSpPr>
        <p:spPr>
          <a:xfrm>
            <a:off x="2810270" y="459630"/>
            <a:ext cx="6571459" cy="769441"/>
          </a:xfrm>
          <a:prstGeom prst="rect">
            <a:avLst/>
          </a:prstGeom>
          <a:noFill/>
        </p:spPr>
        <p:txBody>
          <a:bodyPr wrap="square" rtlCol="0">
            <a:spAutoFit/>
          </a:bodyPr>
          <a:lstStyle/>
          <a:p>
            <a:pPr algn="ctr"/>
            <a:r>
              <a:rPr lang="en-US" sz="4400" b="1" dirty="0">
                <a:solidFill>
                  <a:srgbClr val="489633"/>
                </a:solidFill>
                <a:latin typeface="Adobe Garamond Pro" panose="02020502060506020403" pitchFamily="18" charset="0"/>
                <a:ea typeface="Adobe Fangsong Std R" panose="02020400000000000000" pitchFamily="18" charset="-128"/>
              </a:rPr>
              <a:t>RESULT ANALYSIS</a:t>
            </a:r>
          </a:p>
        </p:txBody>
      </p:sp>
      <p:graphicFrame>
        <p:nvGraphicFramePr>
          <p:cNvPr id="7" name="Chart 6"/>
          <p:cNvGraphicFramePr/>
          <p:nvPr>
            <p:extLst>
              <p:ext uri="{D42A27DB-BD31-4B8C-83A1-F6EECF244321}">
                <p14:modId xmlns:p14="http://schemas.microsoft.com/office/powerpoint/2010/main" val="3222366681"/>
              </p:ext>
            </p:extLst>
          </p:nvPr>
        </p:nvGraphicFramePr>
        <p:xfrm>
          <a:off x="943198" y="1616876"/>
          <a:ext cx="10253349" cy="473947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91614163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44FD72C-B8FE-4253-B34F-F890BD0E4460}"/>
              </a:ext>
            </a:extLst>
          </p:cNvPr>
          <p:cNvSpPr>
            <a:spLocks noGrp="1"/>
          </p:cNvSpPr>
          <p:nvPr>
            <p:ph type="sldNum" sz="quarter" idx="11"/>
          </p:nvPr>
        </p:nvSpPr>
        <p:spPr/>
        <p:txBody>
          <a:bodyPr/>
          <a:lstStyle/>
          <a:p>
            <a:fld id="{19B51A1E-902D-48AF-9020-955120F399B6}" type="slidenum">
              <a:rPr lang="en-US" noProof="0" smtClean="0"/>
              <a:pPr/>
              <a:t>22</a:t>
            </a:fld>
            <a:endParaRPr lang="en-US" noProof="0" dirty="0"/>
          </a:p>
        </p:txBody>
      </p:sp>
      <p:sp>
        <p:nvSpPr>
          <p:cNvPr id="3" name="Rectangle 2">
            <a:extLst>
              <a:ext uri="{FF2B5EF4-FFF2-40B4-BE49-F238E27FC236}">
                <a16:creationId xmlns:a16="http://schemas.microsoft.com/office/drawing/2014/main" id="{5616EE13-481A-4A61-9D5A-A880218BD8A1}"/>
              </a:ext>
            </a:extLst>
          </p:cNvPr>
          <p:cNvSpPr/>
          <p:nvPr/>
        </p:nvSpPr>
        <p:spPr>
          <a:xfrm>
            <a:off x="1481461" y="1639813"/>
            <a:ext cx="4598253" cy="523220"/>
          </a:xfrm>
          <a:prstGeom prst="rect">
            <a:avLst/>
          </a:prstGeom>
        </p:spPr>
        <p:txBody>
          <a:bodyPr wrap="square" lIns="91440" tIns="45720" rIns="91440" bIns="45720" anchor="t">
            <a:spAutoFit/>
          </a:bodyPr>
          <a:lstStyle/>
          <a:p>
            <a:r>
              <a:rPr lang="en-US" sz="2800" b="1" dirty="0">
                <a:solidFill>
                  <a:srgbClr val="489633"/>
                </a:solidFill>
                <a:latin typeface="Adobe Garamond Pro" panose="02020502060506020403" pitchFamily="18" charset="0"/>
                <a:ea typeface="Adobe Fangsong Std R" panose="02020400000000000000" pitchFamily="18" charset="-128"/>
              </a:rPr>
              <a:t>EXISTING SYSTEM</a:t>
            </a:r>
          </a:p>
        </p:txBody>
      </p:sp>
      <p:sp>
        <p:nvSpPr>
          <p:cNvPr id="5" name="TextBox 4">
            <a:extLst>
              <a:ext uri="{FF2B5EF4-FFF2-40B4-BE49-F238E27FC236}">
                <a16:creationId xmlns:a16="http://schemas.microsoft.com/office/drawing/2014/main" id="{9CF3A15C-588A-446A-AABB-B90842EB5736}"/>
              </a:ext>
            </a:extLst>
          </p:cNvPr>
          <p:cNvSpPr txBox="1"/>
          <p:nvPr/>
        </p:nvSpPr>
        <p:spPr>
          <a:xfrm>
            <a:off x="6825026" y="1639813"/>
            <a:ext cx="3944620" cy="523220"/>
          </a:xfrm>
          <a:prstGeom prst="rect">
            <a:avLst/>
          </a:prstGeom>
          <a:noFill/>
        </p:spPr>
        <p:txBody>
          <a:bodyPr wrap="square">
            <a:spAutoFit/>
          </a:bodyPr>
          <a:lstStyle/>
          <a:p>
            <a:r>
              <a:rPr lang="en-US" sz="2800" b="1" dirty="0">
                <a:solidFill>
                  <a:srgbClr val="489633"/>
                </a:solidFill>
                <a:latin typeface="Adobe Garamond Pro" panose="02020502060506020403" pitchFamily="18" charset="0"/>
                <a:ea typeface="Adobe Fangsong Std R" panose="02020400000000000000" pitchFamily="18" charset="-128"/>
              </a:rPr>
              <a:t>PROPOSED SYSTEM</a:t>
            </a:r>
          </a:p>
        </p:txBody>
      </p:sp>
      <p:sp>
        <p:nvSpPr>
          <p:cNvPr id="7" name="TextBox 6">
            <a:extLst>
              <a:ext uri="{FF2B5EF4-FFF2-40B4-BE49-F238E27FC236}">
                <a16:creationId xmlns:a16="http://schemas.microsoft.com/office/drawing/2014/main" id="{3F27F980-1F1E-448E-A95D-BDE78561CB04}"/>
              </a:ext>
            </a:extLst>
          </p:cNvPr>
          <p:cNvSpPr txBox="1"/>
          <p:nvPr/>
        </p:nvSpPr>
        <p:spPr>
          <a:xfrm>
            <a:off x="685866" y="2651760"/>
            <a:ext cx="5307330" cy="2068259"/>
          </a:xfrm>
          <a:prstGeom prst="rect">
            <a:avLst/>
          </a:prstGeom>
          <a:noFill/>
        </p:spPr>
        <p:txBody>
          <a:bodyPr wrap="square">
            <a:spAutoFit/>
          </a:bodyPr>
          <a:lstStyle/>
          <a:p>
            <a:pPr marL="285750" marR="0" indent="-285750" algn="just">
              <a:lnSpc>
                <a:spcPct val="107000"/>
              </a:lnSpc>
              <a:spcBef>
                <a:spcPts val="0"/>
              </a:spcBef>
              <a:spcAft>
                <a:spcPts val="0"/>
              </a:spcAft>
              <a:buFont typeface="Arial" panose="020B0604020202020204" pitchFamily="34" charset="0"/>
              <a:buChar char="•"/>
            </a:pPr>
            <a:r>
              <a:rPr lang="en-US" sz="2000" dirty="0">
                <a:latin typeface="Adobe Garamond Pro" panose="02020502060506020403" pitchFamily="18" charset="0"/>
              </a:rPr>
              <a:t>One existing system used majority voting technique with learners such as Random forest, Decision tree and </a:t>
            </a:r>
            <a:r>
              <a:rPr lang="en-US" sz="2000" dirty="0" smtClean="0">
                <a:latin typeface="Adobe Garamond Pro" panose="02020502060506020403" pitchFamily="18" charset="0"/>
              </a:rPr>
              <a:t>SVM with </a:t>
            </a:r>
            <a:r>
              <a:rPr lang="en-US" sz="2000" dirty="0">
                <a:latin typeface="Adobe Garamond Pro" panose="02020502060506020403" pitchFamily="18" charset="0"/>
              </a:rPr>
              <a:t>accuracy </a:t>
            </a:r>
            <a:r>
              <a:rPr lang="en-US" sz="2000" dirty="0" smtClean="0">
                <a:latin typeface="Adobe Garamond Pro" panose="02020502060506020403" pitchFamily="18" charset="0"/>
              </a:rPr>
              <a:t>84.54</a:t>
            </a:r>
            <a:r>
              <a:rPr lang="en-US" sz="2000" dirty="0">
                <a:latin typeface="Adobe Garamond Pro" panose="02020502060506020403" pitchFamily="18" charset="0"/>
              </a:rPr>
              <a:t>%.</a:t>
            </a:r>
          </a:p>
          <a:p>
            <a:pPr marR="0" algn="just">
              <a:lnSpc>
                <a:spcPct val="107000"/>
              </a:lnSpc>
              <a:spcBef>
                <a:spcPts val="0"/>
              </a:spcBef>
              <a:spcAft>
                <a:spcPts val="0"/>
              </a:spcAft>
            </a:pPr>
            <a:endParaRPr lang="en-US" sz="2000" dirty="0">
              <a:latin typeface="Adobe Garamond Pro" panose="02020502060506020403" pitchFamily="18" charset="0"/>
            </a:endParaRPr>
          </a:p>
          <a:p>
            <a:pPr marL="285750" marR="0" indent="-285750" algn="just">
              <a:lnSpc>
                <a:spcPct val="107000"/>
              </a:lnSpc>
              <a:spcBef>
                <a:spcPts val="0"/>
              </a:spcBef>
              <a:spcAft>
                <a:spcPts val="0"/>
              </a:spcAft>
              <a:buFont typeface="Arial" panose="020B0604020202020204" pitchFamily="34" charset="0"/>
              <a:buChar char="•"/>
            </a:pPr>
            <a:r>
              <a:rPr lang="en-US" sz="2000" dirty="0">
                <a:latin typeface="Adobe Garamond Pro" panose="02020502060506020403" pitchFamily="18" charset="0"/>
              </a:rPr>
              <a:t>Another existing system used ANN with accuracy 76.1%.</a:t>
            </a:r>
          </a:p>
        </p:txBody>
      </p:sp>
      <p:sp>
        <p:nvSpPr>
          <p:cNvPr id="9" name="TextBox 8">
            <a:extLst>
              <a:ext uri="{FF2B5EF4-FFF2-40B4-BE49-F238E27FC236}">
                <a16:creationId xmlns:a16="http://schemas.microsoft.com/office/drawing/2014/main" id="{9164F85F-0F33-4706-9C53-C943C133A8D8}"/>
              </a:ext>
            </a:extLst>
          </p:cNvPr>
          <p:cNvSpPr txBox="1"/>
          <p:nvPr/>
        </p:nvSpPr>
        <p:spPr>
          <a:xfrm>
            <a:off x="6079714" y="2651760"/>
            <a:ext cx="5416655" cy="1409617"/>
          </a:xfrm>
          <a:prstGeom prst="rect">
            <a:avLst/>
          </a:prstGeom>
          <a:noFill/>
        </p:spPr>
        <p:txBody>
          <a:bodyPr wrap="square">
            <a:spAutoFit/>
          </a:bodyPr>
          <a:lstStyle/>
          <a:p>
            <a:pPr marL="285750" marR="0" indent="-285750">
              <a:lnSpc>
                <a:spcPct val="107000"/>
              </a:lnSpc>
              <a:spcBef>
                <a:spcPts val="0"/>
              </a:spcBef>
              <a:spcAft>
                <a:spcPts val="0"/>
              </a:spcAft>
              <a:buFont typeface="Arial" panose="020B0604020202020204" pitchFamily="34" charset="0"/>
              <a:buChar char="•"/>
            </a:pPr>
            <a:r>
              <a:rPr lang="en-US" sz="2000" dirty="0">
                <a:effectLst/>
                <a:latin typeface="Adobe Garamond Pro" panose="02020502060506020403" pitchFamily="18" charset="0"/>
                <a:ea typeface="Calibri" panose="020F0502020204030204" pitchFamily="34" charset="0"/>
                <a:cs typeface="Times New Roman"/>
              </a:rPr>
              <a:t>Ensemble model with majority voting technique, using a combination of algorithm namely Random Forest, </a:t>
            </a:r>
            <a:r>
              <a:rPr lang="en-US" sz="2000" dirty="0" err="1">
                <a:effectLst/>
                <a:latin typeface="Adobe Garamond Pro" panose="02020502060506020403" pitchFamily="18" charset="0"/>
                <a:ea typeface="Calibri" panose="020F0502020204030204" pitchFamily="34" charset="0"/>
                <a:cs typeface="Times New Roman"/>
              </a:rPr>
              <a:t>kNN</a:t>
            </a:r>
            <a:r>
              <a:rPr lang="en-US" sz="2000" dirty="0">
                <a:effectLst/>
                <a:latin typeface="Adobe Garamond Pro" panose="02020502060506020403" pitchFamily="18" charset="0"/>
                <a:ea typeface="Calibri" panose="020F0502020204030204" pitchFamily="34" charset="0"/>
                <a:cs typeface="Times New Roman"/>
              </a:rPr>
              <a:t>,</a:t>
            </a:r>
            <a:r>
              <a:rPr lang="en-US" sz="2000" baseline="0" dirty="0">
                <a:effectLst/>
                <a:latin typeface="Adobe Garamond Pro" panose="02020502060506020403" pitchFamily="18" charset="0"/>
                <a:ea typeface="Calibri" panose="020F0502020204030204" pitchFamily="34" charset="0"/>
                <a:cs typeface="Times New Roman"/>
              </a:rPr>
              <a:t> and Decision Tree with accuracy 89.27%.</a:t>
            </a:r>
          </a:p>
        </p:txBody>
      </p:sp>
      <p:sp>
        <p:nvSpPr>
          <p:cNvPr id="8" name="TextBox 7">
            <a:extLst>
              <a:ext uri="{FF2B5EF4-FFF2-40B4-BE49-F238E27FC236}">
                <a16:creationId xmlns:a16="http://schemas.microsoft.com/office/drawing/2014/main" id="{AD146CDF-AE1C-44C2-81BA-82FED41F293A}"/>
              </a:ext>
            </a:extLst>
          </p:cNvPr>
          <p:cNvSpPr txBox="1"/>
          <p:nvPr/>
        </p:nvSpPr>
        <p:spPr>
          <a:xfrm>
            <a:off x="2810270" y="459630"/>
            <a:ext cx="6571459" cy="769441"/>
          </a:xfrm>
          <a:prstGeom prst="rect">
            <a:avLst/>
          </a:prstGeom>
          <a:noFill/>
        </p:spPr>
        <p:txBody>
          <a:bodyPr wrap="square" rtlCol="0">
            <a:spAutoFit/>
          </a:bodyPr>
          <a:lstStyle/>
          <a:p>
            <a:pPr algn="ctr"/>
            <a:r>
              <a:rPr lang="en-US" sz="4400" b="1" dirty="0" smtClean="0">
                <a:solidFill>
                  <a:srgbClr val="489633"/>
                </a:solidFill>
                <a:latin typeface="Adobe Garamond Pro" panose="02020502060506020403" pitchFamily="18" charset="0"/>
                <a:ea typeface="Adobe Fangsong Std R" panose="02020400000000000000" pitchFamily="18" charset="-128"/>
              </a:rPr>
              <a:t>COMPARISON</a:t>
            </a:r>
            <a:endParaRPr lang="en-US" sz="4400" b="1" dirty="0">
              <a:solidFill>
                <a:srgbClr val="489633"/>
              </a:solidFill>
              <a:latin typeface="Adobe Garamond Pro" panose="02020502060506020403" pitchFamily="18" charset="0"/>
              <a:ea typeface="Adobe Fangsong Std R" panose="02020400000000000000" pitchFamily="18" charset="-128"/>
            </a:endParaRPr>
          </a:p>
        </p:txBody>
      </p:sp>
    </p:spTree>
    <p:extLst>
      <p:ext uri="{BB962C8B-B14F-4D97-AF65-F5344CB8AC3E}">
        <p14:creationId xmlns:p14="http://schemas.microsoft.com/office/powerpoint/2010/main" val="60259508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44FD72C-B8FE-4253-B34F-F890BD0E4460}"/>
              </a:ext>
            </a:extLst>
          </p:cNvPr>
          <p:cNvSpPr>
            <a:spLocks noGrp="1"/>
          </p:cNvSpPr>
          <p:nvPr>
            <p:ph type="sldNum" sz="quarter" idx="11"/>
          </p:nvPr>
        </p:nvSpPr>
        <p:spPr/>
        <p:txBody>
          <a:bodyPr/>
          <a:lstStyle/>
          <a:p>
            <a:fld id="{19B51A1E-902D-48AF-9020-955120F399B6}" type="slidenum">
              <a:rPr lang="en-US" noProof="0" smtClean="0"/>
              <a:pPr/>
              <a:t>23</a:t>
            </a:fld>
            <a:endParaRPr lang="en-US" noProof="0" dirty="0"/>
          </a:p>
        </p:txBody>
      </p:sp>
      <p:sp>
        <p:nvSpPr>
          <p:cNvPr id="12" name="TextBox 11">
            <a:extLst>
              <a:ext uri="{FF2B5EF4-FFF2-40B4-BE49-F238E27FC236}">
                <a16:creationId xmlns:a16="http://schemas.microsoft.com/office/drawing/2014/main" id="{AD146CDF-AE1C-44C2-81BA-82FED41F293A}"/>
              </a:ext>
            </a:extLst>
          </p:cNvPr>
          <p:cNvSpPr txBox="1"/>
          <p:nvPr/>
        </p:nvSpPr>
        <p:spPr>
          <a:xfrm>
            <a:off x="2810270" y="373995"/>
            <a:ext cx="6571459" cy="769441"/>
          </a:xfrm>
          <a:prstGeom prst="rect">
            <a:avLst/>
          </a:prstGeom>
          <a:noFill/>
        </p:spPr>
        <p:txBody>
          <a:bodyPr wrap="square" rtlCol="0">
            <a:spAutoFit/>
          </a:bodyPr>
          <a:lstStyle/>
          <a:p>
            <a:pPr algn="ctr"/>
            <a:r>
              <a:rPr lang="en-US" sz="4400" b="1" dirty="0" smtClean="0">
                <a:solidFill>
                  <a:srgbClr val="489633"/>
                </a:solidFill>
                <a:latin typeface="Adobe Garamond Pro" panose="02020502060506020403" pitchFamily="18" charset="0"/>
                <a:ea typeface="Adobe Fangsong Std R" panose="02020400000000000000" pitchFamily="18" charset="-128"/>
              </a:rPr>
              <a:t>CONCLUSION</a:t>
            </a:r>
            <a:endParaRPr lang="en-US" sz="4400" b="1" dirty="0">
              <a:solidFill>
                <a:srgbClr val="489633"/>
              </a:solidFill>
              <a:latin typeface="Adobe Garamond Pro" panose="02020502060506020403" pitchFamily="18" charset="0"/>
              <a:ea typeface="Adobe Fangsong Std R" panose="02020400000000000000" pitchFamily="18" charset="-128"/>
            </a:endParaRPr>
          </a:p>
        </p:txBody>
      </p:sp>
      <p:sp>
        <p:nvSpPr>
          <p:cNvPr id="13" name="TextBox 12">
            <a:extLst>
              <a:ext uri="{FF2B5EF4-FFF2-40B4-BE49-F238E27FC236}">
                <a16:creationId xmlns:a16="http://schemas.microsoft.com/office/drawing/2014/main" id="{0DF18559-1DDE-4A9D-98B6-D6381E4FAD21}"/>
              </a:ext>
            </a:extLst>
          </p:cNvPr>
          <p:cNvSpPr txBox="1"/>
          <p:nvPr/>
        </p:nvSpPr>
        <p:spPr>
          <a:xfrm>
            <a:off x="1148980" y="1936501"/>
            <a:ext cx="10117558" cy="3477875"/>
          </a:xfrm>
          <a:prstGeom prst="rect">
            <a:avLst/>
          </a:prstGeom>
          <a:noFill/>
        </p:spPr>
        <p:txBody>
          <a:bodyPr wrap="square">
            <a:spAutoFit/>
          </a:bodyPr>
          <a:lstStyle/>
          <a:p>
            <a:pPr algn="just"/>
            <a:r>
              <a:rPr lang="en-IN" sz="2200" dirty="0">
                <a:latin typeface="Adobe Garamond Pro" panose="02020502060506020403" pitchFamily="18" charset="0"/>
              </a:rPr>
              <a:t>The proposed system plays a major role in assisting the farmers to make a decision on the best crop to be grown on their farm land located in Coimbatore. This system considers various soil and environmental factors, and IoT sensor values to predict the accurate crop. The ensemble learning model used provides an advantage by combining the accuracies of KNN, random forest and decision tree algorithms and gives a resulting accuracy of 89.27%. </a:t>
            </a:r>
            <a:endParaRPr lang="en-US" sz="2200" dirty="0">
              <a:latin typeface="Adobe Garamond Pro" panose="02020502060506020403" pitchFamily="18" charset="0"/>
            </a:endParaRPr>
          </a:p>
          <a:p>
            <a:pPr algn="just"/>
            <a:endParaRPr lang="en-IN" sz="2200" b="1" dirty="0">
              <a:latin typeface="Adobe Garamond Pro" panose="02020502060506020403" pitchFamily="18" charset="0"/>
            </a:endParaRPr>
          </a:p>
          <a:p>
            <a:pPr algn="just"/>
            <a:r>
              <a:rPr lang="en-IN" sz="2400" b="1" dirty="0" smtClean="0">
                <a:solidFill>
                  <a:srgbClr val="489633"/>
                </a:solidFill>
                <a:latin typeface="Adobe Garamond Pro" panose="02020502060506020403" pitchFamily="18" charset="0"/>
              </a:rPr>
              <a:t>FUTURE </a:t>
            </a:r>
            <a:r>
              <a:rPr lang="en-IN" sz="2400" b="1" dirty="0">
                <a:solidFill>
                  <a:srgbClr val="489633"/>
                </a:solidFill>
                <a:latin typeface="Adobe Garamond Pro" panose="02020502060506020403" pitchFamily="18" charset="0"/>
              </a:rPr>
              <a:t>ENHANCEMENTS</a:t>
            </a:r>
            <a:endParaRPr lang="en-US" sz="2400" b="1" dirty="0">
              <a:solidFill>
                <a:srgbClr val="489633"/>
              </a:solidFill>
              <a:latin typeface="Adobe Garamond Pro" panose="02020502060506020403" pitchFamily="18" charset="0"/>
            </a:endParaRPr>
          </a:p>
          <a:p>
            <a:pPr algn="just"/>
            <a:r>
              <a:rPr lang="en-IN" sz="2200" dirty="0">
                <a:latin typeface="Adobe Garamond Pro" panose="02020502060506020403" pitchFamily="18" charset="0"/>
              </a:rPr>
              <a:t>As an enhancement of the proposed system, additional IoT sensors for other parameters can be used. Also, crop rotation can be included as a new feature to predict the crop based on the previously grown crop.</a:t>
            </a:r>
            <a:endParaRPr kumimoji="0" lang="en-US" sz="2200" b="0" i="0" u="none" strike="noStrike" kern="1200" cap="none" spc="0" normalizeH="0" baseline="0" noProof="0" dirty="0">
              <a:ln>
                <a:noFill/>
              </a:ln>
              <a:solidFill>
                <a:srgbClr val="000000"/>
              </a:solidFill>
              <a:effectLst/>
              <a:uLnTx/>
              <a:uFillTx/>
              <a:latin typeface="Adobe Garamond Pro" panose="02020502060506020403" pitchFamily="18" charset="0"/>
            </a:endParaRPr>
          </a:p>
        </p:txBody>
      </p:sp>
    </p:spTree>
    <p:extLst>
      <p:ext uri="{BB962C8B-B14F-4D97-AF65-F5344CB8AC3E}">
        <p14:creationId xmlns:p14="http://schemas.microsoft.com/office/powerpoint/2010/main" val="267240023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2BF53C1-38BB-42F5-B1C8-CD84BBFC547E}"/>
              </a:ext>
            </a:extLst>
          </p:cNvPr>
          <p:cNvSpPr txBox="1"/>
          <p:nvPr/>
        </p:nvSpPr>
        <p:spPr>
          <a:xfrm>
            <a:off x="3710152" y="419678"/>
            <a:ext cx="4310726" cy="769441"/>
          </a:xfrm>
          <a:prstGeom prst="rect">
            <a:avLst/>
          </a:prstGeom>
          <a:noFill/>
        </p:spPr>
        <p:txBody>
          <a:bodyPr wrap="square" lIns="91440" tIns="45720" rIns="91440" bIns="45720" anchor="t">
            <a:spAutoFit/>
          </a:bodyPr>
          <a:lstStyle/>
          <a:p>
            <a:r>
              <a:rPr lang="en-US" sz="4400" b="1" dirty="0">
                <a:solidFill>
                  <a:srgbClr val="489633"/>
                </a:solidFill>
                <a:latin typeface="Adobe Garamond Pro"/>
                <a:ea typeface="Calibri" panose="020F0502020204030204" pitchFamily="34" charset="0"/>
                <a:cs typeface="Calibri Light" panose="020F0302020204030204" pitchFamily="34" charset="0"/>
              </a:rPr>
              <a:t>REFERENCES</a:t>
            </a:r>
          </a:p>
        </p:txBody>
      </p:sp>
      <p:sp>
        <p:nvSpPr>
          <p:cNvPr id="3" name="TextBox 2">
            <a:extLst>
              <a:ext uri="{FF2B5EF4-FFF2-40B4-BE49-F238E27FC236}">
                <a16:creationId xmlns:a16="http://schemas.microsoft.com/office/drawing/2014/main" id="{108ADB35-1ABC-44EA-AFF3-5C63B5CBE600}"/>
              </a:ext>
            </a:extLst>
          </p:cNvPr>
          <p:cNvSpPr txBox="1"/>
          <p:nvPr/>
        </p:nvSpPr>
        <p:spPr>
          <a:xfrm>
            <a:off x="1002262" y="1431925"/>
            <a:ext cx="9726505" cy="4924425"/>
          </a:xfrm>
          <a:prstGeom prst="rect">
            <a:avLst/>
          </a:prstGeom>
          <a:noFill/>
        </p:spPr>
        <p:txBody>
          <a:bodyPr wrap="square" rtlCol="0">
            <a:spAutoFit/>
          </a:bodyPr>
          <a:lstStyle/>
          <a:p>
            <a:pPr marL="342900" indent="-342900">
              <a:buFont typeface="+mj-lt"/>
              <a:buAutoNum type="arabicPeriod"/>
            </a:pPr>
            <a:r>
              <a:rPr lang="en-IN" b="0" i="0" dirty="0">
                <a:solidFill>
                  <a:srgbClr val="202124"/>
                </a:solidFill>
                <a:effectLst/>
                <a:latin typeface="Adobe Garamond Pro" panose="02020502060506020403" pitchFamily="18" charset="0"/>
              </a:rPr>
              <a:t>Z. </a:t>
            </a:r>
            <a:r>
              <a:rPr lang="en-IN" sz="1600" b="0" i="0" dirty="0">
                <a:solidFill>
                  <a:srgbClr val="202124"/>
                </a:solidFill>
                <a:effectLst/>
                <a:latin typeface="Adobe Garamond Pro" panose="02020502060506020403" pitchFamily="18" charset="0"/>
              </a:rPr>
              <a:t>Doshi, S. Nadkarni, R. Agrawal and N. Shah, "</a:t>
            </a:r>
            <a:r>
              <a:rPr lang="en-IN" sz="1600" b="0" i="0" dirty="0" err="1">
                <a:solidFill>
                  <a:srgbClr val="202124"/>
                </a:solidFill>
                <a:effectLst/>
                <a:latin typeface="Adobe Garamond Pro" panose="02020502060506020403" pitchFamily="18" charset="0"/>
              </a:rPr>
              <a:t>AgroConsultant</a:t>
            </a:r>
            <a:r>
              <a:rPr lang="en-IN" sz="1600" b="0" i="0" dirty="0">
                <a:solidFill>
                  <a:srgbClr val="202124"/>
                </a:solidFill>
                <a:effectLst/>
                <a:latin typeface="Adobe Garamond Pro" panose="02020502060506020403" pitchFamily="18" charset="0"/>
              </a:rPr>
              <a:t>: Intelligent Crop Recommendation System Using Machine Learning Algorithms," 2018 Fourth International Conference on Computing Communication Control and Automation (ICCUBEA), Pune, India, 2018, pp. 1-6. </a:t>
            </a:r>
            <a:r>
              <a:rPr lang="en-IN" sz="1600" b="0" i="0" dirty="0" err="1">
                <a:solidFill>
                  <a:srgbClr val="202124"/>
                </a:solidFill>
                <a:effectLst/>
                <a:latin typeface="Adobe Garamond Pro" panose="02020502060506020403" pitchFamily="18" charset="0"/>
              </a:rPr>
              <a:t>doi</a:t>
            </a:r>
            <a:r>
              <a:rPr lang="en-IN" sz="1600" b="0" i="0" dirty="0">
                <a:solidFill>
                  <a:srgbClr val="202124"/>
                </a:solidFill>
                <a:effectLst/>
                <a:latin typeface="Adobe Garamond Pro" panose="02020502060506020403" pitchFamily="18" charset="0"/>
              </a:rPr>
              <a:t>: </a:t>
            </a:r>
            <a:r>
              <a:rPr lang="en-IN" sz="1600" b="0" i="0" dirty="0" smtClean="0">
                <a:solidFill>
                  <a:srgbClr val="202124"/>
                </a:solidFill>
                <a:effectLst/>
                <a:latin typeface="Adobe Garamond Pro" panose="02020502060506020403" pitchFamily="18" charset="0"/>
              </a:rPr>
              <a:t>10.1109/ICCUBEA.2018.8697349</a:t>
            </a:r>
          </a:p>
          <a:p>
            <a:pPr marL="342900" indent="-342900">
              <a:buFont typeface="+mj-lt"/>
              <a:buAutoNum type="arabicPeriod"/>
            </a:pPr>
            <a:endParaRPr lang="en-IN" sz="1600" b="0" i="0" dirty="0">
              <a:solidFill>
                <a:srgbClr val="202124"/>
              </a:solidFill>
              <a:effectLst/>
              <a:latin typeface="Adobe Garamond Pro" panose="02020502060506020403" pitchFamily="18" charset="0"/>
            </a:endParaRPr>
          </a:p>
          <a:p>
            <a:pPr marL="342900" lvl="0" indent="-342900">
              <a:buFont typeface="+mj-lt"/>
              <a:buAutoNum type="arabicPeriod"/>
            </a:pPr>
            <a:r>
              <a:rPr lang="en-IN" sz="1600" dirty="0" err="1">
                <a:latin typeface="Adobe Garamond Pro" panose="02020502060506020403" pitchFamily="18" charset="0"/>
              </a:rPr>
              <a:t>Srilakshmi</a:t>
            </a:r>
            <a:r>
              <a:rPr lang="en-IN" sz="1600" dirty="0">
                <a:latin typeface="Adobe Garamond Pro" panose="02020502060506020403" pitchFamily="18" charset="0"/>
              </a:rPr>
              <a:t> A, </a:t>
            </a:r>
            <a:r>
              <a:rPr lang="en-IN" sz="1600" dirty="0" err="1">
                <a:latin typeface="Adobe Garamond Pro" panose="02020502060506020403" pitchFamily="18" charset="0"/>
              </a:rPr>
              <a:t>Madhumitha</a:t>
            </a:r>
            <a:r>
              <a:rPr lang="en-IN" sz="1600" dirty="0">
                <a:latin typeface="Adobe Garamond Pro" panose="02020502060506020403" pitchFamily="18" charset="0"/>
              </a:rPr>
              <a:t> K, </a:t>
            </a:r>
            <a:r>
              <a:rPr lang="en-IN" sz="1600" dirty="0" err="1">
                <a:latin typeface="Adobe Garamond Pro" panose="02020502060506020403" pitchFamily="18" charset="0"/>
              </a:rPr>
              <a:t>Geetha</a:t>
            </a:r>
            <a:r>
              <a:rPr lang="en-IN" sz="1600" dirty="0">
                <a:latin typeface="Adobe Garamond Pro" panose="02020502060506020403" pitchFamily="18" charset="0"/>
              </a:rPr>
              <a:t> K, "Machine learning approach: Recommendation of suitable crop for land using meteorological factors", Proceedings of the 2nd International Conference on IoT, Social, Mobile, Analytics &amp; Cloud in Computational Vision &amp; Bio-Engineering (ISMAC-CVB </a:t>
            </a:r>
            <a:r>
              <a:rPr lang="en-IN" sz="1600" dirty="0" smtClean="0">
                <a:latin typeface="Adobe Garamond Pro" panose="02020502060506020403" pitchFamily="18" charset="0"/>
              </a:rPr>
              <a:t>2020)</a:t>
            </a:r>
          </a:p>
          <a:p>
            <a:pPr marL="342900" lvl="0" indent="-342900">
              <a:buFont typeface="+mj-lt"/>
              <a:buAutoNum type="arabicPeriod"/>
            </a:pPr>
            <a:endParaRPr lang="en-US" sz="1600" dirty="0">
              <a:latin typeface="Adobe Garamond Pro" panose="02020502060506020403" pitchFamily="18" charset="0"/>
            </a:endParaRPr>
          </a:p>
          <a:p>
            <a:pPr marL="342900" lvl="0" indent="-342900">
              <a:buFont typeface="+mj-lt"/>
              <a:buAutoNum type="arabicPeriod"/>
            </a:pPr>
            <a:r>
              <a:rPr lang="en-IN" sz="1600" dirty="0" err="1" smtClean="0">
                <a:solidFill>
                  <a:srgbClr val="202124"/>
                </a:solidFill>
                <a:latin typeface="Adobe Garamond Pro" panose="02020502060506020403" pitchFamily="18" charset="0"/>
              </a:rPr>
              <a:t>Avinash</a:t>
            </a:r>
            <a:r>
              <a:rPr lang="en-IN" sz="1600" dirty="0" smtClean="0">
                <a:solidFill>
                  <a:srgbClr val="202124"/>
                </a:solidFill>
                <a:latin typeface="Adobe Garamond Pro" panose="02020502060506020403" pitchFamily="18" charset="0"/>
              </a:rPr>
              <a:t> </a:t>
            </a:r>
            <a:r>
              <a:rPr lang="en-IN" sz="1600" dirty="0">
                <a:solidFill>
                  <a:srgbClr val="202124"/>
                </a:solidFill>
                <a:latin typeface="Adobe Garamond Pro" panose="02020502060506020403" pitchFamily="18" charset="0"/>
              </a:rPr>
              <a:t>Kumar, </a:t>
            </a:r>
            <a:r>
              <a:rPr lang="en-IN" sz="1600" dirty="0" err="1">
                <a:solidFill>
                  <a:srgbClr val="202124"/>
                </a:solidFill>
                <a:latin typeface="Adobe Garamond Pro" panose="02020502060506020403" pitchFamily="18" charset="0"/>
              </a:rPr>
              <a:t>Sobhangi</a:t>
            </a:r>
            <a:r>
              <a:rPr lang="en-IN" sz="1600" dirty="0">
                <a:solidFill>
                  <a:srgbClr val="202124"/>
                </a:solidFill>
                <a:latin typeface="Adobe Garamond Pro" panose="02020502060506020403" pitchFamily="18" charset="0"/>
              </a:rPr>
              <a:t> Sarkar and </a:t>
            </a:r>
            <a:r>
              <a:rPr lang="en-IN" sz="1600" dirty="0" err="1">
                <a:solidFill>
                  <a:srgbClr val="202124"/>
                </a:solidFill>
                <a:latin typeface="Adobe Garamond Pro" panose="02020502060506020403" pitchFamily="18" charset="0"/>
              </a:rPr>
              <a:t>Chittaranjan</a:t>
            </a:r>
            <a:r>
              <a:rPr lang="en-IN" sz="1600" dirty="0">
                <a:solidFill>
                  <a:srgbClr val="202124"/>
                </a:solidFill>
                <a:latin typeface="Adobe Garamond Pro" panose="02020502060506020403" pitchFamily="18" charset="0"/>
              </a:rPr>
              <a:t> Pradhan, “</a:t>
            </a:r>
            <a:r>
              <a:rPr lang="en-IN" sz="1600" b="0" i="0" dirty="0">
                <a:solidFill>
                  <a:srgbClr val="202124"/>
                </a:solidFill>
                <a:effectLst/>
                <a:latin typeface="Adobe Garamond Pro" panose="02020502060506020403" pitchFamily="18" charset="0"/>
              </a:rPr>
              <a:t>Recommendation System for Crop Identification and </a:t>
            </a:r>
            <a:r>
              <a:rPr lang="en-IN" b="0" i="0" dirty="0">
                <a:solidFill>
                  <a:srgbClr val="202124"/>
                </a:solidFill>
                <a:effectLst/>
                <a:latin typeface="Adobe Garamond Pro" panose="02020502060506020403" pitchFamily="18" charset="0"/>
              </a:rPr>
              <a:t>Pest Control Technique in Agriculture</a:t>
            </a:r>
            <a:r>
              <a:rPr lang="en-IN" b="0" i="0" dirty="0" smtClean="0">
                <a:solidFill>
                  <a:srgbClr val="202124"/>
                </a:solidFill>
                <a:effectLst/>
                <a:latin typeface="Adobe Garamond Pro" panose="02020502060506020403" pitchFamily="18" charset="0"/>
              </a:rPr>
              <a:t>”, International </a:t>
            </a:r>
            <a:r>
              <a:rPr lang="en-IN" b="0" i="0" dirty="0">
                <a:solidFill>
                  <a:srgbClr val="202124"/>
                </a:solidFill>
                <a:effectLst/>
                <a:latin typeface="Adobe Garamond Pro" panose="02020502060506020403" pitchFamily="18" charset="0"/>
              </a:rPr>
              <a:t>Conference on Communication and Signal Processing, April 4-6, 2019, </a:t>
            </a:r>
            <a:r>
              <a:rPr lang="en-IN" b="0" i="0" dirty="0" smtClean="0">
                <a:solidFill>
                  <a:srgbClr val="202124"/>
                </a:solidFill>
                <a:effectLst/>
                <a:latin typeface="Adobe Garamond Pro" panose="02020502060506020403" pitchFamily="18" charset="0"/>
              </a:rPr>
              <a:t>India.</a:t>
            </a:r>
          </a:p>
          <a:p>
            <a:pPr marL="342900" lvl="0" indent="-342900">
              <a:buFont typeface="+mj-lt"/>
              <a:buAutoNum type="arabicPeriod"/>
            </a:pPr>
            <a:endParaRPr lang="en-IN" dirty="0">
              <a:solidFill>
                <a:srgbClr val="202124"/>
              </a:solidFill>
              <a:latin typeface="Adobe Garamond Pro" panose="02020502060506020403" pitchFamily="18" charset="0"/>
            </a:endParaRPr>
          </a:p>
          <a:p>
            <a:pPr marL="342900" lvl="0" indent="-342900">
              <a:buFont typeface="+mj-lt"/>
              <a:buAutoNum type="arabicPeriod"/>
            </a:pPr>
            <a:r>
              <a:rPr lang="en-IN" sz="1600" dirty="0" err="1" smtClean="0">
                <a:latin typeface="Adobe Garamond Pro" panose="02020502060506020403" pitchFamily="18" charset="0"/>
              </a:rPr>
              <a:t>Tanmay</a:t>
            </a:r>
            <a:r>
              <a:rPr lang="en-IN" sz="1600" dirty="0" smtClean="0">
                <a:latin typeface="Adobe Garamond Pro" panose="02020502060506020403" pitchFamily="18" charset="0"/>
              </a:rPr>
              <a:t> </a:t>
            </a:r>
            <a:r>
              <a:rPr lang="en-IN" sz="1600" dirty="0" err="1">
                <a:latin typeface="Adobe Garamond Pro" panose="02020502060506020403" pitchFamily="18" charset="0"/>
              </a:rPr>
              <a:t>Banavlikar</a:t>
            </a:r>
            <a:r>
              <a:rPr lang="en-IN" sz="1600" dirty="0">
                <a:latin typeface="Adobe Garamond Pro" panose="02020502060506020403" pitchFamily="18" charset="0"/>
              </a:rPr>
              <a:t>, Aqsa </a:t>
            </a:r>
            <a:r>
              <a:rPr lang="en-IN" sz="1600" dirty="0" err="1">
                <a:latin typeface="Adobe Garamond Pro" panose="02020502060506020403" pitchFamily="18" charset="0"/>
              </a:rPr>
              <a:t>Mahir</a:t>
            </a:r>
            <a:r>
              <a:rPr lang="en-IN" sz="1600" dirty="0">
                <a:latin typeface="Adobe Garamond Pro" panose="02020502060506020403" pitchFamily="18" charset="0"/>
              </a:rPr>
              <a:t>, </a:t>
            </a:r>
            <a:r>
              <a:rPr lang="en-IN" sz="1600" dirty="0" err="1">
                <a:latin typeface="Adobe Garamond Pro" panose="02020502060506020403" pitchFamily="18" charset="0"/>
              </a:rPr>
              <a:t>Mayuresh</a:t>
            </a:r>
            <a:r>
              <a:rPr lang="en-IN" sz="1600" dirty="0">
                <a:latin typeface="Adobe Garamond Pro" panose="02020502060506020403" pitchFamily="18" charset="0"/>
              </a:rPr>
              <a:t> </a:t>
            </a:r>
            <a:r>
              <a:rPr lang="en-IN" sz="1600" dirty="0" err="1">
                <a:latin typeface="Adobe Garamond Pro" panose="02020502060506020403" pitchFamily="18" charset="0"/>
              </a:rPr>
              <a:t>Budukh</a:t>
            </a:r>
            <a:r>
              <a:rPr lang="en-IN" sz="1600" dirty="0">
                <a:latin typeface="Adobe Garamond Pro" panose="02020502060506020403" pitchFamily="18" charset="0"/>
              </a:rPr>
              <a:t>, </a:t>
            </a:r>
            <a:r>
              <a:rPr lang="en-IN" sz="1600" dirty="0" err="1">
                <a:latin typeface="Adobe Garamond Pro" panose="02020502060506020403" pitchFamily="18" charset="0"/>
              </a:rPr>
              <a:t>Soham</a:t>
            </a:r>
            <a:r>
              <a:rPr lang="en-IN" sz="1600" dirty="0">
                <a:latin typeface="Adobe Garamond Pro" panose="02020502060506020403" pitchFamily="18" charset="0"/>
              </a:rPr>
              <a:t> </a:t>
            </a:r>
            <a:r>
              <a:rPr lang="en-IN" sz="1600" dirty="0" err="1">
                <a:latin typeface="Adobe Garamond Pro" panose="02020502060506020403" pitchFamily="18" charset="0"/>
              </a:rPr>
              <a:t>Dhodapkar</a:t>
            </a:r>
            <a:r>
              <a:rPr lang="en-IN" sz="1600" dirty="0">
                <a:latin typeface="Adobe Garamond Pro" panose="02020502060506020403" pitchFamily="18" charset="0"/>
              </a:rPr>
              <a:t>, "Recommendation System Using Neural Networks", International Research Journal of Engineering and Technology(IRJET) Volume: 05 Issue: </a:t>
            </a:r>
            <a:r>
              <a:rPr lang="en-IN" sz="1600" dirty="0" smtClean="0">
                <a:latin typeface="Adobe Garamond Pro" panose="02020502060506020403" pitchFamily="18" charset="0"/>
              </a:rPr>
              <a:t>05</a:t>
            </a:r>
          </a:p>
          <a:p>
            <a:pPr marL="342900" lvl="0" indent="-342900">
              <a:buFont typeface="+mj-lt"/>
              <a:buAutoNum type="arabicPeriod"/>
            </a:pPr>
            <a:endParaRPr lang="en-US" sz="1600">
              <a:latin typeface="Adobe Garamond Pro" panose="02020502060506020403" pitchFamily="18" charset="0"/>
            </a:endParaRPr>
          </a:p>
          <a:p>
            <a:pPr marL="342900" indent="-342900">
              <a:buFont typeface="+mj-lt"/>
              <a:buAutoNum type="arabicPeriod"/>
            </a:pPr>
            <a:r>
              <a:rPr lang="en-IN" sz="1600" smtClean="0">
                <a:solidFill>
                  <a:srgbClr val="202124"/>
                </a:solidFill>
                <a:latin typeface="Adobe Garamond Pro" panose="02020502060506020403" pitchFamily="18" charset="0"/>
              </a:rPr>
              <a:t>S</a:t>
            </a:r>
            <a:r>
              <a:rPr lang="en-IN" sz="1600" dirty="0">
                <a:solidFill>
                  <a:srgbClr val="202124"/>
                </a:solidFill>
                <a:latin typeface="Adobe Garamond Pro" panose="02020502060506020403" pitchFamily="18" charset="0"/>
              </a:rPr>
              <a:t>. </a:t>
            </a:r>
            <a:r>
              <a:rPr lang="en-IN" sz="1600" dirty="0" err="1">
                <a:solidFill>
                  <a:srgbClr val="202124"/>
                </a:solidFill>
                <a:latin typeface="Adobe Garamond Pro" panose="02020502060506020403" pitchFamily="18" charset="0"/>
              </a:rPr>
              <a:t>Pudumalar</a:t>
            </a:r>
            <a:r>
              <a:rPr lang="en-IN" sz="1600" dirty="0">
                <a:solidFill>
                  <a:srgbClr val="202124"/>
                </a:solidFill>
                <a:latin typeface="Adobe Garamond Pro" panose="02020502060506020403" pitchFamily="18" charset="0"/>
              </a:rPr>
              <a:t>, E. </a:t>
            </a:r>
            <a:r>
              <a:rPr lang="en-IN" sz="1600" dirty="0" err="1">
                <a:solidFill>
                  <a:srgbClr val="202124"/>
                </a:solidFill>
                <a:latin typeface="Adobe Garamond Pro" panose="02020502060506020403" pitchFamily="18" charset="0"/>
              </a:rPr>
              <a:t>Ramanujam</a:t>
            </a:r>
            <a:r>
              <a:rPr lang="en-IN" sz="1600" dirty="0">
                <a:solidFill>
                  <a:srgbClr val="202124"/>
                </a:solidFill>
                <a:latin typeface="Adobe Garamond Pro" panose="02020502060506020403" pitchFamily="18" charset="0"/>
              </a:rPr>
              <a:t>, R. H. </a:t>
            </a:r>
            <a:r>
              <a:rPr lang="en-IN" sz="1600" dirty="0" err="1">
                <a:solidFill>
                  <a:srgbClr val="202124"/>
                </a:solidFill>
                <a:latin typeface="Adobe Garamond Pro" panose="02020502060506020403" pitchFamily="18" charset="0"/>
              </a:rPr>
              <a:t>Rajashree</a:t>
            </a:r>
            <a:r>
              <a:rPr lang="en-IN" sz="1600" dirty="0">
                <a:solidFill>
                  <a:srgbClr val="202124"/>
                </a:solidFill>
                <a:latin typeface="Adobe Garamond Pro" panose="02020502060506020403" pitchFamily="18" charset="0"/>
              </a:rPr>
              <a:t>, C. </a:t>
            </a:r>
            <a:r>
              <a:rPr lang="en-IN" sz="1600" dirty="0" err="1">
                <a:solidFill>
                  <a:srgbClr val="202124"/>
                </a:solidFill>
                <a:latin typeface="Adobe Garamond Pro" panose="02020502060506020403" pitchFamily="18" charset="0"/>
              </a:rPr>
              <a:t>Kavya</a:t>
            </a:r>
            <a:r>
              <a:rPr lang="en-IN" sz="1600" dirty="0">
                <a:solidFill>
                  <a:srgbClr val="202124"/>
                </a:solidFill>
                <a:latin typeface="Adobe Garamond Pro" panose="02020502060506020403" pitchFamily="18" charset="0"/>
              </a:rPr>
              <a:t>, T. </a:t>
            </a:r>
            <a:r>
              <a:rPr lang="en-IN" sz="1600" dirty="0" err="1">
                <a:solidFill>
                  <a:srgbClr val="202124"/>
                </a:solidFill>
                <a:latin typeface="Adobe Garamond Pro" panose="02020502060506020403" pitchFamily="18" charset="0"/>
              </a:rPr>
              <a:t>Kiruthika</a:t>
            </a:r>
            <a:r>
              <a:rPr lang="en-IN" sz="1600" dirty="0">
                <a:solidFill>
                  <a:srgbClr val="202124"/>
                </a:solidFill>
                <a:latin typeface="Adobe Garamond Pro" panose="02020502060506020403" pitchFamily="18" charset="0"/>
              </a:rPr>
              <a:t> and J. </a:t>
            </a:r>
            <a:r>
              <a:rPr lang="en-IN" sz="1600" dirty="0" err="1">
                <a:solidFill>
                  <a:srgbClr val="202124"/>
                </a:solidFill>
                <a:latin typeface="Adobe Garamond Pro" panose="02020502060506020403" pitchFamily="18" charset="0"/>
              </a:rPr>
              <a:t>Nisha</a:t>
            </a:r>
            <a:r>
              <a:rPr lang="en-IN" sz="1600" dirty="0">
                <a:solidFill>
                  <a:srgbClr val="202124"/>
                </a:solidFill>
                <a:latin typeface="Adobe Garamond Pro" panose="02020502060506020403" pitchFamily="18" charset="0"/>
              </a:rPr>
              <a:t>, "Crop recommendation system for precision agriculture," 2016 Eighth International Conference on Advanced Computing (</a:t>
            </a:r>
            <a:r>
              <a:rPr lang="en-IN" sz="1600" dirty="0" err="1">
                <a:solidFill>
                  <a:srgbClr val="202124"/>
                </a:solidFill>
                <a:latin typeface="Adobe Garamond Pro" panose="02020502060506020403" pitchFamily="18" charset="0"/>
              </a:rPr>
              <a:t>ICoAC</a:t>
            </a:r>
            <a:r>
              <a:rPr lang="en-IN" sz="1600" dirty="0">
                <a:solidFill>
                  <a:srgbClr val="202124"/>
                </a:solidFill>
                <a:latin typeface="Adobe Garamond Pro" panose="02020502060506020403" pitchFamily="18" charset="0"/>
              </a:rPr>
              <a:t>), Chennai, 2017, pp. 32-36. </a:t>
            </a:r>
            <a:r>
              <a:rPr lang="en-IN" sz="1600" dirty="0" err="1">
                <a:solidFill>
                  <a:srgbClr val="202124"/>
                </a:solidFill>
                <a:latin typeface="Adobe Garamond Pro" panose="02020502060506020403" pitchFamily="18" charset="0"/>
              </a:rPr>
              <a:t>doi</a:t>
            </a:r>
            <a:r>
              <a:rPr lang="en-IN" sz="1600" dirty="0">
                <a:solidFill>
                  <a:srgbClr val="202124"/>
                </a:solidFill>
                <a:latin typeface="Adobe Garamond Pro" panose="02020502060506020403" pitchFamily="18" charset="0"/>
              </a:rPr>
              <a:t>: 10.1109/ICoAC.2017.7951740</a:t>
            </a:r>
            <a:r>
              <a:rPr lang="en-IN" sz="1600" dirty="0" smtClean="0">
                <a:solidFill>
                  <a:srgbClr val="202124"/>
                </a:solidFill>
                <a:latin typeface="Adobe Garamond Pro" panose="02020502060506020403" pitchFamily="18" charset="0"/>
              </a:rPr>
              <a:t>.</a:t>
            </a:r>
            <a:endParaRPr lang="en-US" sz="1600" dirty="0">
              <a:effectLst/>
              <a:latin typeface="Adobe Garamond Pro" panose="02020502060506020403" pitchFamily="18" charset="0"/>
              <a:ea typeface="Calibri" panose="020F0502020204030204" pitchFamily="34" charset="0"/>
              <a:cs typeface="Times New Roman" panose="02020603050405020304" pitchFamily="18" charset="0"/>
            </a:endParaRPr>
          </a:p>
          <a:p>
            <a:pPr>
              <a:tabLst>
                <a:tab pos="273050" algn="l"/>
              </a:tabLst>
            </a:pPr>
            <a:endParaRPr lang="en-IN" dirty="0">
              <a:latin typeface="Adobe Garamond Pro" panose="02020502060506020403" pitchFamily="18" charset="0"/>
            </a:endParaRPr>
          </a:p>
        </p:txBody>
      </p:sp>
    </p:spTree>
    <p:extLst>
      <p:ext uri="{BB962C8B-B14F-4D97-AF65-F5344CB8AC3E}">
        <p14:creationId xmlns:p14="http://schemas.microsoft.com/office/powerpoint/2010/main" val="413235447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 name="Picture Placeholder 43" descr="cartoon drawing of flowers&#10;">
            <a:extLst>
              <a:ext uri="{FF2B5EF4-FFF2-40B4-BE49-F238E27FC236}">
                <a16:creationId xmlns:a16="http://schemas.microsoft.com/office/drawing/2014/main" id="{1583F255-AF13-4756-96C9-236AB3183BB1}"/>
              </a:ext>
            </a:extLst>
          </p:cNvPr>
          <p:cNvPicPr>
            <a:picLocks noGrp="1" noChangeAspect="1"/>
          </p:cNvPicPr>
          <p:nvPr>
            <p:ph type="pic" sz="quarter" idx="12"/>
          </p:nvPr>
        </p:nvPicPr>
        <p:blipFill>
          <a:blip r:embed="rId3" cstate="screen">
            <a:extLst>
              <a:ext uri="{28A0092B-C50C-407E-A947-70E740481C1C}">
                <a14:useLocalDpi xmlns:a14="http://schemas.microsoft.com/office/drawing/2010/main"/>
              </a:ext>
            </a:extLst>
          </a:blip>
          <a:srcRect l="12" r="12"/>
          <a:stretch>
            <a:fillRect/>
          </a:stretch>
        </p:blipFill>
        <p:spPr>
          <a:xfrm>
            <a:off x="0" y="0"/>
            <a:ext cx="12192000" cy="6858000"/>
          </a:xfrm>
        </p:spPr>
      </p:pic>
      <p:sp>
        <p:nvSpPr>
          <p:cNvPr id="6" name="Title 5">
            <a:extLst>
              <a:ext uri="{FF2B5EF4-FFF2-40B4-BE49-F238E27FC236}">
                <a16:creationId xmlns:a16="http://schemas.microsoft.com/office/drawing/2014/main" id="{2E3EA56B-BEB0-4656-A20B-D15F03B7ACA1}"/>
              </a:ext>
            </a:extLst>
          </p:cNvPr>
          <p:cNvSpPr>
            <a:spLocks noGrp="1"/>
          </p:cNvSpPr>
          <p:nvPr>
            <p:ph type="ctrTitle"/>
          </p:nvPr>
        </p:nvSpPr>
        <p:spPr>
          <a:xfrm>
            <a:off x="1680755" y="2481943"/>
            <a:ext cx="8830492" cy="1856862"/>
          </a:xfrm>
        </p:spPr>
        <p:txBody>
          <a:bodyPr>
            <a:normAutofit/>
          </a:bodyPr>
          <a:lstStyle/>
          <a:p>
            <a:pPr algn="ctr"/>
            <a:r>
              <a:rPr lang="en-US" sz="4400" b="1" dirty="0">
                <a:solidFill>
                  <a:srgbClr val="51F410"/>
                </a:solidFill>
                <a:latin typeface="Adobe Garamond Pro" panose="02020502060506020403" pitchFamily="18" charset="0"/>
                <a:ea typeface="Adobe Fangsong Std R" panose="02020400000000000000" pitchFamily="18" charset="-128"/>
              </a:rPr>
              <a:t>         THANK YOU</a:t>
            </a:r>
            <a:r>
              <a:rPr lang="en-US" sz="4400" b="1" dirty="0">
                <a:solidFill>
                  <a:schemeClr val="accent6">
                    <a:lumMod val="75000"/>
                  </a:schemeClr>
                </a:solidFill>
                <a:latin typeface="Adobe Garamond Pro" panose="02020502060506020403" pitchFamily="18" charset="0"/>
                <a:ea typeface="Adobe Fangsong Std R" panose="02020400000000000000" pitchFamily="18" charset="-128"/>
              </a:rPr>
              <a:t/>
            </a:r>
            <a:br>
              <a:rPr lang="en-US" sz="4400" b="1" dirty="0">
                <a:solidFill>
                  <a:schemeClr val="accent6">
                    <a:lumMod val="75000"/>
                  </a:schemeClr>
                </a:solidFill>
                <a:latin typeface="Adobe Garamond Pro" panose="02020502060506020403" pitchFamily="18" charset="0"/>
                <a:ea typeface="Adobe Fangsong Std R" panose="02020400000000000000" pitchFamily="18" charset="-128"/>
              </a:rPr>
            </a:br>
            <a:endParaRPr lang="en-IN" sz="3200" b="1" dirty="0">
              <a:solidFill>
                <a:schemeClr val="accent6">
                  <a:lumMod val="75000"/>
                </a:schemeClr>
              </a:solidFill>
              <a:latin typeface="Adobe Garamond Pro" panose="02020502060506020403" pitchFamily="18" charset="0"/>
              <a:ea typeface="Adobe Fangsong Std R" panose="02020400000000000000" pitchFamily="18" charset="-128"/>
            </a:endParaRPr>
          </a:p>
        </p:txBody>
      </p:sp>
    </p:spTree>
    <p:extLst>
      <p:ext uri="{BB962C8B-B14F-4D97-AF65-F5344CB8AC3E}">
        <p14:creationId xmlns:p14="http://schemas.microsoft.com/office/powerpoint/2010/main" val="45591221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6C6804F-C6A2-4907-8BE6-675AC72F3602}"/>
              </a:ext>
            </a:extLst>
          </p:cNvPr>
          <p:cNvSpPr txBox="1"/>
          <p:nvPr/>
        </p:nvSpPr>
        <p:spPr>
          <a:xfrm>
            <a:off x="1168751" y="493515"/>
            <a:ext cx="9854498" cy="769441"/>
          </a:xfrm>
          <a:prstGeom prst="rect">
            <a:avLst/>
          </a:prstGeom>
          <a:noFill/>
        </p:spPr>
        <p:txBody>
          <a:bodyPr wrap="square" lIns="91440" tIns="45720" rIns="91440" bIns="45720" anchor="t">
            <a:spAutoFit/>
          </a:bodyPr>
          <a:lstStyle/>
          <a:p>
            <a:pPr algn="ctr"/>
            <a:r>
              <a:rPr lang="en-US" sz="4400" b="1" dirty="0" smtClean="0">
                <a:solidFill>
                  <a:srgbClr val="489633"/>
                </a:solidFill>
                <a:effectLst/>
                <a:latin typeface="Adobe Garamond Pro" panose="02020502060506020403" pitchFamily="18" charset="0"/>
                <a:ea typeface="Calibri" panose="020F0502020204030204" pitchFamily="34" charset="0"/>
                <a:cs typeface="Times New Roman"/>
              </a:rPr>
              <a:t>ABSTRACT</a:t>
            </a:r>
            <a:endParaRPr lang="en-IN" sz="4400" b="1" dirty="0">
              <a:solidFill>
                <a:srgbClr val="489633"/>
              </a:solidFill>
              <a:effectLst/>
              <a:latin typeface="Adobe Garamond Pro" panose="02020502060506020403" pitchFamily="18" charset="0"/>
              <a:ea typeface="Calibri" panose="020F0502020204030204" pitchFamily="34" charset="0"/>
              <a:cs typeface="Times New Roman"/>
            </a:endParaRPr>
          </a:p>
        </p:txBody>
      </p:sp>
      <p:sp>
        <p:nvSpPr>
          <p:cNvPr id="9" name="TextBox 8">
            <a:extLst>
              <a:ext uri="{FF2B5EF4-FFF2-40B4-BE49-F238E27FC236}">
                <a16:creationId xmlns:a16="http://schemas.microsoft.com/office/drawing/2014/main" id="{0DF18559-1DDE-4A9D-98B6-D6381E4FAD21}"/>
              </a:ext>
            </a:extLst>
          </p:cNvPr>
          <p:cNvSpPr txBox="1"/>
          <p:nvPr/>
        </p:nvSpPr>
        <p:spPr>
          <a:xfrm>
            <a:off x="1037221" y="1621541"/>
            <a:ext cx="10117558" cy="4493538"/>
          </a:xfrm>
          <a:prstGeom prst="rect">
            <a:avLst/>
          </a:prstGeom>
          <a:noFill/>
        </p:spPr>
        <p:txBody>
          <a:bodyPr wrap="square">
            <a:spAutoFit/>
          </a:bodyPr>
          <a:lstStyle/>
          <a:p>
            <a:pPr marL="342900" lvl="0" indent="-342900" algn="just">
              <a:buFont typeface="Arial" panose="020B0604020202020204" pitchFamily="34" charset="0"/>
              <a:buChar char="•"/>
              <a:defRPr/>
            </a:pPr>
            <a:r>
              <a:rPr lang="en-US" sz="2200" dirty="0">
                <a:latin typeface="Adobe Garamond Pro" panose="02020502060506020403" pitchFamily="18" charset="0"/>
              </a:rPr>
              <a:t>A crop recommendation system has been developed, with an intention to assist the farmers in the Coimbatore district of Tamil Nadu in helping them select appropriate crops based on the soil in their farms. </a:t>
            </a:r>
            <a:endParaRPr lang="en-US" sz="2200" dirty="0" smtClean="0">
              <a:latin typeface="Adobe Garamond Pro" panose="02020502060506020403" pitchFamily="18" charset="0"/>
            </a:endParaRPr>
          </a:p>
          <a:p>
            <a:pPr lvl="0" algn="just">
              <a:defRPr/>
            </a:pPr>
            <a:endParaRPr kumimoji="0" lang="en-GB" sz="2200" b="0" i="0" u="none" strike="noStrike" kern="1200" cap="none" spc="0" normalizeH="0" baseline="0" noProof="0" dirty="0">
              <a:ln>
                <a:noFill/>
              </a:ln>
              <a:solidFill>
                <a:srgbClr val="000000"/>
              </a:solidFill>
              <a:effectLst/>
              <a:uLnTx/>
              <a:uFillTx/>
              <a:latin typeface="Adobe Garamond Pro" panose="02020502060506020403" pitchFamily="18" charset="0"/>
            </a:endParaRPr>
          </a:p>
          <a:p>
            <a:pPr marL="342900" marR="0" lvl="0" indent="-3429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200" b="0" i="0" u="none" strike="noStrike" kern="1200" cap="none" spc="0" normalizeH="0" baseline="0" noProof="0" dirty="0">
                <a:ln>
                  <a:noFill/>
                </a:ln>
                <a:solidFill>
                  <a:srgbClr val="000000"/>
                </a:solidFill>
                <a:effectLst/>
                <a:uLnTx/>
                <a:uFillTx/>
                <a:latin typeface="Adobe Garamond Pro" panose="02020502060506020403" pitchFamily="18" charset="0"/>
              </a:rPr>
              <a:t>A system to recommend the most appropriate crop to farmers using </a:t>
            </a:r>
            <a:r>
              <a:rPr lang="en-US" sz="2200" noProof="0" dirty="0" smtClean="0">
                <a:solidFill>
                  <a:srgbClr val="000000"/>
                </a:solidFill>
                <a:latin typeface="Adobe Garamond Pro" panose="02020502060506020403" pitchFamily="18" charset="0"/>
              </a:rPr>
              <a:t>machine</a:t>
            </a:r>
            <a:r>
              <a:rPr kumimoji="0" lang="en-US" sz="2200" b="0" i="0" u="none" strike="noStrike" kern="1200" cap="none" spc="0" normalizeH="0" baseline="0" noProof="0" dirty="0" smtClean="0">
                <a:ln>
                  <a:noFill/>
                </a:ln>
                <a:solidFill>
                  <a:srgbClr val="000000"/>
                </a:solidFill>
                <a:effectLst/>
                <a:uLnTx/>
                <a:uFillTx/>
                <a:latin typeface="Adobe Garamond Pro" panose="02020502060506020403" pitchFamily="18" charset="0"/>
              </a:rPr>
              <a:t> </a:t>
            </a:r>
            <a:r>
              <a:rPr kumimoji="0" lang="en-US" sz="2200" b="0" i="0" u="none" strike="noStrike" kern="1200" cap="none" spc="0" normalizeH="0" baseline="0" noProof="0" dirty="0">
                <a:ln>
                  <a:noFill/>
                </a:ln>
                <a:solidFill>
                  <a:srgbClr val="000000"/>
                </a:solidFill>
                <a:effectLst/>
                <a:uLnTx/>
                <a:uFillTx/>
                <a:latin typeface="Adobe Garamond Pro" panose="02020502060506020403" pitchFamily="18" charset="0"/>
              </a:rPr>
              <a:t>learning models such as Random forest, KNN and Decision tree which are combined to form an ensemble model. </a:t>
            </a:r>
            <a:endParaRPr kumimoji="0" lang="en-US" sz="2200" b="0" i="0" u="none" strike="noStrike" kern="1200" cap="none" spc="0" normalizeH="0" baseline="0" noProof="0" dirty="0" smtClean="0">
              <a:ln>
                <a:noFill/>
              </a:ln>
              <a:solidFill>
                <a:srgbClr val="000000"/>
              </a:solidFill>
              <a:effectLst/>
              <a:uLnTx/>
              <a:uFillTx/>
              <a:latin typeface="Adobe Garamond Pro" panose="02020502060506020403" pitchFamily="18" charset="0"/>
            </a:endParaRPr>
          </a:p>
          <a:p>
            <a:pPr marL="342900" marR="0" lvl="0" indent="-3429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2200" b="0" i="0" u="none" strike="noStrike" kern="1200" cap="none" spc="0" normalizeH="0" baseline="0" noProof="0" dirty="0" smtClean="0">
              <a:ln>
                <a:noFill/>
              </a:ln>
              <a:solidFill>
                <a:srgbClr val="000000"/>
              </a:solidFill>
              <a:effectLst/>
              <a:uLnTx/>
              <a:uFillTx/>
              <a:latin typeface="Adobe Garamond Pro" panose="02020502060506020403" pitchFamily="18" charset="0"/>
            </a:endParaRPr>
          </a:p>
          <a:p>
            <a:pPr marL="342900" marR="0" lvl="0" indent="-3429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200" b="0" i="0" u="none" strike="noStrike" kern="1200" cap="none" spc="0" normalizeH="0" baseline="0" noProof="0" dirty="0" smtClean="0">
                <a:ln>
                  <a:noFill/>
                </a:ln>
                <a:solidFill>
                  <a:srgbClr val="000000"/>
                </a:solidFill>
                <a:effectLst/>
                <a:uLnTx/>
                <a:uFillTx/>
                <a:latin typeface="Adobe Garamond Pro" panose="02020502060506020403" pitchFamily="18" charset="0"/>
              </a:rPr>
              <a:t>It </a:t>
            </a:r>
            <a:r>
              <a:rPr kumimoji="0" lang="en-US" sz="2200" b="0" i="0" u="none" strike="noStrike" kern="1200" cap="none" spc="0" normalizeH="0" baseline="0" noProof="0" dirty="0">
                <a:ln>
                  <a:noFill/>
                </a:ln>
                <a:solidFill>
                  <a:srgbClr val="000000"/>
                </a:solidFill>
                <a:effectLst/>
                <a:uLnTx/>
                <a:uFillTx/>
                <a:latin typeface="Adobe Garamond Pro" panose="02020502060506020403" pitchFamily="18" charset="0"/>
              </a:rPr>
              <a:t>is based on </a:t>
            </a:r>
            <a:r>
              <a:rPr kumimoji="0" lang="en-US" sz="2200" b="0" i="0" u="none" strike="noStrike" kern="1200" cap="none" spc="0" normalizeH="0" baseline="0" noProof="0" dirty="0" smtClean="0">
                <a:ln>
                  <a:noFill/>
                </a:ln>
                <a:solidFill>
                  <a:srgbClr val="000000"/>
                </a:solidFill>
                <a:effectLst/>
                <a:uLnTx/>
                <a:uFillTx/>
                <a:latin typeface="Adobe Garamond Pro" panose="02020502060506020403" pitchFamily="18" charset="0"/>
              </a:rPr>
              <a:t>input </a:t>
            </a:r>
            <a:r>
              <a:rPr kumimoji="0" lang="en-US" sz="2200" b="0" i="0" u="none" strike="noStrike" kern="1200" cap="none" spc="0" normalizeH="0" baseline="0" noProof="0" dirty="0">
                <a:ln>
                  <a:noFill/>
                </a:ln>
                <a:solidFill>
                  <a:srgbClr val="000000"/>
                </a:solidFill>
                <a:effectLst/>
                <a:uLnTx/>
                <a:uFillTx/>
                <a:latin typeface="Adobe Garamond Pro" panose="02020502060506020403" pitchFamily="18" charset="0"/>
              </a:rPr>
              <a:t>parameters like soil pH, EC (Electrical Conductivity), N, P, K, soil type, </a:t>
            </a:r>
            <a:r>
              <a:rPr kumimoji="0" lang="en-US" sz="2200" b="0" i="0" u="none" strike="noStrike" kern="1200" cap="none" spc="0" normalizeH="0" baseline="0" noProof="0" dirty="0" smtClean="0">
                <a:ln>
                  <a:noFill/>
                </a:ln>
                <a:solidFill>
                  <a:srgbClr val="000000"/>
                </a:solidFill>
                <a:effectLst/>
                <a:uLnTx/>
                <a:uFillTx/>
                <a:latin typeface="Adobe Garamond Pro" panose="02020502060506020403" pitchFamily="18" charset="0"/>
              </a:rPr>
              <a:t>and </a:t>
            </a:r>
            <a:r>
              <a:rPr kumimoji="0" lang="en-US" sz="2200" b="0" i="0" u="none" strike="noStrike" kern="1200" cap="none" spc="0" normalizeH="0" baseline="0" noProof="0" dirty="0">
                <a:ln>
                  <a:noFill/>
                </a:ln>
                <a:solidFill>
                  <a:srgbClr val="000000"/>
                </a:solidFill>
                <a:effectLst/>
                <a:uLnTx/>
                <a:uFillTx/>
                <a:latin typeface="Adobe Garamond Pro" panose="02020502060506020403" pitchFamily="18" charset="0"/>
              </a:rPr>
              <a:t>environmental conditions like temperature </a:t>
            </a:r>
            <a:r>
              <a:rPr kumimoji="0" lang="en-US" sz="2200" b="0" i="0" u="none" strike="noStrike" kern="1200" cap="none" spc="0" normalizeH="0" baseline="0" noProof="0" dirty="0" smtClean="0">
                <a:ln>
                  <a:noFill/>
                </a:ln>
                <a:solidFill>
                  <a:srgbClr val="000000"/>
                </a:solidFill>
                <a:effectLst/>
                <a:uLnTx/>
                <a:uFillTx/>
                <a:latin typeface="Adobe Garamond Pro" panose="02020502060506020403" pitchFamily="18" charset="0"/>
              </a:rPr>
              <a:t>and</a:t>
            </a:r>
            <a:r>
              <a:rPr kumimoji="0" lang="en-US" sz="2200" b="0" i="0" u="none" strike="noStrike" kern="1200" cap="none" spc="0" normalizeH="0" noProof="0" dirty="0" smtClean="0">
                <a:ln>
                  <a:noFill/>
                </a:ln>
                <a:solidFill>
                  <a:srgbClr val="000000"/>
                </a:solidFill>
                <a:effectLst/>
                <a:uLnTx/>
                <a:uFillTx/>
                <a:latin typeface="Adobe Garamond Pro" panose="02020502060506020403" pitchFamily="18" charset="0"/>
              </a:rPr>
              <a:t> rainfall</a:t>
            </a:r>
            <a:r>
              <a:rPr kumimoji="0" lang="en-US" sz="2200" b="0" i="0" u="none" strike="noStrike" kern="1200" cap="none" spc="0" normalizeH="0" baseline="0" noProof="0" dirty="0" smtClean="0">
                <a:ln>
                  <a:noFill/>
                </a:ln>
                <a:solidFill>
                  <a:srgbClr val="000000"/>
                </a:solidFill>
                <a:effectLst/>
                <a:uLnTx/>
                <a:uFillTx/>
                <a:latin typeface="Adobe Garamond Pro" panose="02020502060506020403" pitchFamily="18" charset="0"/>
              </a:rPr>
              <a:t>. </a:t>
            </a:r>
          </a:p>
          <a:p>
            <a:pPr marL="342900" marR="0" lvl="0" indent="-3429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2200" b="0" i="0" u="none" strike="noStrike" kern="1200" cap="none" spc="0" normalizeH="0" baseline="0" noProof="0" dirty="0" smtClean="0">
              <a:ln>
                <a:noFill/>
              </a:ln>
              <a:solidFill>
                <a:srgbClr val="000000"/>
              </a:solidFill>
              <a:effectLst/>
              <a:uLnTx/>
              <a:uFillTx/>
              <a:latin typeface="Adobe Garamond Pro" panose="02020502060506020403" pitchFamily="18" charset="0"/>
            </a:endParaRPr>
          </a:p>
          <a:p>
            <a:pPr marL="342900" marR="0" lvl="0" indent="-3429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200" dirty="0" smtClean="0">
                <a:solidFill>
                  <a:srgbClr val="000000"/>
                </a:solidFill>
                <a:latin typeface="Adobe Garamond Pro" panose="02020502060506020403" pitchFamily="18" charset="0"/>
              </a:rPr>
              <a:t>The </a:t>
            </a:r>
            <a:r>
              <a:rPr lang="en-US" sz="2200" dirty="0">
                <a:solidFill>
                  <a:srgbClr val="000000"/>
                </a:solidFill>
                <a:latin typeface="Adobe Garamond Pro" panose="02020502060506020403" pitchFamily="18" charset="0"/>
              </a:rPr>
              <a:t>trained model is further given real time inputs from the IoT system along with user inputs to give the output.</a:t>
            </a:r>
            <a:endParaRPr kumimoji="0" lang="en-US" sz="2200" b="0" i="0" u="none" strike="noStrike" kern="1200" cap="none" spc="0" normalizeH="0" baseline="0" noProof="0" dirty="0">
              <a:ln>
                <a:noFill/>
              </a:ln>
              <a:solidFill>
                <a:srgbClr val="000000"/>
              </a:solidFill>
              <a:effectLst/>
              <a:uLnTx/>
              <a:uFillTx/>
              <a:latin typeface="Adobe Garamond Pro" panose="02020502060506020403" pitchFamily="18" charset="0"/>
            </a:endParaRPr>
          </a:p>
        </p:txBody>
      </p:sp>
    </p:spTree>
    <p:extLst>
      <p:ext uri="{BB962C8B-B14F-4D97-AF65-F5344CB8AC3E}">
        <p14:creationId xmlns:p14="http://schemas.microsoft.com/office/powerpoint/2010/main" val="237129162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6C6804F-C6A2-4907-8BE6-675AC72F3602}"/>
              </a:ext>
            </a:extLst>
          </p:cNvPr>
          <p:cNvSpPr txBox="1"/>
          <p:nvPr/>
        </p:nvSpPr>
        <p:spPr>
          <a:xfrm>
            <a:off x="1168751" y="493515"/>
            <a:ext cx="9854498" cy="769441"/>
          </a:xfrm>
          <a:prstGeom prst="rect">
            <a:avLst/>
          </a:prstGeom>
          <a:noFill/>
        </p:spPr>
        <p:txBody>
          <a:bodyPr wrap="square" lIns="91440" tIns="45720" rIns="91440" bIns="45720" anchor="t">
            <a:spAutoFit/>
          </a:bodyPr>
          <a:lstStyle/>
          <a:p>
            <a:pPr algn="ctr"/>
            <a:r>
              <a:rPr lang="en-US" sz="4400" b="1" dirty="0" smtClean="0">
                <a:solidFill>
                  <a:srgbClr val="489633"/>
                </a:solidFill>
                <a:effectLst/>
                <a:latin typeface="Adobe Garamond Pro" panose="02020502060506020403" pitchFamily="18" charset="0"/>
                <a:ea typeface="Calibri" panose="020F0502020204030204" pitchFamily="34" charset="0"/>
                <a:cs typeface="Times New Roman"/>
              </a:rPr>
              <a:t>PROBLEM DEFINITION</a:t>
            </a:r>
            <a:endParaRPr lang="en-IN" sz="4400" b="1" dirty="0">
              <a:solidFill>
                <a:srgbClr val="489633"/>
              </a:solidFill>
              <a:effectLst/>
              <a:latin typeface="Adobe Garamond Pro" panose="02020502060506020403" pitchFamily="18" charset="0"/>
              <a:ea typeface="Calibri" panose="020F0502020204030204" pitchFamily="34" charset="0"/>
              <a:cs typeface="Times New Roman"/>
            </a:endParaRPr>
          </a:p>
        </p:txBody>
      </p:sp>
      <p:sp>
        <p:nvSpPr>
          <p:cNvPr id="9" name="TextBox 8">
            <a:extLst>
              <a:ext uri="{FF2B5EF4-FFF2-40B4-BE49-F238E27FC236}">
                <a16:creationId xmlns:a16="http://schemas.microsoft.com/office/drawing/2014/main" id="{0DF18559-1DDE-4A9D-98B6-D6381E4FAD21}"/>
              </a:ext>
            </a:extLst>
          </p:cNvPr>
          <p:cNvSpPr txBox="1"/>
          <p:nvPr/>
        </p:nvSpPr>
        <p:spPr>
          <a:xfrm>
            <a:off x="1037221" y="1612833"/>
            <a:ext cx="10117558" cy="4832092"/>
          </a:xfrm>
          <a:prstGeom prst="rect">
            <a:avLst/>
          </a:prstGeom>
          <a:noFill/>
        </p:spPr>
        <p:txBody>
          <a:bodyPr wrap="square">
            <a:spAutoFit/>
          </a:bodyPr>
          <a:lstStyle/>
          <a:p>
            <a:pPr marL="342900" indent="-342900" algn="just">
              <a:buFont typeface="Arial" panose="020B0604020202020204" pitchFamily="34" charset="0"/>
              <a:buChar char="•"/>
            </a:pPr>
            <a:r>
              <a:rPr lang="en-IN" sz="2200" dirty="0">
                <a:latin typeface="Adobe Garamond Pro" panose="02020502060506020403" pitchFamily="18" charset="0"/>
              </a:rPr>
              <a:t>Coimbatore is </a:t>
            </a:r>
            <a:r>
              <a:rPr lang="en-IN" sz="2200" dirty="0" smtClean="0">
                <a:latin typeface="Adobe Garamond Pro" panose="02020502060506020403" pitchFamily="18" charset="0"/>
              </a:rPr>
              <a:t>the second largest city in </a:t>
            </a:r>
            <a:r>
              <a:rPr lang="en-IN" sz="2200" dirty="0">
                <a:latin typeface="Adobe Garamond Pro" panose="02020502060506020403" pitchFamily="18" charset="0"/>
              </a:rPr>
              <a:t>the state of Tamil Nadu which is situated on the banks of the </a:t>
            </a:r>
            <a:r>
              <a:rPr lang="en-IN" sz="2200" dirty="0" err="1">
                <a:latin typeface="Adobe Garamond Pro" panose="02020502060506020403" pitchFamily="18" charset="0"/>
              </a:rPr>
              <a:t>Noyyal</a:t>
            </a:r>
            <a:r>
              <a:rPr lang="en-IN" sz="2200" dirty="0">
                <a:latin typeface="Adobe Garamond Pro" panose="02020502060506020403" pitchFamily="18" charset="0"/>
              </a:rPr>
              <a:t> River and surrounded by the Western Ghats. </a:t>
            </a:r>
            <a:endParaRPr lang="en-IN" sz="2200" dirty="0" smtClean="0">
              <a:latin typeface="Adobe Garamond Pro" panose="02020502060506020403" pitchFamily="18" charset="0"/>
            </a:endParaRPr>
          </a:p>
          <a:p>
            <a:pPr marL="342900" indent="-342900" algn="just">
              <a:buFont typeface="Arial" panose="020B0604020202020204" pitchFamily="34" charset="0"/>
              <a:buChar char="•"/>
            </a:pPr>
            <a:r>
              <a:rPr lang="en-IN" sz="2200" dirty="0" smtClean="0">
                <a:latin typeface="Adobe Garamond Pro" panose="02020502060506020403" pitchFamily="18" charset="0"/>
              </a:rPr>
              <a:t>The </a:t>
            </a:r>
            <a:r>
              <a:rPr lang="en-IN" sz="2200" dirty="0">
                <a:latin typeface="Adobe Garamond Pro" panose="02020502060506020403" pitchFamily="18" charset="0"/>
              </a:rPr>
              <a:t>cultivable soil of the district is classified into 16 different soil series having different soil properties. All sorts of traditional farming </a:t>
            </a:r>
            <a:r>
              <a:rPr lang="en-IN" sz="2200" dirty="0" smtClean="0">
                <a:latin typeface="Adobe Garamond Pro" panose="02020502060506020403" pitchFamily="18" charset="0"/>
              </a:rPr>
              <a:t>practices exist </a:t>
            </a:r>
            <a:r>
              <a:rPr lang="en-IN" sz="2200" dirty="0">
                <a:latin typeface="Adobe Garamond Pro" panose="02020502060506020403" pitchFamily="18" charset="0"/>
              </a:rPr>
              <a:t>here. </a:t>
            </a:r>
            <a:endParaRPr lang="en-IN" sz="2200" dirty="0" smtClean="0">
              <a:latin typeface="Adobe Garamond Pro" panose="02020502060506020403" pitchFamily="18" charset="0"/>
            </a:endParaRPr>
          </a:p>
          <a:p>
            <a:pPr marL="342900" indent="-342900" algn="just">
              <a:buFont typeface="Arial" panose="020B0604020202020204" pitchFamily="34" charset="0"/>
              <a:buChar char="•"/>
            </a:pPr>
            <a:r>
              <a:rPr lang="en-IN" sz="2200" dirty="0" smtClean="0">
                <a:latin typeface="Adobe Garamond Pro" panose="02020502060506020403" pitchFamily="18" charset="0"/>
              </a:rPr>
              <a:t>Farmers </a:t>
            </a:r>
            <a:r>
              <a:rPr lang="en-IN" sz="2200" dirty="0">
                <a:latin typeface="Adobe Garamond Pro" panose="02020502060506020403" pitchFamily="18" charset="0"/>
              </a:rPr>
              <a:t>of Coimbatore are unaware of the heterogeneous nature of soil. There are differences in soil properties occurring even within short distances. </a:t>
            </a:r>
            <a:endParaRPr lang="en-IN" sz="2200" dirty="0" smtClean="0">
              <a:latin typeface="Adobe Garamond Pro" panose="02020502060506020403" pitchFamily="18" charset="0"/>
            </a:endParaRPr>
          </a:p>
          <a:p>
            <a:pPr marL="342900" indent="-342900" algn="just">
              <a:buFont typeface="Arial" panose="020B0604020202020204" pitchFamily="34" charset="0"/>
              <a:buChar char="•"/>
            </a:pPr>
            <a:r>
              <a:rPr lang="en-IN" sz="2200" dirty="0" smtClean="0">
                <a:latin typeface="Adobe Garamond Pro" panose="02020502060506020403" pitchFamily="18" charset="0"/>
              </a:rPr>
              <a:t>Growing </a:t>
            </a:r>
            <a:r>
              <a:rPr lang="en-IN" sz="2200" dirty="0">
                <a:latin typeface="Adobe Garamond Pro" panose="02020502060506020403" pitchFamily="18" charset="0"/>
              </a:rPr>
              <a:t>the same crop as the neighbouring farmer will not be as profitable as it is for them. </a:t>
            </a:r>
            <a:endParaRPr lang="en-IN" sz="2200" dirty="0" smtClean="0">
              <a:latin typeface="Adobe Garamond Pro" panose="02020502060506020403" pitchFamily="18" charset="0"/>
            </a:endParaRPr>
          </a:p>
          <a:p>
            <a:pPr marL="342900" indent="-342900" algn="just">
              <a:buFont typeface="Arial" panose="020B0604020202020204" pitchFamily="34" charset="0"/>
              <a:buChar char="•"/>
            </a:pPr>
            <a:r>
              <a:rPr lang="en-IN" sz="2200" dirty="0" smtClean="0">
                <a:latin typeface="Adobe Garamond Pro" panose="02020502060506020403" pitchFamily="18" charset="0"/>
              </a:rPr>
              <a:t>Also</a:t>
            </a:r>
            <a:r>
              <a:rPr lang="en-IN" sz="2200" dirty="0">
                <a:latin typeface="Adobe Garamond Pro" panose="02020502060506020403" pitchFamily="18" charset="0"/>
              </a:rPr>
              <a:t>, choosing a crop for cultivation based only on market trends will cause adverse loss financially and worsen the quality of soil</a:t>
            </a:r>
            <a:r>
              <a:rPr lang="en-IN" sz="2200" dirty="0" smtClean="0">
                <a:latin typeface="Adobe Garamond Pro" panose="02020502060506020403" pitchFamily="18" charset="0"/>
              </a:rPr>
              <a:t>. </a:t>
            </a:r>
          </a:p>
          <a:p>
            <a:pPr marL="342900" indent="-342900" algn="just">
              <a:buFont typeface="Arial" panose="020B0604020202020204" pitchFamily="34" charset="0"/>
              <a:buChar char="•"/>
            </a:pPr>
            <a:r>
              <a:rPr lang="en-IN" sz="2200" dirty="0" smtClean="0">
                <a:latin typeface="Adobe Garamond Pro" panose="02020502060506020403" pitchFamily="18" charset="0"/>
              </a:rPr>
              <a:t>This </a:t>
            </a:r>
            <a:r>
              <a:rPr lang="en-IN" sz="2200" dirty="0">
                <a:latin typeface="Adobe Garamond Pro" panose="02020502060506020403" pitchFamily="18" charset="0"/>
              </a:rPr>
              <a:t>automated crop suggestion system alleviates farmers from the pitfalls of traditional farming practices and paves way for better agricultural profit and productivity. Furthermore, it proves to give the best accuracy and present the most accurate result. </a:t>
            </a:r>
            <a:r>
              <a:rPr lang="en-IN" dirty="0"/>
              <a:t/>
            </a:r>
            <a:br>
              <a:rPr lang="en-IN" dirty="0"/>
            </a:br>
            <a:endParaRPr lang="en-US" sz="2200" dirty="0">
              <a:latin typeface="Adobe Garamond Pro" panose="02020502060506020403" pitchFamily="18" charset="0"/>
            </a:endParaRPr>
          </a:p>
        </p:txBody>
      </p:sp>
    </p:spTree>
    <p:extLst>
      <p:ext uri="{BB962C8B-B14F-4D97-AF65-F5344CB8AC3E}">
        <p14:creationId xmlns:p14="http://schemas.microsoft.com/office/powerpoint/2010/main" val="258843904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06339F3-C9BE-47FF-BC18-95DB98AFC5B8}"/>
              </a:ext>
            </a:extLst>
          </p:cNvPr>
          <p:cNvSpPr txBox="1"/>
          <p:nvPr/>
        </p:nvSpPr>
        <p:spPr>
          <a:xfrm>
            <a:off x="1454331" y="456014"/>
            <a:ext cx="9823267" cy="769441"/>
          </a:xfrm>
          <a:prstGeom prst="rect">
            <a:avLst/>
          </a:prstGeom>
          <a:noFill/>
        </p:spPr>
        <p:txBody>
          <a:bodyPr wrap="square" lIns="91440" tIns="45720" rIns="91440" bIns="45720" anchor="t">
            <a:spAutoFit/>
          </a:bodyPr>
          <a:lstStyle/>
          <a:p>
            <a:pPr algn="ctr"/>
            <a:r>
              <a:rPr lang="en-US" sz="4400" b="1" dirty="0">
                <a:solidFill>
                  <a:srgbClr val="489633"/>
                </a:solidFill>
                <a:latin typeface="Adobe Garamond Pro"/>
                <a:ea typeface="Calibri" panose="020F0502020204030204" pitchFamily="34" charset="0"/>
                <a:cs typeface="Calibri Light" panose="020F0302020204030204" pitchFamily="34" charset="0"/>
              </a:rPr>
              <a:t>LITERATURE SURVEY</a:t>
            </a:r>
          </a:p>
        </p:txBody>
      </p:sp>
      <p:graphicFrame>
        <p:nvGraphicFramePr>
          <p:cNvPr id="7" name="Table 6"/>
          <p:cNvGraphicFramePr>
            <a:graphicFrameLocks noGrp="1"/>
          </p:cNvGraphicFramePr>
          <p:nvPr>
            <p:extLst>
              <p:ext uri="{D42A27DB-BD31-4B8C-83A1-F6EECF244321}">
                <p14:modId xmlns:p14="http://schemas.microsoft.com/office/powerpoint/2010/main" val="3845185165"/>
              </p:ext>
            </p:extLst>
          </p:nvPr>
        </p:nvGraphicFramePr>
        <p:xfrm>
          <a:off x="1262742" y="1518847"/>
          <a:ext cx="10014856" cy="4837503"/>
        </p:xfrm>
        <a:graphic>
          <a:graphicData uri="http://schemas.openxmlformats.org/drawingml/2006/table">
            <a:tbl>
              <a:tblPr firstRow="1" firstCol="1" bandRow="1">
                <a:tableStyleId>{F2DE63D5-997A-4646-A377-4702673A728D}</a:tableStyleId>
              </a:tblPr>
              <a:tblGrid>
                <a:gridCol w="2503714">
                  <a:extLst>
                    <a:ext uri="{9D8B030D-6E8A-4147-A177-3AD203B41FA5}">
                      <a16:colId xmlns:a16="http://schemas.microsoft.com/office/drawing/2014/main" val="434932223"/>
                    </a:ext>
                  </a:extLst>
                </a:gridCol>
                <a:gridCol w="2503714">
                  <a:extLst>
                    <a:ext uri="{9D8B030D-6E8A-4147-A177-3AD203B41FA5}">
                      <a16:colId xmlns:a16="http://schemas.microsoft.com/office/drawing/2014/main" val="3107745827"/>
                    </a:ext>
                  </a:extLst>
                </a:gridCol>
                <a:gridCol w="2503714">
                  <a:extLst>
                    <a:ext uri="{9D8B030D-6E8A-4147-A177-3AD203B41FA5}">
                      <a16:colId xmlns:a16="http://schemas.microsoft.com/office/drawing/2014/main" val="17991262"/>
                    </a:ext>
                  </a:extLst>
                </a:gridCol>
                <a:gridCol w="2503714">
                  <a:extLst>
                    <a:ext uri="{9D8B030D-6E8A-4147-A177-3AD203B41FA5}">
                      <a16:colId xmlns:a16="http://schemas.microsoft.com/office/drawing/2014/main" val="1347546348"/>
                    </a:ext>
                  </a:extLst>
                </a:gridCol>
              </a:tblGrid>
              <a:tr h="679269">
                <a:tc>
                  <a:txBody>
                    <a:bodyPr/>
                    <a:lstStyle/>
                    <a:p>
                      <a:pPr marL="0" marR="0" algn="l">
                        <a:lnSpc>
                          <a:spcPct val="107000"/>
                        </a:lnSpc>
                        <a:spcBef>
                          <a:spcPts val="0"/>
                        </a:spcBef>
                        <a:spcAft>
                          <a:spcPts val="0"/>
                        </a:spcAft>
                      </a:pPr>
                      <a:r>
                        <a:rPr lang="en-IN" sz="1800" dirty="0">
                          <a:effectLst/>
                          <a:latin typeface="Adobe Garamond Pro" panose="02020502060506020403" pitchFamily="18" charset="0"/>
                        </a:rPr>
                        <a:t>Paper name</a:t>
                      </a:r>
                      <a:endParaRPr lang="en-US" sz="1800" dirty="0">
                        <a:effectLst/>
                        <a:latin typeface="Adobe Garamond Pro" panose="02020502060506020403" pitchFamily="18" charset="0"/>
                        <a:ea typeface="Calibri" panose="020F0502020204030204" pitchFamily="34" charset="0"/>
                        <a:cs typeface="Times New Roman" panose="02020603050405020304" pitchFamily="18" charset="0"/>
                      </a:endParaRPr>
                    </a:p>
                  </a:txBody>
                  <a:tcPr marL="51274" marR="51274" marT="0" marB="0" anchor="ctr">
                    <a:solidFill>
                      <a:srgbClr val="489633"/>
                    </a:solidFill>
                  </a:tcPr>
                </a:tc>
                <a:tc>
                  <a:txBody>
                    <a:bodyPr/>
                    <a:lstStyle/>
                    <a:p>
                      <a:pPr marL="0" marR="0" algn="l">
                        <a:lnSpc>
                          <a:spcPct val="107000"/>
                        </a:lnSpc>
                        <a:spcBef>
                          <a:spcPts val="0"/>
                        </a:spcBef>
                        <a:spcAft>
                          <a:spcPts val="0"/>
                        </a:spcAft>
                      </a:pPr>
                      <a:r>
                        <a:rPr lang="en-IN" sz="1800" dirty="0">
                          <a:effectLst/>
                          <a:latin typeface="Adobe Garamond Pro" panose="02020502060506020403" pitchFamily="18" charset="0"/>
                        </a:rPr>
                        <a:t>Methodology used</a:t>
                      </a:r>
                      <a:endParaRPr lang="en-US" sz="1800" dirty="0">
                        <a:effectLst/>
                        <a:latin typeface="Adobe Garamond Pro" panose="02020502060506020403" pitchFamily="18" charset="0"/>
                        <a:ea typeface="Calibri" panose="020F0502020204030204" pitchFamily="34" charset="0"/>
                        <a:cs typeface="Times New Roman" panose="02020603050405020304" pitchFamily="18" charset="0"/>
                      </a:endParaRPr>
                    </a:p>
                  </a:txBody>
                  <a:tcPr marL="51274" marR="51274" marT="0" marB="0" anchor="ctr">
                    <a:solidFill>
                      <a:srgbClr val="489633"/>
                    </a:solidFill>
                  </a:tcPr>
                </a:tc>
                <a:tc>
                  <a:txBody>
                    <a:bodyPr/>
                    <a:lstStyle/>
                    <a:p>
                      <a:pPr marL="0" marR="0" algn="l">
                        <a:lnSpc>
                          <a:spcPct val="107000"/>
                        </a:lnSpc>
                        <a:spcBef>
                          <a:spcPts val="0"/>
                        </a:spcBef>
                        <a:spcAft>
                          <a:spcPts val="0"/>
                        </a:spcAft>
                      </a:pPr>
                      <a:r>
                        <a:rPr lang="en-IN" sz="1800" dirty="0">
                          <a:effectLst/>
                          <a:latin typeface="Adobe Garamond Pro" panose="02020502060506020403" pitchFamily="18" charset="0"/>
                        </a:rPr>
                        <a:t>Advantages</a:t>
                      </a:r>
                      <a:endParaRPr lang="en-US" sz="1800" dirty="0">
                        <a:effectLst/>
                        <a:latin typeface="Adobe Garamond Pro" panose="02020502060506020403" pitchFamily="18" charset="0"/>
                        <a:ea typeface="Calibri" panose="020F0502020204030204" pitchFamily="34" charset="0"/>
                        <a:cs typeface="Times New Roman" panose="02020603050405020304" pitchFamily="18" charset="0"/>
                      </a:endParaRPr>
                    </a:p>
                  </a:txBody>
                  <a:tcPr marL="51274" marR="51274" marT="0" marB="0" anchor="ctr">
                    <a:solidFill>
                      <a:srgbClr val="489633"/>
                    </a:solidFill>
                  </a:tcPr>
                </a:tc>
                <a:tc>
                  <a:txBody>
                    <a:bodyPr/>
                    <a:lstStyle/>
                    <a:p>
                      <a:pPr marL="0" marR="0" algn="l">
                        <a:lnSpc>
                          <a:spcPct val="107000"/>
                        </a:lnSpc>
                        <a:spcBef>
                          <a:spcPts val="0"/>
                        </a:spcBef>
                        <a:spcAft>
                          <a:spcPts val="0"/>
                        </a:spcAft>
                      </a:pPr>
                      <a:r>
                        <a:rPr lang="en-IN" sz="1800" dirty="0">
                          <a:effectLst/>
                          <a:latin typeface="Adobe Garamond Pro" panose="02020502060506020403" pitchFamily="18" charset="0"/>
                        </a:rPr>
                        <a:t>Disadvantages</a:t>
                      </a:r>
                      <a:endParaRPr lang="en-US" sz="1800" dirty="0">
                        <a:effectLst/>
                        <a:latin typeface="Adobe Garamond Pro" panose="02020502060506020403" pitchFamily="18" charset="0"/>
                        <a:ea typeface="Calibri" panose="020F0502020204030204" pitchFamily="34" charset="0"/>
                        <a:cs typeface="Times New Roman" panose="02020603050405020304" pitchFamily="18" charset="0"/>
                      </a:endParaRPr>
                    </a:p>
                  </a:txBody>
                  <a:tcPr marL="51274" marR="51274" marT="0" marB="0" anchor="ctr">
                    <a:solidFill>
                      <a:srgbClr val="489633"/>
                    </a:solidFill>
                  </a:tcPr>
                </a:tc>
                <a:extLst>
                  <a:ext uri="{0D108BD9-81ED-4DB2-BD59-A6C34878D82A}">
                    <a16:rowId xmlns:a16="http://schemas.microsoft.com/office/drawing/2014/main" val="3860608739"/>
                  </a:ext>
                </a:extLst>
              </a:tr>
              <a:tr h="1865070">
                <a:tc>
                  <a:txBody>
                    <a:bodyPr/>
                    <a:lstStyle/>
                    <a:p>
                      <a:pPr marL="0" marR="0">
                        <a:lnSpc>
                          <a:spcPct val="107000"/>
                        </a:lnSpc>
                        <a:spcBef>
                          <a:spcPts val="0"/>
                        </a:spcBef>
                        <a:spcAft>
                          <a:spcPts val="0"/>
                        </a:spcAft>
                      </a:pPr>
                      <a:r>
                        <a:rPr lang="en-US" sz="1500" dirty="0" err="1">
                          <a:effectLst/>
                          <a:latin typeface="Adobe Garamond Pro" panose="02020502060506020403" pitchFamily="18" charset="0"/>
                        </a:rPr>
                        <a:t>AgroConsultant</a:t>
                      </a:r>
                      <a:r>
                        <a:rPr lang="en-US" sz="1500" dirty="0">
                          <a:effectLst/>
                          <a:latin typeface="Adobe Garamond Pro" panose="02020502060506020403" pitchFamily="18" charset="0"/>
                        </a:rPr>
                        <a:t>: Intelligent Crop Recommendation System Using Machine Learning Algorithms</a:t>
                      </a:r>
                    </a:p>
                    <a:p>
                      <a:pPr marL="0" marR="0">
                        <a:lnSpc>
                          <a:spcPct val="107000"/>
                        </a:lnSpc>
                        <a:spcBef>
                          <a:spcPts val="0"/>
                        </a:spcBef>
                        <a:spcAft>
                          <a:spcPts val="0"/>
                        </a:spcAft>
                      </a:pPr>
                      <a:r>
                        <a:rPr lang="en-US" sz="1500" dirty="0" err="1" smtClean="0">
                          <a:effectLst/>
                          <a:latin typeface="Adobe Garamond Pro" panose="02020502060506020403" pitchFamily="18" charset="0"/>
                        </a:rPr>
                        <a:t>Zeel</a:t>
                      </a:r>
                      <a:r>
                        <a:rPr lang="en-US" sz="1500" dirty="0" smtClean="0">
                          <a:effectLst/>
                          <a:latin typeface="Adobe Garamond Pro" panose="02020502060506020403" pitchFamily="18" charset="0"/>
                        </a:rPr>
                        <a:t> </a:t>
                      </a:r>
                      <a:r>
                        <a:rPr lang="en-US" sz="1500" dirty="0" err="1" smtClean="0">
                          <a:effectLst/>
                          <a:latin typeface="Adobe Garamond Pro" panose="02020502060506020403" pitchFamily="18" charset="0"/>
                        </a:rPr>
                        <a:t>Doshi</a:t>
                      </a:r>
                      <a:r>
                        <a:rPr lang="en-US" sz="1500" dirty="0" smtClean="0">
                          <a:effectLst/>
                          <a:latin typeface="Adobe Garamond Pro" panose="02020502060506020403" pitchFamily="18" charset="0"/>
                        </a:rPr>
                        <a:t>, </a:t>
                      </a:r>
                      <a:r>
                        <a:rPr lang="en-US" sz="1500" dirty="0" err="1" smtClean="0">
                          <a:effectLst/>
                          <a:latin typeface="Adobe Garamond Pro" panose="02020502060506020403" pitchFamily="18" charset="0"/>
                        </a:rPr>
                        <a:t>Rashi</a:t>
                      </a:r>
                      <a:r>
                        <a:rPr lang="en-US" sz="1500" dirty="0" smtClean="0">
                          <a:effectLst/>
                          <a:latin typeface="Adobe Garamond Pro" panose="02020502060506020403" pitchFamily="18" charset="0"/>
                        </a:rPr>
                        <a:t> Agrawal, </a:t>
                      </a:r>
                      <a:r>
                        <a:rPr lang="en-US" sz="1500" dirty="0" err="1" smtClean="0">
                          <a:effectLst/>
                          <a:latin typeface="Adobe Garamond Pro" panose="02020502060506020403" pitchFamily="18" charset="0"/>
                        </a:rPr>
                        <a:t>Subhash</a:t>
                      </a:r>
                      <a:r>
                        <a:rPr lang="en-US" sz="1500" dirty="0" smtClean="0">
                          <a:effectLst/>
                          <a:latin typeface="Adobe Garamond Pro" panose="02020502060506020403" pitchFamily="18" charset="0"/>
                        </a:rPr>
                        <a:t> </a:t>
                      </a:r>
                      <a:r>
                        <a:rPr lang="en-US" sz="1500" dirty="0" err="1" smtClean="0">
                          <a:effectLst/>
                          <a:latin typeface="Adobe Garamond Pro" panose="02020502060506020403" pitchFamily="18" charset="0"/>
                        </a:rPr>
                        <a:t>Nadkarni</a:t>
                      </a:r>
                      <a:r>
                        <a:rPr lang="en-US" sz="1500" dirty="0" smtClean="0">
                          <a:effectLst/>
                          <a:latin typeface="Adobe Garamond Pro" panose="02020502060506020403" pitchFamily="18" charset="0"/>
                        </a:rPr>
                        <a:t>, Prof. </a:t>
                      </a:r>
                      <a:r>
                        <a:rPr lang="en-US" sz="1500" dirty="0" err="1" smtClean="0">
                          <a:effectLst/>
                          <a:latin typeface="Adobe Garamond Pro" panose="02020502060506020403" pitchFamily="18" charset="0"/>
                        </a:rPr>
                        <a:t>Neepa</a:t>
                      </a:r>
                      <a:r>
                        <a:rPr lang="en-US" sz="1500" dirty="0" smtClean="0">
                          <a:effectLst/>
                          <a:latin typeface="Adobe Garamond Pro" panose="02020502060506020403" pitchFamily="18" charset="0"/>
                        </a:rPr>
                        <a:t> Shah</a:t>
                      </a:r>
                    </a:p>
                    <a:p>
                      <a:pPr marL="0" marR="0">
                        <a:lnSpc>
                          <a:spcPct val="107000"/>
                        </a:lnSpc>
                        <a:spcBef>
                          <a:spcPts val="0"/>
                        </a:spcBef>
                        <a:spcAft>
                          <a:spcPts val="0"/>
                        </a:spcAft>
                      </a:pPr>
                      <a:r>
                        <a:rPr lang="en-IN" sz="1500" dirty="0">
                          <a:effectLst/>
                          <a:latin typeface="Adobe Garamond Pro" panose="02020502060506020403" pitchFamily="18" charset="0"/>
                        </a:rPr>
                        <a:t> </a:t>
                      </a:r>
                      <a:endParaRPr lang="en-US" sz="1500" dirty="0">
                        <a:effectLst/>
                        <a:latin typeface="Adobe Garamond Pro" panose="02020502060506020403" pitchFamily="18" charset="0"/>
                        <a:ea typeface="Calibri" panose="020F0502020204030204" pitchFamily="34" charset="0"/>
                        <a:cs typeface="Times New Roman" panose="02020603050405020304" pitchFamily="18" charset="0"/>
                      </a:endParaRPr>
                    </a:p>
                  </a:txBody>
                  <a:tcPr marL="51274" marR="51274" marT="0" marB="0"/>
                </a:tc>
                <a:tc>
                  <a:txBody>
                    <a:bodyPr/>
                    <a:lstStyle/>
                    <a:p>
                      <a:pPr marL="0" marR="0">
                        <a:lnSpc>
                          <a:spcPct val="107000"/>
                        </a:lnSpc>
                        <a:spcBef>
                          <a:spcPts val="0"/>
                        </a:spcBef>
                        <a:spcAft>
                          <a:spcPts val="0"/>
                        </a:spcAft>
                      </a:pPr>
                      <a:r>
                        <a:rPr lang="en-US" sz="1500" dirty="0">
                          <a:effectLst/>
                          <a:latin typeface="Adobe Garamond Pro" panose="02020502060506020403" pitchFamily="18" charset="0"/>
                        </a:rPr>
                        <a:t>Decision Tree</a:t>
                      </a:r>
                    </a:p>
                    <a:p>
                      <a:pPr marL="0" marR="0">
                        <a:lnSpc>
                          <a:spcPct val="107000"/>
                        </a:lnSpc>
                        <a:spcBef>
                          <a:spcPts val="0"/>
                        </a:spcBef>
                        <a:spcAft>
                          <a:spcPts val="0"/>
                        </a:spcAft>
                      </a:pPr>
                      <a:r>
                        <a:rPr lang="en-US" sz="1500" dirty="0">
                          <a:effectLst/>
                          <a:latin typeface="Adobe Garamond Pro" panose="02020502060506020403" pitchFamily="18" charset="0"/>
                        </a:rPr>
                        <a:t>(90.2%) </a:t>
                      </a:r>
                    </a:p>
                    <a:p>
                      <a:pPr marL="0" marR="0">
                        <a:lnSpc>
                          <a:spcPct val="107000"/>
                        </a:lnSpc>
                        <a:spcBef>
                          <a:spcPts val="0"/>
                        </a:spcBef>
                        <a:spcAft>
                          <a:spcPts val="0"/>
                        </a:spcAft>
                      </a:pPr>
                      <a:r>
                        <a:rPr lang="en-US" sz="1500" dirty="0">
                          <a:effectLst/>
                          <a:latin typeface="Adobe Garamond Pro" panose="02020502060506020403" pitchFamily="18" charset="0"/>
                        </a:rPr>
                        <a:t>K Nearest Neighbor (K-NN)</a:t>
                      </a:r>
                    </a:p>
                    <a:p>
                      <a:pPr marL="0" marR="0">
                        <a:lnSpc>
                          <a:spcPct val="107000"/>
                        </a:lnSpc>
                        <a:spcBef>
                          <a:spcPts val="0"/>
                        </a:spcBef>
                        <a:spcAft>
                          <a:spcPts val="0"/>
                        </a:spcAft>
                      </a:pPr>
                      <a:r>
                        <a:rPr lang="en-US" sz="1500" dirty="0">
                          <a:effectLst/>
                          <a:latin typeface="Adobe Garamond Pro" panose="02020502060506020403" pitchFamily="18" charset="0"/>
                        </a:rPr>
                        <a:t>(88.78%) </a:t>
                      </a:r>
                    </a:p>
                    <a:p>
                      <a:pPr marL="0" marR="0">
                        <a:lnSpc>
                          <a:spcPct val="107000"/>
                        </a:lnSpc>
                        <a:spcBef>
                          <a:spcPts val="0"/>
                        </a:spcBef>
                        <a:spcAft>
                          <a:spcPts val="0"/>
                        </a:spcAft>
                      </a:pPr>
                      <a:r>
                        <a:rPr lang="en-US" sz="1500" dirty="0">
                          <a:effectLst/>
                          <a:latin typeface="Adobe Garamond Pro" panose="02020502060506020403" pitchFamily="18" charset="0"/>
                        </a:rPr>
                        <a:t>Random Forest</a:t>
                      </a:r>
                    </a:p>
                    <a:p>
                      <a:pPr marL="0" marR="0">
                        <a:lnSpc>
                          <a:spcPct val="107000"/>
                        </a:lnSpc>
                        <a:spcBef>
                          <a:spcPts val="0"/>
                        </a:spcBef>
                        <a:spcAft>
                          <a:spcPts val="0"/>
                        </a:spcAft>
                      </a:pPr>
                      <a:r>
                        <a:rPr lang="en-US" sz="1500" dirty="0">
                          <a:effectLst/>
                          <a:latin typeface="Adobe Garamond Pro" panose="02020502060506020403" pitchFamily="18" charset="0"/>
                        </a:rPr>
                        <a:t>(90.43%)</a:t>
                      </a:r>
                    </a:p>
                    <a:p>
                      <a:pPr marL="0" marR="0">
                        <a:lnSpc>
                          <a:spcPct val="107000"/>
                        </a:lnSpc>
                        <a:spcBef>
                          <a:spcPts val="0"/>
                        </a:spcBef>
                        <a:spcAft>
                          <a:spcPts val="0"/>
                        </a:spcAft>
                      </a:pPr>
                      <a:r>
                        <a:rPr lang="en-US" sz="1500" dirty="0">
                          <a:effectLst/>
                          <a:latin typeface="Adobe Garamond Pro" panose="02020502060506020403" pitchFamily="18" charset="0"/>
                        </a:rPr>
                        <a:t>Neural Network</a:t>
                      </a:r>
                    </a:p>
                    <a:p>
                      <a:pPr marL="0" marR="0">
                        <a:lnSpc>
                          <a:spcPct val="107000"/>
                        </a:lnSpc>
                        <a:spcBef>
                          <a:spcPts val="0"/>
                        </a:spcBef>
                        <a:spcAft>
                          <a:spcPts val="0"/>
                        </a:spcAft>
                      </a:pPr>
                      <a:r>
                        <a:rPr lang="en-US" sz="1500" dirty="0">
                          <a:effectLst/>
                          <a:latin typeface="Adobe Garamond Pro" panose="02020502060506020403" pitchFamily="18" charset="0"/>
                        </a:rPr>
                        <a:t>(91%)</a:t>
                      </a:r>
                    </a:p>
                    <a:p>
                      <a:pPr marL="0" marR="0">
                        <a:lnSpc>
                          <a:spcPct val="107000"/>
                        </a:lnSpc>
                        <a:spcBef>
                          <a:spcPts val="0"/>
                        </a:spcBef>
                        <a:spcAft>
                          <a:spcPts val="0"/>
                        </a:spcAft>
                      </a:pPr>
                      <a:endParaRPr lang="en-US" sz="1500" dirty="0">
                        <a:effectLst/>
                        <a:latin typeface="Adobe Garamond Pro" panose="02020502060506020403" pitchFamily="18" charset="0"/>
                        <a:ea typeface="Calibri" panose="020F0502020204030204" pitchFamily="34" charset="0"/>
                        <a:cs typeface="Times New Roman" panose="02020603050405020304" pitchFamily="18" charset="0"/>
                      </a:endParaRPr>
                    </a:p>
                  </a:txBody>
                  <a:tcPr marL="51274" marR="51274" marT="0" marB="0"/>
                </a:tc>
                <a:tc>
                  <a:txBody>
                    <a:bodyPr/>
                    <a:lstStyle/>
                    <a:p>
                      <a:pPr marL="0" marR="0">
                        <a:lnSpc>
                          <a:spcPct val="107000"/>
                        </a:lnSpc>
                        <a:spcBef>
                          <a:spcPts val="0"/>
                        </a:spcBef>
                        <a:spcAft>
                          <a:spcPts val="0"/>
                        </a:spcAft>
                      </a:pPr>
                      <a:r>
                        <a:rPr lang="en-IN" sz="1500" dirty="0">
                          <a:effectLst/>
                          <a:latin typeface="Adobe Garamond Pro" panose="02020502060506020403" pitchFamily="18" charset="0"/>
                        </a:rPr>
                        <a:t>Compared various algorithms and chose the best one. </a:t>
                      </a:r>
                      <a:endParaRPr lang="en-US" sz="1500" dirty="0">
                        <a:effectLst/>
                        <a:latin typeface="Adobe Garamond Pro" panose="02020502060506020403" pitchFamily="18" charset="0"/>
                      </a:endParaRPr>
                    </a:p>
                    <a:p>
                      <a:pPr marL="0" marR="0">
                        <a:lnSpc>
                          <a:spcPct val="107000"/>
                        </a:lnSpc>
                        <a:spcBef>
                          <a:spcPts val="0"/>
                        </a:spcBef>
                        <a:spcAft>
                          <a:spcPts val="0"/>
                        </a:spcAft>
                      </a:pPr>
                      <a:r>
                        <a:rPr lang="en-IN" sz="1500" dirty="0">
                          <a:effectLst/>
                          <a:latin typeface="Adobe Garamond Pro" panose="02020502060506020403" pitchFamily="18" charset="0"/>
                        </a:rPr>
                        <a:t> </a:t>
                      </a:r>
                      <a:endParaRPr lang="en-US" sz="1500" dirty="0">
                        <a:effectLst/>
                        <a:latin typeface="Adobe Garamond Pro" panose="02020502060506020403" pitchFamily="18" charset="0"/>
                      </a:endParaRPr>
                    </a:p>
                    <a:p>
                      <a:pPr marL="0" marR="0">
                        <a:lnSpc>
                          <a:spcPct val="107000"/>
                        </a:lnSpc>
                        <a:spcBef>
                          <a:spcPts val="0"/>
                        </a:spcBef>
                        <a:spcAft>
                          <a:spcPts val="0"/>
                        </a:spcAft>
                      </a:pPr>
                      <a:r>
                        <a:rPr lang="en-IN" sz="1500" dirty="0">
                          <a:effectLst/>
                          <a:latin typeface="Adobe Garamond Pro" panose="02020502060506020403" pitchFamily="18" charset="0"/>
                        </a:rPr>
                        <a:t>Accuracy of the model is very high.</a:t>
                      </a:r>
                      <a:endParaRPr lang="en-US" sz="1500" dirty="0">
                        <a:effectLst/>
                        <a:latin typeface="Adobe Garamond Pro" panose="02020502060506020403" pitchFamily="18" charset="0"/>
                        <a:ea typeface="Calibri" panose="020F0502020204030204" pitchFamily="34" charset="0"/>
                        <a:cs typeface="Times New Roman" panose="02020603050405020304" pitchFamily="18" charset="0"/>
                      </a:endParaRPr>
                    </a:p>
                  </a:txBody>
                  <a:tcPr marL="51274" marR="51274" marT="0" marB="0"/>
                </a:tc>
                <a:tc>
                  <a:txBody>
                    <a:bodyPr/>
                    <a:lstStyle/>
                    <a:p>
                      <a:pPr marL="0" marR="0">
                        <a:lnSpc>
                          <a:spcPct val="107000"/>
                        </a:lnSpc>
                        <a:spcBef>
                          <a:spcPts val="0"/>
                        </a:spcBef>
                        <a:spcAft>
                          <a:spcPts val="0"/>
                        </a:spcAft>
                      </a:pPr>
                      <a:r>
                        <a:rPr lang="en-IN" sz="1500" dirty="0">
                          <a:effectLst/>
                          <a:latin typeface="Adobe Garamond Pro" panose="02020502060506020403" pitchFamily="18" charset="0"/>
                        </a:rPr>
                        <a:t>Absence of sensors for input making it essential for users to type all the inputs.</a:t>
                      </a:r>
                      <a:endParaRPr lang="en-US" sz="1500" dirty="0">
                        <a:effectLst/>
                        <a:latin typeface="Adobe Garamond Pro" panose="02020502060506020403" pitchFamily="18" charset="0"/>
                      </a:endParaRPr>
                    </a:p>
                    <a:p>
                      <a:pPr marL="0" marR="0">
                        <a:lnSpc>
                          <a:spcPct val="107000"/>
                        </a:lnSpc>
                        <a:spcBef>
                          <a:spcPts val="0"/>
                        </a:spcBef>
                        <a:spcAft>
                          <a:spcPts val="0"/>
                        </a:spcAft>
                      </a:pPr>
                      <a:r>
                        <a:rPr lang="en-IN" sz="1500" dirty="0">
                          <a:effectLst/>
                          <a:latin typeface="Adobe Garamond Pro" panose="02020502060506020403" pitchFamily="18" charset="0"/>
                        </a:rPr>
                        <a:t> </a:t>
                      </a:r>
                      <a:endParaRPr lang="en-US" sz="1500" dirty="0">
                        <a:effectLst/>
                        <a:latin typeface="Adobe Garamond Pro" panose="02020502060506020403" pitchFamily="18" charset="0"/>
                      </a:endParaRPr>
                    </a:p>
                    <a:p>
                      <a:pPr marL="0" marR="0">
                        <a:lnSpc>
                          <a:spcPct val="107000"/>
                        </a:lnSpc>
                        <a:spcBef>
                          <a:spcPts val="0"/>
                        </a:spcBef>
                        <a:spcAft>
                          <a:spcPts val="0"/>
                        </a:spcAft>
                      </a:pPr>
                      <a:r>
                        <a:rPr lang="en-IN" sz="1500" dirty="0">
                          <a:effectLst/>
                          <a:latin typeface="Adobe Garamond Pro" panose="02020502060506020403" pitchFamily="18" charset="0"/>
                        </a:rPr>
                        <a:t>Multiple models are not used together.</a:t>
                      </a:r>
                      <a:endParaRPr lang="en-US" sz="1500" dirty="0">
                        <a:effectLst/>
                        <a:latin typeface="Adobe Garamond Pro" panose="02020502060506020403" pitchFamily="18" charset="0"/>
                        <a:ea typeface="Calibri" panose="020F0502020204030204" pitchFamily="34" charset="0"/>
                        <a:cs typeface="Times New Roman" panose="02020603050405020304" pitchFamily="18" charset="0"/>
                      </a:endParaRPr>
                    </a:p>
                  </a:txBody>
                  <a:tcPr marL="51274" marR="51274" marT="0" marB="0"/>
                </a:tc>
                <a:extLst>
                  <a:ext uri="{0D108BD9-81ED-4DB2-BD59-A6C34878D82A}">
                    <a16:rowId xmlns:a16="http://schemas.microsoft.com/office/drawing/2014/main" val="3630727258"/>
                  </a:ext>
                </a:extLst>
              </a:tr>
              <a:tr h="1865070">
                <a:tc>
                  <a:txBody>
                    <a:bodyPr/>
                    <a:lstStyle/>
                    <a:p>
                      <a:pPr marL="0" marR="0">
                        <a:lnSpc>
                          <a:spcPct val="107000"/>
                        </a:lnSpc>
                        <a:spcBef>
                          <a:spcPts val="0"/>
                        </a:spcBef>
                        <a:spcAft>
                          <a:spcPts val="0"/>
                        </a:spcAft>
                      </a:pPr>
                      <a:r>
                        <a:rPr lang="en-US" sz="1500" dirty="0">
                          <a:effectLst/>
                          <a:latin typeface="Adobe Garamond Pro" panose="02020502060506020403" pitchFamily="18" charset="0"/>
                          <a:ea typeface="Calibri" panose="020F0502020204030204" pitchFamily="34" charset="0"/>
                          <a:cs typeface="Times New Roman" panose="02020603050405020304" pitchFamily="18" charset="0"/>
                        </a:rPr>
                        <a:t>Machine learning approach: Recommendation of suitable crop for land using meteorological factors</a:t>
                      </a:r>
                    </a:p>
                    <a:p>
                      <a:pPr marL="0" marR="0">
                        <a:lnSpc>
                          <a:spcPct val="107000"/>
                        </a:lnSpc>
                        <a:spcBef>
                          <a:spcPts val="0"/>
                        </a:spcBef>
                        <a:spcAft>
                          <a:spcPts val="0"/>
                        </a:spcAft>
                      </a:pPr>
                      <a:r>
                        <a:rPr lang="en-US" sz="1500" dirty="0" err="1">
                          <a:effectLst/>
                          <a:latin typeface="Adobe Garamond Pro" panose="02020502060506020403" pitchFamily="18" charset="0"/>
                          <a:ea typeface="Calibri" panose="020F0502020204030204" pitchFamily="34" charset="0"/>
                          <a:cs typeface="Times New Roman" panose="02020603050405020304" pitchFamily="18" charset="0"/>
                        </a:rPr>
                        <a:t>Srilakshmi</a:t>
                      </a:r>
                      <a:r>
                        <a:rPr lang="en-US" sz="1500" dirty="0">
                          <a:effectLst/>
                          <a:latin typeface="Adobe Garamond Pro" panose="02020502060506020403" pitchFamily="18" charset="0"/>
                          <a:ea typeface="Calibri" panose="020F0502020204030204" pitchFamily="34" charset="0"/>
                          <a:cs typeface="Times New Roman" panose="02020603050405020304" pitchFamily="18" charset="0"/>
                        </a:rPr>
                        <a:t> A, </a:t>
                      </a:r>
                      <a:r>
                        <a:rPr lang="en-US" sz="1500" dirty="0" err="1">
                          <a:effectLst/>
                          <a:latin typeface="Adobe Garamond Pro" panose="02020502060506020403" pitchFamily="18" charset="0"/>
                          <a:ea typeface="Calibri" panose="020F0502020204030204" pitchFamily="34" charset="0"/>
                          <a:cs typeface="Times New Roman" panose="02020603050405020304" pitchFamily="18" charset="0"/>
                        </a:rPr>
                        <a:t>Madhumitha</a:t>
                      </a:r>
                      <a:r>
                        <a:rPr lang="en-US" sz="1500" dirty="0">
                          <a:effectLst/>
                          <a:latin typeface="Adobe Garamond Pro" panose="02020502060506020403" pitchFamily="18" charset="0"/>
                          <a:ea typeface="Calibri" panose="020F0502020204030204" pitchFamily="34" charset="0"/>
                          <a:cs typeface="Times New Roman" panose="02020603050405020304" pitchFamily="18" charset="0"/>
                        </a:rPr>
                        <a:t> K, </a:t>
                      </a:r>
                      <a:r>
                        <a:rPr lang="en-US" sz="1500" dirty="0" err="1">
                          <a:effectLst/>
                          <a:latin typeface="Adobe Garamond Pro" panose="02020502060506020403" pitchFamily="18" charset="0"/>
                          <a:ea typeface="Calibri" panose="020F0502020204030204" pitchFamily="34" charset="0"/>
                          <a:cs typeface="Times New Roman" panose="02020603050405020304" pitchFamily="18" charset="0"/>
                        </a:rPr>
                        <a:t>Geetha</a:t>
                      </a:r>
                      <a:r>
                        <a:rPr lang="en-US" sz="1500" dirty="0">
                          <a:effectLst/>
                          <a:latin typeface="Adobe Garamond Pro" panose="02020502060506020403" pitchFamily="18" charset="0"/>
                          <a:ea typeface="Calibri" panose="020F0502020204030204" pitchFamily="34" charset="0"/>
                          <a:cs typeface="Times New Roman" panose="02020603050405020304" pitchFamily="18" charset="0"/>
                        </a:rPr>
                        <a:t> </a:t>
                      </a:r>
                      <a:r>
                        <a:rPr lang="en-US" sz="1500" dirty="0" smtClean="0">
                          <a:effectLst/>
                          <a:latin typeface="Adobe Garamond Pro" panose="02020502060506020403" pitchFamily="18" charset="0"/>
                          <a:ea typeface="Calibri" panose="020F0502020204030204" pitchFamily="34" charset="0"/>
                          <a:cs typeface="Times New Roman" panose="02020603050405020304" pitchFamily="18" charset="0"/>
                        </a:rPr>
                        <a:t>K</a:t>
                      </a:r>
                    </a:p>
                    <a:p>
                      <a:pPr marL="0" marR="0">
                        <a:lnSpc>
                          <a:spcPct val="107000"/>
                        </a:lnSpc>
                        <a:spcBef>
                          <a:spcPts val="0"/>
                        </a:spcBef>
                        <a:spcAft>
                          <a:spcPts val="0"/>
                        </a:spcAft>
                      </a:pPr>
                      <a:endParaRPr lang="en-US" sz="1500" dirty="0">
                        <a:effectLst/>
                        <a:latin typeface="Adobe Garamond Pro" panose="02020502060506020403"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500" dirty="0">
                          <a:effectLst/>
                          <a:latin typeface="Adobe Garamond Pro" panose="02020502060506020403" pitchFamily="18" charset="0"/>
                          <a:ea typeface="Calibri" panose="020F0502020204030204" pitchFamily="34" charset="0"/>
                          <a:cs typeface="Times New Roman" panose="02020603050405020304" pitchFamily="18" charset="0"/>
                        </a:rPr>
                        <a:t> </a:t>
                      </a:r>
                    </a:p>
                  </a:txBody>
                  <a:tcPr marL="68580" marR="68580" marT="0" marB="0"/>
                </a:tc>
                <a:tc>
                  <a:txBody>
                    <a:bodyPr/>
                    <a:lstStyle/>
                    <a:p>
                      <a:pPr marL="0" marR="0">
                        <a:lnSpc>
                          <a:spcPct val="107000"/>
                        </a:lnSpc>
                        <a:spcBef>
                          <a:spcPts val="0"/>
                        </a:spcBef>
                        <a:spcAft>
                          <a:spcPts val="0"/>
                        </a:spcAft>
                      </a:pPr>
                      <a:r>
                        <a:rPr lang="en-US" sz="1500" dirty="0">
                          <a:effectLst/>
                          <a:latin typeface="Adobe Garamond Pro" panose="02020502060506020403" pitchFamily="18" charset="0"/>
                          <a:ea typeface="Calibri" panose="020F0502020204030204" pitchFamily="34" charset="0"/>
                          <a:cs typeface="Times New Roman" panose="02020603050405020304" pitchFamily="18" charset="0"/>
                        </a:rPr>
                        <a:t>Random forest, decision tree and SVM</a:t>
                      </a:r>
                    </a:p>
                  </a:txBody>
                  <a:tcPr marL="68580" marR="68580" marT="0" marB="0"/>
                </a:tc>
                <a:tc>
                  <a:txBody>
                    <a:bodyPr/>
                    <a:lstStyle/>
                    <a:p>
                      <a:pPr marL="0" marR="0">
                        <a:lnSpc>
                          <a:spcPct val="107000"/>
                        </a:lnSpc>
                        <a:spcBef>
                          <a:spcPts val="0"/>
                        </a:spcBef>
                        <a:spcAft>
                          <a:spcPts val="0"/>
                        </a:spcAft>
                      </a:pPr>
                      <a:r>
                        <a:rPr lang="en-US" sz="1500" dirty="0" smtClean="0">
                          <a:effectLst/>
                          <a:latin typeface="Adobe Garamond Pro" panose="02020502060506020403" pitchFamily="18" charset="0"/>
                          <a:ea typeface="Calibri" panose="020F0502020204030204" pitchFamily="34" charset="0"/>
                          <a:cs typeface="Times New Roman" panose="02020603050405020304" pitchFamily="18" charset="0"/>
                        </a:rPr>
                        <a:t>Ample </a:t>
                      </a:r>
                      <a:r>
                        <a:rPr lang="en-US" sz="1500" dirty="0">
                          <a:effectLst/>
                          <a:latin typeface="Adobe Garamond Pro" panose="02020502060506020403" pitchFamily="18" charset="0"/>
                          <a:ea typeface="Calibri" panose="020F0502020204030204" pitchFamily="34" charset="0"/>
                          <a:cs typeface="Times New Roman" panose="02020603050405020304" pitchFamily="18" charset="0"/>
                        </a:rPr>
                        <a:t>number of datasets are collected for training and testing for better accuracy</a:t>
                      </a:r>
                      <a:r>
                        <a:rPr lang="en-US" sz="1500" dirty="0" smtClean="0">
                          <a:effectLst/>
                          <a:latin typeface="Adobe Garamond Pro" panose="02020502060506020403" pitchFamily="18" charset="0"/>
                          <a:ea typeface="Calibri" panose="020F0502020204030204" pitchFamily="34" charset="0"/>
                          <a:cs typeface="Times New Roman" panose="02020603050405020304" pitchFamily="18" charset="0"/>
                        </a:rPr>
                        <a:t>.</a:t>
                      </a:r>
                    </a:p>
                    <a:p>
                      <a:pPr marL="0" marR="0">
                        <a:lnSpc>
                          <a:spcPct val="107000"/>
                        </a:lnSpc>
                        <a:spcBef>
                          <a:spcPts val="0"/>
                        </a:spcBef>
                        <a:spcAft>
                          <a:spcPts val="0"/>
                        </a:spcAft>
                      </a:pPr>
                      <a:endParaRPr lang="en-US" sz="1500" dirty="0">
                        <a:effectLst/>
                        <a:latin typeface="Adobe Garamond Pro" panose="02020502060506020403"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500" dirty="0" smtClean="0">
                          <a:effectLst/>
                          <a:latin typeface="Adobe Garamond Pro" panose="02020502060506020403" pitchFamily="18" charset="0"/>
                          <a:ea typeface="Calibri" panose="020F0502020204030204" pitchFamily="34" charset="0"/>
                          <a:cs typeface="Times New Roman" panose="02020603050405020304" pitchFamily="18" charset="0"/>
                        </a:rPr>
                        <a:t>Aimed </a:t>
                      </a:r>
                      <a:r>
                        <a:rPr lang="en-US" sz="1500" dirty="0">
                          <a:effectLst/>
                          <a:latin typeface="Adobe Garamond Pro" panose="02020502060506020403" pitchFamily="18" charset="0"/>
                          <a:ea typeface="Calibri" panose="020F0502020204030204" pitchFamily="34" charset="0"/>
                          <a:cs typeface="Times New Roman" panose="02020603050405020304" pitchFamily="18" charset="0"/>
                        </a:rPr>
                        <a:t>at deciding which model has highest accuracy: Random forest -95.09%.</a:t>
                      </a:r>
                    </a:p>
                  </a:txBody>
                  <a:tcPr marL="68580" marR="68580" marT="0" marB="0"/>
                </a:tc>
                <a:tc>
                  <a:txBody>
                    <a:bodyPr/>
                    <a:lstStyle/>
                    <a:p>
                      <a:pPr marL="0" marR="0">
                        <a:lnSpc>
                          <a:spcPct val="107000"/>
                        </a:lnSpc>
                        <a:spcBef>
                          <a:spcPts val="0"/>
                        </a:spcBef>
                        <a:spcAft>
                          <a:spcPts val="0"/>
                        </a:spcAft>
                      </a:pPr>
                      <a:r>
                        <a:rPr lang="en-US" sz="1500" dirty="0" smtClean="0">
                          <a:effectLst/>
                          <a:latin typeface="Adobe Garamond Pro" panose="02020502060506020403" pitchFamily="18" charset="0"/>
                          <a:ea typeface="Calibri" panose="020F0502020204030204" pitchFamily="34" charset="0"/>
                          <a:cs typeface="Times New Roman" panose="02020603050405020304" pitchFamily="18" charset="0"/>
                        </a:rPr>
                        <a:t>Less </a:t>
                      </a:r>
                      <a:r>
                        <a:rPr lang="en-US" sz="1500" dirty="0">
                          <a:effectLst/>
                          <a:latin typeface="Adobe Garamond Pro" panose="02020502060506020403" pitchFamily="18" charset="0"/>
                          <a:ea typeface="Calibri" panose="020F0502020204030204" pitchFamily="34" charset="0"/>
                          <a:cs typeface="Times New Roman" panose="02020603050405020304" pitchFamily="18" charset="0"/>
                        </a:rPr>
                        <a:t>soil parameters are considered</a:t>
                      </a:r>
                      <a:r>
                        <a:rPr lang="en-US" sz="1500" dirty="0" smtClean="0">
                          <a:effectLst/>
                          <a:latin typeface="Adobe Garamond Pro" panose="02020502060506020403" pitchFamily="18" charset="0"/>
                          <a:ea typeface="Calibri" panose="020F0502020204030204" pitchFamily="34" charset="0"/>
                          <a:cs typeface="Times New Roman" panose="02020603050405020304" pitchFamily="18" charset="0"/>
                        </a:rPr>
                        <a:t>.</a:t>
                      </a:r>
                    </a:p>
                    <a:p>
                      <a:pPr marL="0" marR="0">
                        <a:lnSpc>
                          <a:spcPct val="107000"/>
                        </a:lnSpc>
                        <a:spcBef>
                          <a:spcPts val="0"/>
                        </a:spcBef>
                        <a:spcAft>
                          <a:spcPts val="0"/>
                        </a:spcAft>
                      </a:pPr>
                      <a:endParaRPr lang="en-US" sz="1500" dirty="0">
                        <a:effectLst/>
                        <a:latin typeface="Adobe Garamond Pro" panose="02020502060506020403"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500" dirty="0" smtClean="0">
                          <a:effectLst/>
                          <a:latin typeface="Adobe Garamond Pro" panose="02020502060506020403" pitchFamily="18" charset="0"/>
                          <a:ea typeface="Calibri" panose="020F0502020204030204" pitchFamily="34" charset="0"/>
                          <a:cs typeface="Times New Roman" panose="02020603050405020304" pitchFamily="18" charset="0"/>
                        </a:rPr>
                        <a:t>Only </a:t>
                      </a:r>
                      <a:r>
                        <a:rPr lang="en-US" sz="1500" dirty="0">
                          <a:effectLst/>
                          <a:latin typeface="Adobe Garamond Pro" panose="02020502060506020403" pitchFamily="18" charset="0"/>
                          <a:ea typeface="Calibri" panose="020F0502020204030204" pitchFamily="34" charset="0"/>
                          <a:cs typeface="Times New Roman" panose="02020603050405020304" pitchFamily="18" charset="0"/>
                        </a:rPr>
                        <a:t>static data is provided to the trained model.</a:t>
                      </a:r>
                    </a:p>
                  </a:txBody>
                  <a:tcPr marL="68580" marR="68580" marT="0" marB="0"/>
                </a:tc>
                <a:extLst>
                  <a:ext uri="{0D108BD9-81ED-4DB2-BD59-A6C34878D82A}">
                    <a16:rowId xmlns:a16="http://schemas.microsoft.com/office/drawing/2014/main" val="88629180"/>
                  </a:ext>
                </a:extLst>
              </a:tr>
            </a:tbl>
          </a:graphicData>
        </a:graphic>
      </p:graphicFrame>
    </p:spTree>
    <p:extLst>
      <p:ext uri="{BB962C8B-B14F-4D97-AF65-F5344CB8AC3E}">
        <p14:creationId xmlns:p14="http://schemas.microsoft.com/office/powerpoint/2010/main" val="233543659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extLst>
              <p:ext uri="{D42A27DB-BD31-4B8C-83A1-F6EECF244321}">
                <p14:modId xmlns:p14="http://schemas.microsoft.com/office/powerpoint/2010/main" val="3858729612"/>
              </p:ext>
            </p:extLst>
          </p:nvPr>
        </p:nvGraphicFramePr>
        <p:xfrm>
          <a:off x="1240970" y="1341062"/>
          <a:ext cx="10080172" cy="4892853"/>
        </p:xfrm>
        <a:graphic>
          <a:graphicData uri="http://schemas.openxmlformats.org/drawingml/2006/table">
            <a:tbl>
              <a:tblPr firstRow="1" firstCol="1" bandRow="1">
                <a:tableStyleId>{F2DE63D5-997A-4646-A377-4702673A728D}</a:tableStyleId>
              </a:tblPr>
              <a:tblGrid>
                <a:gridCol w="2520043">
                  <a:extLst>
                    <a:ext uri="{9D8B030D-6E8A-4147-A177-3AD203B41FA5}">
                      <a16:colId xmlns:a16="http://schemas.microsoft.com/office/drawing/2014/main" val="434932223"/>
                    </a:ext>
                  </a:extLst>
                </a:gridCol>
                <a:gridCol w="2520043">
                  <a:extLst>
                    <a:ext uri="{9D8B030D-6E8A-4147-A177-3AD203B41FA5}">
                      <a16:colId xmlns:a16="http://schemas.microsoft.com/office/drawing/2014/main" val="3107745827"/>
                    </a:ext>
                  </a:extLst>
                </a:gridCol>
                <a:gridCol w="2520043">
                  <a:extLst>
                    <a:ext uri="{9D8B030D-6E8A-4147-A177-3AD203B41FA5}">
                      <a16:colId xmlns:a16="http://schemas.microsoft.com/office/drawing/2014/main" val="17991262"/>
                    </a:ext>
                  </a:extLst>
                </a:gridCol>
                <a:gridCol w="2520043">
                  <a:extLst>
                    <a:ext uri="{9D8B030D-6E8A-4147-A177-3AD203B41FA5}">
                      <a16:colId xmlns:a16="http://schemas.microsoft.com/office/drawing/2014/main" val="1347546348"/>
                    </a:ext>
                  </a:extLst>
                </a:gridCol>
              </a:tblGrid>
              <a:tr h="590601">
                <a:tc>
                  <a:txBody>
                    <a:bodyPr/>
                    <a:lstStyle/>
                    <a:p>
                      <a:pPr marL="0" marR="0" algn="l">
                        <a:lnSpc>
                          <a:spcPct val="107000"/>
                        </a:lnSpc>
                        <a:spcBef>
                          <a:spcPts val="0"/>
                        </a:spcBef>
                        <a:spcAft>
                          <a:spcPts val="0"/>
                        </a:spcAft>
                      </a:pPr>
                      <a:r>
                        <a:rPr lang="en-IN" sz="1800" dirty="0">
                          <a:effectLst/>
                          <a:latin typeface="Adobe Garamond Pro" panose="02020502060506020403" pitchFamily="18" charset="0"/>
                        </a:rPr>
                        <a:t>Paper name</a:t>
                      </a:r>
                      <a:endParaRPr lang="en-US" sz="1800" dirty="0">
                        <a:effectLst/>
                        <a:latin typeface="Adobe Garamond Pro" panose="02020502060506020403" pitchFamily="18" charset="0"/>
                        <a:ea typeface="Calibri" panose="020F0502020204030204" pitchFamily="34" charset="0"/>
                        <a:cs typeface="Times New Roman" panose="02020603050405020304" pitchFamily="18" charset="0"/>
                      </a:endParaRPr>
                    </a:p>
                  </a:txBody>
                  <a:tcPr marL="51274" marR="51274" marT="0" marB="0" anchor="ctr">
                    <a:solidFill>
                      <a:srgbClr val="489633"/>
                    </a:solidFill>
                  </a:tcPr>
                </a:tc>
                <a:tc>
                  <a:txBody>
                    <a:bodyPr/>
                    <a:lstStyle/>
                    <a:p>
                      <a:pPr marL="0" marR="0" algn="l">
                        <a:lnSpc>
                          <a:spcPct val="107000"/>
                        </a:lnSpc>
                        <a:spcBef>
                          <a:spcPts val="0"/>
                        </a:spcBef>
                        <a:spcAft>
                          <a:spcPts val="0"/>
                        </a:spcAft>
                      </a:pPr>
                      <a:r>
                        <a:rPr lang="en-IN" sz="1800" dirty="0">
                          <a:effectLst/>
                          <a:latin typeface="Adobe Garamond Pro" panose="02020502060506020403" pitchFamily="18" charset="0"/>
                        </a:rPr>
                        <a:t>Methodology used</a:t>
                      </a:r>
                      <a:endParaRPr lang="en-US" sz="1800" dirty="0">
                        <a:effectLst/>
                        <a:latin typeface="Adobe Garamond Pro" panose="02020502060506020403" pitchFamily="18" charset="0"/>
                        <a:ea typeface="Calibri" panose="020F0502020204030204" pitchFamily="34" charset="0"/>
                        <a:cs typeface="Times New Roman" panose="02020603050405020304" pitchFamily="18" charset="0"/>
                      </a:endParaRPr>
                    </a:p>
                  </a:txBody>
                  <a:tcPr marL="51274" marR="51274" marT="0" marB="0" anchor="ctr">
                    <a:solidFill>
                      <a:srgbClr val="489633"/>
                    </a:solidFill>
                  </a:tcPr>
                </a:tc>
                <a:tc>
                  <a:txBody>
                    <a:bodyPr/>
                    <a:lstStyle/>
                    <a:p>
                      <a:pPr marL="0" marR="0" algn="l">
                        <a:lnSpc>
                          <a:spcPct val="107000"/>
                        </a:lnSpc>
                        <a:spcBef>
                          <a:spcPts val="0"/>
                        </a:spcBef>
                        <a:spcAft>
                          <a:spcPts val="0"/>
                        </a:spcAft>
                      </a:pPr>
                      <a:r>
                        <a:rPr lang="en-IN" sz="1800" dirty="0">
                          <a:effectLst/>
                          <a:latin typeface="Adobe Garamond Pro" panose="02020502060506020403" pitchFamily="18" charset="0"/>
                        </a:rPr>
                        <a:t>Advantages</a:t>
                      </a:r>
                      <a:endParaRPr lang="en-US" sz="1800" dirty="0">
                        <a:effectLst/>
                        <a:latin typeface="Adobe Garamond Pro" panose="02020502060506020403" pitchFamily="18" charset="0"/>
                        <a:ea typeface="Calibri" panose="020F0502020204030204" pitchFamily="34" charset="0"/>
                        <a:cs typeface="Times New Roman" panose="02020603050405020304" pitchFamily="18" charset="0"/>
                      </a:endParaRPr>
                    </a:p>
                  </a:txBody>
                  <a:tcPr marL="51274" marR="51274" marT="0" marB="0" anchor="ctr">
                    <a:solidFill>
                      <a:srgbClr val="489633"/>
                    </a:solidFill>
                  </a:tcPr>
                </a:tc>
                <a:tc>
                  <a:txBody>
                    <a:bodyPr/>
                    <a:lstStyle/>
                    <a:p>
                      <a:pPr marL="0" marR="0" algn="l">
                        <a:lnSpc>
                          <a:spcPct val="107000"/>
                        </a:lnSpc>
                        <a:spcBef>
                          <a:spcPts val="0"/>
                        </a:spcBef>
                        <a:spcAft>
                          <a:spcPts val="0"/>
                        </a:spcAft>
                      </a:pPr>
                      <a:r>
                        <a:rPr lang="en-IN" sz="1800" dirty="0">
                          <a:effectLst/>
                          <a:latin typeface="Adobe Garamond Pro" panose="02020502060506020403" pitchFamily="18" charset="0"/>
                        </a:rPr>
                        <a:t>Disadvantages</a:t>
                      </a:r>
                      <a:endParaRPr lang="en-US" sz="1800" dirty="0">
                        <a:effectLst/>
                        <a:latin typeface="Adobe Garamond Pro" panose="02020502060506020403" pitchFamily="18" charset="0"/>
                        <a:ea typeface="Calibri" panose="020F0502020204030204" pitchFamily="34" charset="0"/>
                        <a:cs typeface="Times New Roman" panose="02020603050405020304" pitchFamily="18" charset="0"/>
                      </a:endParaRPr>
                    </a:p>
                  </a:txBody>
                  <a:tcPr marL="51274" marR="51274" marT="0" marB="0" anchor="ctr">
                    <a:solidFill>
                      <a:srgbClr val="489633"/>
                    </a:solidFill>
                  </a:tcPr>
                </a:tc>
                <a:extLst>
                  <a:ext uri="{0D108BD9-81ED-4DB2-BD59-A6C34878D82A}">
                    <a16:rowId xmlns:a16="http://schemas.microsoft.com/office/drawing/2014/main" val="3860608739"/>
                  </a:ext>
                </a:extLst>
              </a:tr>
              <a:tr h="2147125">
                <a:tc>
                  <a:txBody>
                    <a:bodyPr/>
                    <a:lstStyle/>
                    <a:p>
                      <a:pPr algn="l" rtl="0" fontAlgn="base"/>
                      <a:r>
                        <a:rPr lang="en-IN" sz="1500" b="1" i="0" dirty="0">
                          <a:solidFill>
                            <a:srgbClr val="000000"/>
                          </a:solidFill>
                          <a:effectLst/>
                          <a:latin typeface="Adobe Garamond Pro" panose="02020502060506020403" pitchFamily="18" charset="0"/>
                        </a:rPr>
                        <a:t>Recommendation System for ​</a:t>
                      </a:r>
                    </a:p>
                    <a:p>
                      <a:pPr algn="l" rtl="0" fontAlgn="base"/>
                      <a:r>
                        <a:rPr lang="en-IN" sz="1500" b="1" i="0" dirty="0">
                          <a:solidFill>
                            <a:srgbClr val="000000"/>
                          </a:solidFill>
                          <a:effectLst/>
                          <a:latin typeface="Adobe Garamond Pro" panose="02020502060506020403" pitchFamily="18" charset="0"/>
                        </a:rPr>
                        <a:t>Crop Identification and Pest Control Technique in ​</a:t>
                      </a:r>
                    </a:p>
                    <a:p>
                      <a:pPr algn="l" rtl="0" fontAlgn="base"/>
                      <a:r>
                        <a:rPr lang="en-IN" sz="1500" b="1" i="0" dirty="0">
                          <a:solidFill>
                            <a:srgbClr val="000000"/>
                          </a:solidFill>
                          <a:effectLst/>
                          <a:latin typeface="Adobe Garamond Pro" panose="02020502060506020403" pitchFamily="18" charset="0"/>
                        </a:rPr>
                        <a:t>Agriculture​</a:t>
                      </a:r>
                    </a:p>
                    <a:p>
                      <a:pPr algn="l" rtl="0" fontAlgn="base"/>
                      <a:r>
                        <a:rPr lang="en-IN" sz="1500" b="1" i="0" dirty="0" err="1">
                          <a:solidFill>
                            <a:srgbClr val="000000"/>
                          </a:solidFill>
                          <a:effectLst/>
                          <a:latin typeface="Adobe Garamond Pro" panose="02020502060506020403" pitchFamily="18" charset="0"/>
                        </a:rPr>
                        <a:t>Avinash</a:t>
                      </a:r>
                      <a:r>
                        <a:rPr lang="en-IN" sz="1500" b="1" i="0" dirty="0">
                          <a:solidFill>
                            <a:srgbClr val="000000"/>
                          </a:solidFill>
                          <a:effectLst/>
                          <a:latin typeface="Adobe Garamond Pro" panose="02020502060506020403" pitchFamily="18" charset="0"/>
                        </a:rPr>
                        <a:t> Kumar, </a:t>
                      </a:r>
                      <a:r>
                        <a:rPr lang="en-IN" sz="1500" b="1" i="0" dirty="0" err="1" smtClean="0">
                          <a:solidFill>
                            <a:srgbClr val="000000"/>
                          </a:solidFill>
                          <a:effectLst/>
                          <a:latin typeface="Adobe Garamond Pro" panose="02020502060506020403" pitchFamily="18" charset="0"/>
                        </a:rPr>
                        <a:t>Sobhangi</a:t>
                      </a:r>
                      <a:r>
                        <a:rPr lang="en-IN" sz="1500" b="1" i="0" dirty="0">
                          <a:solidFill>
                            <a:srgbClr val="000000"/>
                          </a:solidFill>
                          <a:effectLst/>
                          <a:latin typeface="Adobe Garamond Pro" panose="02020502060506020403" pitchFamily="18" charset="0"/>
                        </a:rPr>
                        <a:t>, </a:t>
                      </a:r>
                      <a:endParaRPr lang="en-IN" sz="1500" b="1" i="0" dirty="0" smtClean="0">
                        <a:solidFill>
                          <a:srgbClr val="000000"/>
                        </a:solidFill>
                        <a:effectLst/>
                        <a:latin typeface="Adobe Garamond Pro" panose="02020502060506020403" pitchFamily="18" charset="0"/>
                      </a:endParaRPr>
                    </a:p>
                    <a:p>
                      <a:pPr algn="l" rtl="0" fontAlgn="base"/>
                      <a:r>
                        <a:rPr lang="en-IN" sz="1500" b="1" i="0" dirty="0" err="1" smtClean="0">
                          <a:solidFill>
                            <a:srgbClr val="000000"/>
                          </a:solidFill>
                          <a:effectLst/>
                          <a:latin typeface="Adobe Garamond Pro" panose="02020502060506020403" pitchFamily="18" charset="0"/>
                        </a:rPr>
                        <a:t>Chittaranjan</a:t>
                      </a:r>
                      <a:r>
                        <a:rPr lang="en-IN" sz="1500" b="1" i="0" dirty="0">
                          <a:solidFill>
                            <a:srgbClr val="000000"/>
                          </a:solidFill>
                          <a:effectLst/>
                          <a:latin typeface="Adobe Garamond Pro" panose="02020502060506020403" pitchFamily="18" charset="0"/>
                        </a:rPr>
                        <a:t> Pradhan​</a:t>
                      </a:r>
                    </a:p>
                    <a:p>
                      <a:pPr algn="l" rtl="0" fontAlgn="base"/>
                      <a:r>
                        <a:rPr lang="en-IN" sz="1500" b="1" i="0" dirty="0">
                          <a:solidFill>
                            <a:srgbClr val="000000"/>
                          </a:solidFill>
                          <a:effectLst/>
                          <a:latin typeface="Adobe Garamond Pro" panose="02020502060506020403" pitchFamily="18" charset="0"/>
                        </a:rPr>
                        <a:t>​</a:t>
                      </a:r>
                    </a:p>
                  </a:txBody>
                  <a:tcPr/>
                </a:tc>
                <a:tc>
                  <a:txBody>
                    <a:bodyPr/>
                    <a:lstStyle/>
                    <a:p>
                      <a:pPr algn="l" rtl="0" fontAlgn="base"/>
                      <a:r>
                        <a:rPr lang="en-IN" sz="1500" b="0" i="0" dirty="0">
                          <a:solidFill>
                            <a:srgbClr val="000000"/>
                          </a:solidFill>
                          <a:effectLst/>
                          <a:latin typeface="Adobe Garamond Pro" panose="02020502060506020403" pitchFamily="18" charset="0"/>
                        </a:rPr>
                        <a:t>SVM Classification (89.66%)​</a:t>
                      </a:r>
                    </a:p>
                    <a:p>
                      <a:pPr algn="l" rtl="0" fontAlgn="base"/>
                      <a:r>
                        <a:rPr lang="en-IN" sz="1500" b="0" i="0" dirty="0">
                          <a:solidFill>
                            <a:srgbClr val="000000"/>
                          </a:solidFill>
                          <a:effectLst/>
                          <a:latin typeface="Adobe Garamond Pro" panose="02020502060506020403" pitchFamily="18" charset="0"/>
                        </a:rPr>
                        <a:t>Decision Tree (86.80%)​</a:t>
                      </a:r>
                    </a:p>
                    <a:p>
                      <a:pPr algn="l" rtl="0" fontAlgn="base"/>
                      <a:r>
                        <a:rPr lang="en-IN" sz="1500" b="0" i="0" dirty="0">
                          <a:solidFill>
                            <a:srgbClr val="000000"/>
                          </a:solidFill>
                          <a:effectLst/>
                          <a:latin typeface="Adobe Garamond Pro" panose="02020502060506020403" pitchFamily="18" charset="0"/>
                        </a:rPr>
                        <a:t>Logistic Regression (86.04%)​</a:t>
                      </a:r>
                    </a:p>
                  </a:txBody>
                  <a:tcPr/>
                </a:tc>
                <a:tc>
                  <a:txBody>
                    <a:bodyPr/>
                    <a:lstStyle/>
                    <a:p>
                      <a:pPr algn="l" rtl="0" fontAlgn="base"/>
                      <a:r>
                        <a:rPr lang="en-GB" sz="1500" b="0" i="0" dirty="0">
                          <a:solidFill>
                            <a:srgbClr val="000000"/>
                          </a:solidFill>
                          <a:effectLst/>
                          <a:latin typeface="Adobe Garamond Pro" panose="02020502060506020403" pitchFamily="18" charset="0"/>
                        </a:rPr>
                        <a:t>All major parameters are included for recommendation system.​</a:t>
                      </a:r>
                    </a:p>
                    <a:p>
                      <a:pPr algn="l" rtl="0" fontAlgn="base"/>
                      <a:endParaRPr lang="en-GB" sz="1500" b="0" i="0" dirty="0" smtClean="0">
                        <a:solidFill>
                          <a:srgbClr val="000000"/>
                        </a:solidFill>
                        <a:effectLst/>
                        <a:latin typeface="Adobe Garamond Pro" panose="02020502060506020403" pitchFamily="18" charset="0"/>
                      </a:endParaRPr>
                    </a:p>
                    <a:p>
                      <a:pPr algn="l" rtl="0" fontAlgn="base"/>
                      <a:r>
                        <a:rPr lang="en-GB" sz="1500" b="0" i="0" dirty="0" smtClean="0">
                          <a:solidFill>
                            <a:srgbClr val="000000"/>
                          </a:solidFill>
                          <a:effectLst/>
                          <a:latin typeface="Adobe Garamond Pro" panose="02020502060506020403" pitchFamily="18" charset="0"/>
                        </a:rPr>
                        <a:t>Used </a:t>
                      </a:r>
                      <a:r>
                        <a:rPr lang="en-GB" sz="1500" b="0" i="0" dirty="0">
                          <a:solidFill>
                            <a:srgbClr val="000000"/>
                          </a:solidFill>
                          <a:effectLst/>
                          <a:latin typeface="Adobe Garamond Pro" panose="02020502060506020403" pitchFamily="18" charset="0"/>
                        </a:rPr>
                        <a:t>different algorithms to choose the one with highest accuracy.​</a:t>
                      </a:r>
                    </a:p>
                    <a:p>
                      <a:pPr algn="l" rtl="0" fontAlgn="base"/>
                      <a:endParaRPr lang="en-GB" sz="1500" b="0" i="0" dirty="0" smtClean="0">
                        <a:solidFill>
                          <a:srgbClr val="000000"/>
                        </a:solidFill>
                        <a:effectLst/>
                        <a:latin typeface="Adobe Garamond Pro" panose="02020502060506020403" pitchFamily="18" charset="0"/>
                      </a:endParaRPr>
                    </a:p>
                    <a:p>
                      <a:pPr algn="l" rtl="0" fontAlgn="base"/>
                      <a:r>
                        <a:rPr lang="en-GB" sz="1500" b="0" i="0" dirty="0" smtClean="0">
                          <a:solidFill>
                            <a:srgbClr val="000000"/>
                          </a:solidFill>
                          <a:effectLst/>
                          <a:latin typeface="Adobe Garamond Pro" panose="02020502060506020403" pitchFamily="18" charset="0"/>
                        </a:rPr>
                        <a:t>Apart </a:t>
                      </a:r>
                      <a:r>
                        <a:rPr lang="en-GB" sz="1500" b="0" i="0" dirty="0">
                          <a:solidFill>
                            <a:srgbClr val="000000"/>
                          </a:solidFill>
                          <a:effectLst/>
                          <a:latin typeface="Adobe Garamond Pro" panose="02020502060506020403" pitchFamily="18" charset="0"/>
                        </a:rPr>
                        <a:t>from identification, Pest control techniques is also suggested.​</a:t>
                      </a:r>
                    </a:p>
                    <a:p>
                      <a:pPr algn="l" rtl="0" fontAlgn="base"/>
                      <a:r>
                        <a:rPr lang="en-GB" sz="1500" b="0" i="0" dirty="0">
                          <a:solidFill>
                            <a:srgbClr val="000000"/>
                          </a:solidFill>
                          <a:effectLst/>
                          <a:latin typeface="Adobe Garamond Pro" panose="02020502060506020403" pitchFamily="18" charset="0"/>
                        </a:rPr>
                        <a:t>​</a:t>
                      </a:r>
                    </a:p>
                  </a:txBody>
                  <a:tcPr/>
                </a:tc>
                <a:tc>
                  <a:txBody>
                    <a:bodyPr/>
                    <a:lstStyle/>
                    <a:p>
                      <a:pPr algn="l" rtl="0" fontAlgn="base"/>
                      <a:r>
                        <a:rPr lang="en-GB" sz="1500" b="0" i="0" dirty="0">
                          <a:solidFill>
                            <a:srgbClr val="000000"/>
                          </a:solidFill>
                          <a:effectLst/>
                          <a:latin typeface="Adobe Garamond Pro" panose="02020502060506020403" pitchFamily="18" charset="0"/>
                        </a:rPr>
                        <a:t>Since the user manually input the values, he may be unaware of the exact values which might mislead.​</a:t>
                      </a:r>
                    </a:p>
                  </a:txBody>
                  <a:tcPr/>
                </a:tc>
                <a:extLst>
                  <a:ext uri="{0D108BD9-81ED-4DB2-BD59-A6C34878D82A}">
                    <a16:rowId xmlns:a16="http://schemas.microsoft.com/office/drawing/2014/main" val="88629180"/>
                  </a:ext>
                </a:extLst>
              </a:tr>
              <a:tr h="1345936">
                <a:tc>
                  <a:txBody>
                    <a:bodyPr/>
                    <a:lstStyle/>
                    <a:p>
                      <a:pPr marL="0" marR="0">
                        <a:lnSpc>
                          <a:spcPct val="107000"/>
                        </a:lnSpc>
                        <a:spcBef>
                          <a:spcPts val="0"/>
                        </a:spcBef>
                        <a:spcAft>
                          <a:spcPts val="0"/>
                        </a:spcAft>
                      </a:pPr>
                      <a:r>
                        <a:rPr lang="en-IN" sz="1500">
                          <a:effectLst/>
                          <a:latin typeface="Adobe Garamond Pro" panose="02020502060506020403" pitchFamily="18" charset="0"/>
                          <a:ea typeface="Calibri" panose="020F0502020204030204" pitchFamily="34" charset="0"/>
                          <a:cs typeface="Times New Roman" panose="02020603050405020304" pitchFamily="18" charset="0"/>
                        </a:rPr>
                        <a:t>Recommendation System Using Neural Networks</a:t>
                      </a:r>
                      <a:endParaRPr lang="en-US" sz="1500">
                        <a:effectLst/>
                        <a:latin typeface="Adobe Garamond Pro" panose="02020502060506020403"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IN" sz="1500">
                          <a:effectLst/>
                          <a:latin typeface="Adobe Garamond Pro" panose="02020502060506020403" pitchFamily="18" charset="0"/>
                          <a:ea typeface="Calibri" panose="020F0502020204030204" pitchFamily="34" charset="0"/>
                          <a:cs typeface="Times New Roman" panose="02020603050405020304" pitchFamily="18" charset="0"/>
                        </a:rPr>
                        <a:t>Tanmay Banavlikar, Aqsa Mahir, Mayuresh Budukh, Soham Dhodapkar</a:t>
                      </a:r>
                      <a:endParaRPr lang="en-US" sz="1500">
                        <a:effectLst/>
                        <a:latin typeface="Adobe Garamond Pro" panose="02020502060506020403"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IN" sz="1500">
                          <a:effectLst/>
                          <a:latin typeface="Adobe Garamond Pro" panose="02020502060506020403" pitchFamily="18" charset="0"/>
                          <a:ea typeface="Calibri" panose="020F0502020204030204" pitchFamily="34" charset="0"/>
                          <a:cs typeface="Times New Roman" panose="02020603050405020304" pitchFamily="18" charset="0"/>
                        </a:rPr>
                        <a:t> </a:t>
                      </a:r>
                      <a:endParaRPr lang="en-US" sz="1500">
                        <a:effectLst/>
                        <a:latin typeface="Adobe Garamond Pro" panose="02020502060506020403"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IN" sz="1500" dirty="0">
                          <a:effectLst/>
                          <a:latin typeface="Adobe Garamond Pro" panose="02020502060506020403" pitchFamily="18" charset="0"/>
                          <a:ea typeface="Calibri" panose="020F0502020204030204" pitchFamily="34" charset="0"/>
                          <a:cs typeface="Times New Roman" panose="02020603050405020304" pitchFamily="18" charset="0"/>
                        </a:rPr>
                        <a:t>Artificial Neural Networks</a:t>
                      </a:r>
                    </a:p>
                    <a:p>
                      <a:pPr marL="0" marR="0">
                        <a:lnSpc>
                          <a:spcPct val="107000"/>
                        </a:lnSpc>
                        <a:spcBef>
                          <a:spcPts val="0"/>
                        </a:spcBef>
                        <a:spcAft>
                          <a:spcPts val="0"/>
                        </a:spcAft>
                      </a:pPr>
                      <a:r>
                        <a:rPr lang="en-IN" sz="1500" dirty="0">
                          <a:effectLst/>
                          <a:latin typeface="Adobe Garamond Pro" panose="02020502060506020403" pitchFamily="18" charset="0"/>
                          <a:ea typeface="Calibri" panose="020F0502020204030204" pitchFamily="34" charset="0"/>
                          <a:cs typeface="Times New Roman" panose="02020603050405020304" pitchFamily="18" charset="0"/>
                        </a:rPr>
                        <a:t>IoT</a:t>
                      </a:r>
                      <a:endParaRPr lang="en-US" sz="1500" dirty="0">
                        <a:effectLst/>
                        <a:latin typeface="Adobe Garamond Pro" panose="02020502060506020403"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IN" sz="1500" dirty="0">
                          <a:effectLst/>
                          <a:latin typeface="Adobe Garamond Pro" panose="02020502060506020403" pitchFamily="18" charset="0"/>
                          <a:ea typeface="Calibri" panose="020F0502020204030204" pitchFamily="34" charset="0"/>
                          <a:cs typeface="Times New Roman" panose="02020603050405020304" pitchFamily="18" charset="0"/>
                        </a:rPr>
                        <a:t>The input data are collected using sensors to get the accurate value which gives the correct recommendation.</a:t>
                      </a:r>
                      <a:endParaRPr lang="en-US" sz="1500" dirty="0">
                        <a:effectLst/>
                        <a:latin typeface="Adobe Garamond Pro" panose="02020502060506020403"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IN" sz="1500" dirty="0">
                          <a:effectLst/>
                          <a:latin typeface="Adobe Garamond Pro" panose="02020502060506020403" pitchFamily="18" charset="0"/>
                          <a:ea typeface="Calibri" panose="020F0502020204030204" pitchFamily="34" charset="0"/>
                          <a:cs typeface="Times New Roman" panose="02020603050405020304" pitchFamily="18" charset="0"/>
                        </a:rPr>
                        <a:t>Few more parameters could be taken into account for more effective recommendation.</a:t>
                      </a:r>
                      <a:endParaRPr lang="en-US" sz="1500" dirty="0">
                        <a:effectLst/>
                        <a:latin typeface="Adobe Garamond Pro" panose="02020502060506020403"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10272589"/>
                  </a:ext>
                </a:extLst>
              </a:tr>
            </a:tbl>
          </a:graphicData>
        </a:graphic>
      </p:graphicFrame>
    </p:spTree>
    <p:extLst>
      <p:ext uri="{BB962C8B-B14F-4D97-AF65-F5344CB8AC3E}">
        <p14:creationId xmlns:p14="http://schemas.microsoft.com/office/powerpoint/2010/main" val="282146152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extLst>
              <p:ext uri="{D42A27DB-BD31-4B8C-83A1-F6EECF244321}">
                <p14:modId xmlns:p14="http://schemas.microsoft.com/office/powerpoint/2010/main" val="826569303"/>
              </p:ext>
            </p:extLst>
          </p:nvPr>
        </p:nvGraphicFramePr>
        <p:xfrm>
          <a:off x="1341120" y="1276335"/>
          <a:ext cx="10006148" cy="2533796"/>
        </p:xfrm>
        <a:graphic>
          <a:graphicData uri="http://schemas.openxmlformats.org/drawingml/2006/table">
            <a:tbl>
              <a:tblPr firstRow="1" firstCol="1" bandRow="1">
                <a:tableStyleId>{F2DE63D5-997A-4646-A377-4702673A728D}</a:tableStyleId>
              </a:tblPr>
              <a:tblGrid>
                <a:gridCol w="2501537">
                  <a:extLst>
                    <a:ext uri="{9D8B030D-6E8A-4147-A177-3AD203B41FA5}">
                      <a16:colId xmlns:a16="http://schemas.microsoft.com/office/drawing/2014/main" val="434932223"/>
                    </a:ext>
                  </a:extLst>
                </a:gridCol>
                <a:gridCol w="2501537">
                  <a:extLst>
                    <a:ext uri="{9D8B030D-6E8A-4147-A177-3AD203B41FA5}">
                      <a16:colId xmlns:a16="http://schemas.microsoft.com/office/drawing/2014/main" val="3107745827"/>
                    </a:ext>
                  </a:extLst>
                </a:gridCol>
                <a:gridCol w="2501537">
                  <a:extLst>
                    <a:ext uri="{9D8B030D-6E8A-4147-A177-3AD203B41FA5}">
                      <a16:colId xmlns:a16="http://schemas.microsoft.com/office/drawing/2014/main" val="17991262"/>
                    </a:ext>
                  </a:extLst>
                </a:gridCol>
                <a:gridCol w="2501537">
                  <a:extLst>
                    <a:ext uri="{9D8B030D-6E8A-4147-A177-3AD203B41FA5}">
                      <a16:colId xmlns:a16="http://schemas.microsoft.com/office/drawing/2014/main" val="1347546348"/>
                    </a:ext>
                  </a:extLst>
                </a:gridCol>
              </a:tblGrid>
              <a:tr h="576980">
                <a:tc>
                  <a:txBody>
                    <a:bodyPr/>
                    <a:lstStyle/>
                    <a:p>
                      <a:pPr marL="0" marR="0" algn="l">
                        <a:lnSpc>
                          <a:spcPct val="107000"/>
                        </a:lnSpc>
                        <a:spcBef>
                          <a:spcPts val="0"/>
                        </a:spcBef>
                        <a:spcAft>
                          <a:spcPts val="0"/>
                        </a:spcAft>
                      </a:pPr>
                      <a:r>
                        <a:rPr lang="en-IN" sz="1800" dirty="0">
                          <a:effectLst/>
                          <a:latin typeface="Adobe Garamond Pro" panose="02020502060506020403" pitchFamily="18" charset="0"/>
                        </a:rPr>
                        <a:t>Paper name</a:t>
                      </a:r>
                      <a:endParaRPr lang="en-US" sz="1800" dirty="0">
                        <a:effectLst/>
                        <a:latin typeface="Adobe Garamond Pro" panose="02020502060506020403" pitchFamily="18" charset="0"/>
                        <a:ea typeface="Calibri" panose="020F0502020204030204" pitchFamily="34" charset="0"/>
                        <a:cs typeface="Times New Roman" panose="02020603050405020304" pitchFamily="18" charset="0"/>
                      </a:endParaRPr>
                    </a:p>
                  </a:txBody>
                  <a:tcPr marL="51274" marR="51274" marT="0" marB="0" anchor="ctr">
                    <a:solidFill>
                      <a:srgbClr val="489633"/>
                    </a:solidFill>
                  </a:tcPr>
                </a:tc>
                <a:tc>
                  <a:txBody>
                    <a:bodyPr/>
                    <a:lstStyle/>
                    <a:p>
                      <a:pPr marL="0" marR="0" algn="l">
                        <a:lnSpc>
                          <a:spcPct val="107000"/>
                        </a:lnSpc>
                        <a:spcBef>
                          <a:spcPts val="0"/>
                        </a:spcBef>
                        <a:spcAft>
                          <a:spcPts val="0"/>
                        </a:spcAft>
                      </a:pPr>
                      <a:r>
                        <a:rPr lang="en-IN" sz="1800" dirty="0">
                          <a:effectLst/>
                          <a:latin typeface="Adobe Garamond Pro" panose="02020502060506020403" pitchFamily="18" charset="0"/>
                        </a:rPr>
                        <a:t>Methodology used</a:t>
                      </a:r>
                      <a:endParaRPr lang="en-US" sz="1800" dirty="0">
                        <a:effectLst/>
                        <a:latin typeface="Adobe Garamond Pro" panose="02020502060506020403" pitchFamily="18" charset="0"/>
                        <a:ea typeface="Calibri" panose="020F0502020204030204" pitchFamily="34" charset="0"/>
                        <a:cs typeface="Times New Roman" panose="02020603050405020304" pitchFamily="18" charset="0"/>
                      </a:endParaRPr>
                    </a:p>
                  </a:txBody>
                  <a:tcPr marL="51274" marR="51274" marT="0" marB="0" anchor="ctr">
                    <a:solidFill>
                      <a:srgbClr val="489633"/>
                    </a:solidFill>
                  </a:tcPr>
                </a:tc>
                <a:tc>
                  <a:txBody>
                    <a:bodyPr/>
                    <a:lstStyle/>
                    <a:p>
                      <a:pPr marL="0" marR="0" algn="l">
                        <a:lnSpc>
                          <a:spcPct val="107000"/>
                        </a:lnSpc>
                        <a:spcBef>
                          <a:spcPts val="0"/>
                        </a:spcBef>
                        <a:spcAft>
                          <a:spcPts val="0"/>
                        </a:spcAft>
                      </a:pPr>
                      <a:r>
                        <a:rPr lang="en-IN" sz="1800" dirty="0">
                          <a:effectLst/>
                          <a:latin typeface="Adobe Garamond Pro" panose="02020502060506020403" pitchFamily="18" charset="0"/>
                        </a:rPr>
                        <a:t>Advantages</a:t>
                      </a:r>
                      <a:endParaRPr lang="en-US" sz="1800" dirty="0">
                        <a:effectLst/>
                        <a:latin typeface="Adobe Garamond Pro" panose="02020502060506020403" pitchFamily="18" charset="0"/>
                        <a:ea typeface="Calibri" panose="020F0502020204030204" pitchFamily="34" charset="0"/>
                        <a:cs typeface="Times New Roman" panose="02020603050405020304" pitchFamily="18" charset="0"/>
                      </a:endParaRPr>
                    </a:p>
                  </a:txBody>
                  <a:tcPr marL="51274" marR="51274" marT="0" marB="0" anchor="ctr">
                    <a:solidFill>
                      <a:srgbClr val="489633"/>
                    </a:solidFill>
                  </a:tcPr>
                </a:tc>
                <a:tc>
                  <a:txBody>
                    <a:bodyPr/>
                    <a:lstStyle/>
                    <a:p>
                      <a:pPr marL="0" marR="0" algn="l">
                        <a:lnSpc>
                          <a:spcPct val="107000"/>
                        </a:lnSpc>
                        <a:spcBef>
                          <a:spcPts val="0"/>
                        </a:spcBef>
                        <a:spcAft>
                          <a:spcPts val="0"/>
                        </a:spcAft>
                      </a:pPr>
                      <a:r>
                        <a:rPr lang="en-IN" sz="1800" dirty="0">
                          <a:effectLst/>
                          <a:latin typeface="Adobe Garamond Pro" panose="02020502060506020403" pitchFamily="18" charset="0"/>
                        </a:rPr>
                        <a:t>Disadvantages</a:t>
                      </a:r>
                      <a:endParaRPr lang="en-US" sz="1800" dirty="0">
                        <a:effectLst/>
                        <a:latin typeface="Adobe Garamond Pro" panose="02020502060506020403" pitchFamily="18" charset="0"/>
                        <a:ea typeface="Calibri" panose="020F0502020204030204" pitchFamily="34" charset="0"/>
                        <a:cs typeface="Times New Roman" panose="02020603050405020304" pitchFamily="18" charset="0"/>
                      </a:endParaRPr>
                    </a:p>
                  </a:txBody>
                  <a:tcPr marL="51274" marR="51274" marT="0" marB="0" anchor="ctr">
                    <a:solidFill>
                      <a:srgbClr val="489633"/>
                    </a:solidFill>
                  </a:tcPr>
                </a:tc>
                <a:extLst>
                  <a:ext uri="{0D108BD9-81ED-4DB2-BD59-A6C34878D82A}">
                    <a16:rowId xmlns:a16="http://schemas.microsoft.com/office/drawing/2014/main" val="3860608739"/>
                  </a:ext>
                </a:extLst>
              </a:tr>
              <a:tr h="1324208">
                <a:tc>
                  <a:txBody>
                    <a:bodyPr/>
                    <a:lstStyle/>
                    <a:p>
                      <a:pPr marL="0" marR="0">
                        <a:lnSpc>
                          <a:spcPct val="107000"/>
                        </a:lnSpc>
                        <a:spcBef>
                          <a:spcPts val="0"/>
                        </a:spcBef>
                        <a:spcAft>
                          <a:spcPts val="0"/>
                        </a:spcAft>
                      </a:pPr>
                      <a:r>
                        <a:rPr lang="en-US" sz="1500" dirty="0">
                          <a:effectLst/>
                          <a:latin typeface="Adobe Garamond Pro" panose="02020502060506020403" pitchFamily="18" charset="0"/>
                        </a:rPr>
                        <a:t>Crop Recommendation System for Precision </a:t>
                      </a:r>
                      <a:r>
                        <a:rPr lang="en-US" sz="1500" dirty="0" smtClean="0">
                          <a:effectLst/>
                          <a:latin typeface="Adobe Garamond Pro" panose="02020502060506020403" pitchFamily="18" charset="0"/>
                        </a:rPr>
                        <a:t>Agriculture</a:t>
                      </a:r>
                    </a:p>
                    <a:p>
                      <a:pPr marL="0" marR="0">
                        <a:lnSpc>
                          <a:spcPct val="107000"/>
                        </a:lnSpc>
                        <a:spcBef>
                          <a:spcPts val="0"/>
                        </a:spcBef>
                        <a:spcAft>
                          <a:spcPts val="0"/>
                        </a:spcAft>
                      </a:pPr>
                      <a:r>
                        <a:rPr lang="en-US" sz="1500" dirty="0" err="1" smtClean="0">
                          <a:effectLst/>
                          <a:latin typeface="Adobe Garamond Pro" panose="02020502060506020403" pitchFamily="18" charset="0"/>
                        </a:rPr>
                        <a:t>S.Pudumalar</a:t>
                      </a:r>
                      <a:r>
                        <a:rPr lang="en-US" sz="1500" dirty="0" smtClean="0">
                          <a:effectLst/>
                          <a:latin typeface="Adobe Garamond Pro" panose="02020502060506020403" pitchFamily="18" charset="0"/>
                        </a:rPr>
                        <a:t>, </a:t>
                      </a:r>
                      <a:r>
                        <a:rPr lang="en-US" sz="1500" dirty="0" err="1" smtClean="0">
                          <a:effectLst/>
                          <a:latin typeface="Adobe Garamond Pro" panose="02020502060506020403" pitchFamily="18" charset="0"/>
                        </a:rPr>
                        <a:t>E.Ramanujam</a:t>
                      </a:r>
                      <a:r>
                        <a:rPr lang="en-US" sz="1500" dirty="0" smtClean="0">
                          <a:effectLst/>
                          <a:latin typeface="Adobe Garamond Pro" panose="02020502060506020403" pitchFamily="18" charset="0"/>
                        </a:rPr>
                        <a:t>, </a:t>
                      </a:r>
                      <a:r>
                        <a:rPr lang="en-US" sz="1500" dirty="0" err="1" smtClean="0">
                          <a:effectLst/>
                          <a:latin typeface="Adobe Garamond Pro" panose="02020502060506020403" pitchFamily="18" charset="0"/>
                        </a:rPr>
                        <a:t>R.Harine</a:t>
                      </a:r>
                      <a:r>
                        <a:rPr lang="en-US" sz="1500" dirty="0" smtClean="0">
                          <a:effectLst/>
                          <a:latin typeface="Adobe Garamond Pro" panose="02020502060506020403" pitchFamily="18" charset="0"/>
                        </a:rPr>
                        <a:t> </a:t>
                      </a:r>
                      <a:r>
                        <a:rPr lang="en-US" sz="1500" dirty="0" err="1" smtClean="0">
                          <a:effectLst/>
                          <a:latin typeface="Adobe Garamond Pro" panose="02020502060506020403" pitchFamily="18" charset="0"/>
                        </a:rPr>
                        <a:t>Rajashree</a:t>
                      </a:r>
                      <a:r>
                        <a:rPr lang="en-US" sz="1500" dirty="0" smtClean="0">
                          <a:effectLst/>
                          <a:latin typeface="Adobe Garamond Pro" panose="02020502060506020403" pitchFamily="18" charset="0"/>
                        </a:rPr>
                        <a:t>, </a:t>
                      </a:r>
                      <a:r>
                        <a:rPr lang="en-US" sz="1500" dirty="0" err="1" smtClean="0">
                          <a:effectLst/>
                          <a:latin typeface="Adobe Garamond Pro" panose="02020502060506020403" pitchFamily="18" charset="0"/>
                        </a:rPr>
                        <a:t>C.Kavya</a:t>
                      </a:r>
                      <a:r>
                        <a:rPr lang="en-US" sz="1500" dirty="0" smtClean="0">
                          <a:effectLst/>
                          <a:latin typeface="Adobe Garamond Pro" panose="02020502060506020403" pitchFamily="18" charset="0"/>
                        </a:rPr>
                        <a:t>, </a:t>
                      </a:r>
                      <a:r>
                        <a:rPr lang="en-US" sz="1500" dirty="0" err="1" smtClean="0">
                          <a:effectLst/>
                          <a:latin typeface="Adobe Garamond Pro" panose="02020502060506020403" pitchFamily="18" charset="0"/>
                        </a:rPr>
                        <a:t>T.Kiruthika</a:t>
                      </a:r>
                      <a:r>
                        <a:rPr lang="en-US" sz="1500" dirty="0" smtClean="0">
                          <a:effectLst/>
                          <a:latin typeface="Adobe Garamond Pro" panose="02020502060506020403" pitchFamily="18" charset="0"/>
                        </a:rPr>
                        <a:t>, </a:t>
                      </a:r>
                      <a:r>
                        <a:rPr lang="en-US" sz="1500" dirty="0" err="1" smtClean="0">
                          <a:effectLst/>
                          <a:latin typeface="Adobe Garamond Pro" panose="02020502060506020403" pitchFamily="18" charset="0"/>
                        </a:rPr>
                        <a:t>J.Nisha</a:t>
                      </a:r>
                      <a:endParaRPr lang="en-US" sz="1500" dirty="0">
                        <a:effectLst/>
                        <a:latin typeface="Adobe Garamond Pro" panose="02020502060506020403" pitchFamily="18" charset="0"/>
                        <a:ea typeface="Calibri" panose="020F0502020204030204" pitchFamily="34" charset="0"/>
                        <a:cs typeface="Times New Roman" panose="02020603050405020304" pitchFamily="18" charset="0"/>
                      </a:endParaRPr>
                    </a:p>
                  </a:txBody>
                  <a:tcPr marL="51274" marR="51274" marT="0" marB="0"/>
                </a:tc>
                <a:tc>
                  <a:txBody>
                    <a:bodyPr/>
                    <a:lstStyle/>
                    <a:p>
                      <a:pPr marL="0" marR="0">
                        <a:lnSpc>
                          <a:spcPct val="107000"/>
                        </a:lnSpc>
                        <a:spcBef>
                          <a:spcPts val="0"/>
                        </a:spcBef>
                        <a:spcAft>
                          <a:spcPts val="0"/>
                        </a:spcAft>
                      </a:pPr>
                      <a:r>
                        <a:rPr lang="en-US" sz="1500" dirty="0">
                          <a:effectLst/>
                          <a:latin typeface="Adobe Garamond Pro" panose="02020502060506020403" pitchFamily="18" charset="0"/>
                        </a:rPr>
                        <a:t>Ensemble Model (Voting Based classifier)</a:t>
                      </a:r>
                    </a:p>
                    <a:p>
                      <a:pPr marL="0" marR="0">
                        <a:lnSpc>
                          <a:spcPct val="107000"/>
                        </a:lnSpc>
                        <a:spcBef>
                          <a:spcPts val="0"/>
                        </a:spcBef>
                        <a:spcAft>
                          <a:spcPts val="0"/>
                        </a:spcAft>
                      </a:pPr>
                      <a:r>
                        <a:rPr lang="en-US" sz="1500" dirty="0">
                          <a:effectLst/>
                          <a:latin typeface="Adobe Garamond Pro" panose="02020502060506020403" pitchFamily="18" charset="0"/>
                        </a:rPr>
                        <a:t>Random tree, CHAID, K-Nearest Neighbor and Naive Bayes</a:t>
                      </a:r>
                    </a:p>
                    <a:p>
                      <a:pPr marL="0" marR="0">
                        <a:lnSpc>
                          <a:spcPct val="107000"/>
                        </a:lnSpc>
                        <a:spcBef>
                          <a:spcPts val="0"/>
                        </a:spcBef>
                        <a:spcAft>
                          <a:spcPts val="0"/>
                        </a:spcAft>
                      </a:pPr>
                      <a:r>
                        <a:rPr lang="en-US" sz="1500" dirty="0">
                          <a:effectLst/>
                          <a:latin typeface="Adobe Garamond Pro" panose="02020502060506020403" pitchFamily="18" charset="0"/>
                        </a:rPr>
                        <a:t>(88%)</a:t>
                      </a:r>
                    </a:p>
                    <a:p>
                      <a:pPr marL="0" marR="0">
                        <a:lnSpc>
                          <a:spcPct val="107000"/>
                        </a:lnSpc>
                        <a:spcBef>
                          <a:spcPts val="0"/>
                        </a:spcBef>
                        <a:spcAft>
                          <a:spcPts val="0"/>
                        </a:spcAft>
                      </a:pPr>
                      <a:r>
                        <a:rPr lang="en-US" sz="1500" dirty="0">
                          <a:effectLst/>
                          <a:latin typeface="Adobe Garamond Pro" panose="02020502060506020403" pitchFamily="18" charset="0"/>
                        </a:rPr>
                        <a:t> </a:t>
                      </a:r>
                    </a:p>
                    <a:p>
                      <a:pPr marL="0" marR="0">
                        <a:lnSpc>
                          <a:spcPct val="107000"/>
                        </a:lnSpc>
                        <a:spcBef>
                          <a:spcPts val="0"/>
                        </a:spcBef>
                        <a:spcAft>
                          <a:spcPts val="0"/>
                        </a:spcAft>
                      </a:pPr>
                      <a:r>
                        <a:rPr lang="en-US" sz="1500" dirty="0">
                          <a:effectLst/>
                          <a:latin typeface="Adobe Garamond Pro" panose="02020502060506020403" pitchFamily="18" charset="0"/>
                        </a:rPr>
                        <a:t> </a:t>
                      </a:r>
                      <a:endParaRPr lang="en-US" sz="1500" dirty="0">
                        <a:effectLst/>
                        <a:latin typeface="Adobe Garamond Pro" panose="02020502060506020403" pitchFamily="18" charset="0"/>
                        <a:ea typeface="Calibri" panose="020F0502020204030204" pitchFamily="34" charset="0"/>
                        <a:cs typeface="Times New Roman" panose="02020603050405020304" pitchFamily="18" charset="0"/>
                      </a:endParaRPr>
                    </a:p>
                  </a:txBody>
                  <a:tcPr marL="51274" marR="51274" marT="0" marB="0"/>
                </a:tc>
                <a:tc>
                  <a:txBody>
                    <a:bodyPr/>
                    <a:lstStyle/>
                    <a:p>
                      <a:pPr marL="0" marR="0">
                        <a:lnSpc>
                          <a:spcPct val="107000"/>
                        </a:lnSpc>
                        <a:spcBef>
                          <a:spcPts val="0"/>
                        </a:spcBef>
                        <a:spcAft>
                          <a:spcPts val="0"/>
                        </a:spcAft>
                      </a:pPr>
                      <a:r>
                        <a:rPr lang="en-IN" sz="1500" dirty="0">
                          <a:effectLst/>
                          <a:latin typeface="Adobe Garamond Pro" panose="02020502060506020403" pitchFamily="18" charset="0"/>
                        </a:rPr>
                        <a:t>Combined the power of multiple models. </a:t>
                      </a:r>
                      <a:endParaRPr lang="en-US" sz="1500" dirty="0">
                        <a:effectLst/>
                        <a:latin typeface="Adobe Garamond Pro" panose="02020502060506020403" pitchFamily="18" charset="0"/>
                      </a:endParaRPr>
                    </a:p>
                    <a:p>
                      <a:pPr marL="0" marR="0">
                        <a:lnSpc>
                          <a:spcPct val="107000"/>
                        </a:lnSpc>
                        <a:spcBef>
                          <a:spcPts val="0"/>
                        </a:spcBef>
                        <a:spcAft>
                          <a:spcPts val="0"/>
                        </a:spcAft>
                      </a:pPr>
                      <a:r>
                        <a:rPr lang="en-IN" sz="1500" dirty="0">
                          <a:effectLst/>
                          <a:latin typeface="Adobe Garamond Pro" panose="02020502060506020403" pitchFamily="18" charset="0"/>
                        </a:rPr>
                        <a:t> </a:t>
                      </a:r>
                      <a:endParaRPr lang="en-US" sz="1500" dirty="0">
                        <a:effectLst/>
                        <a:latin typeface="Adobe Garamond Pro" panose="02020502060506020403" pitchFamily="18" charset="0"/>
                      </a:endParaRPr>
                    </a:p>
                    <a:p>
                      <a:pPr marL="0" marR="0">
                        <a:lnSpc>
                          <a:spcPct val="107000"/>
                        </a:lnSpc>
                        <a:spcBef>
                          <a:spcPts val="0"/>
                        </a:spcBef>
                        <a:spcAft>
                          <a:spcPts val="0"/>
                        </a:spcAft>
                      </a:pPr>
                      <a:r>
                        <a:rPr lang="en-IN" sz="1500" dirty="0">
                          <a:effectLst/>
                          <a:latin typeface="Adobe Garamond Pro" panose="02020502060506020403" pitchFamily="18" charset="0"/>
                        </a:rPr>
                        <a:t>Use of varying soil parameters. </a:t>
                      </a:r>
                      <a:endParaRPr lang="en-US" sz="1500" dirty="0">
                        <a:effectLst/>
                        <a:latin typeface="Adobe Garamond Pro" panose="02020502060506020403" pitchFamily="18" charset="0"/>
                        <a:ea typeface="Calibri" panose="020F0502020204030204" pitchFamily="34" charset="0"/>
                        <a:cs typeface="Times New Roman" panose="02020603050405020304" pitchFamily="18" charset="0"/>
                      </a:endParaRPr>
                    </a:p>
                  </a:txBody>
                  <a:tcPr marL="51274" marR="51274" marT="0" marB="0"/>
                </a:tc>
                <a:tc>
                  <a:txBody>
                    <a:bodyPr/>
                    <a:lstStyle/>
                    <a:p>
                      <a:pPr marL="0" marR="0">
                        <a:lnSpc>
                          <a:spcPct val="107000"/>
                        </a:lnSpc>
                        <a:spcBef>
                          <a:spcPts val="0"/>
                        </a:spcBef>
                        <a:spcAft>
                          <a:spcPts val="0"/>
                        </a:spcAft>
                      </a:pPr>
                      <a:r>
                        <a:rPr lang="en-IN" sz="1500" dirty="0">
                          <a:effectLst/>
                          <a:latin typeface="Adobe Garamond Pro" panose="02020502060506020403" pitchFamily="18" charset="0"/>
                        </a:rPr>
                        <a:t>Environmental parameters are not used in this model.</a:t>
                      </a:r>
                      <a:endParaRPr lang="en-US" sz="1500" dirty="0">
                        <a:effectLst/>
                        <a:latin typeface="Adobe Garamond Pro" panose="02020502060506020403" pitchFamily="18" charset="0"/>
                        <a:ea typeface="Calibri" panose="020F0502020204030204" pitchFamily="34" charset="0"/>
                        <a:cs typeface="Times New Roman" panose="02020603050405020304" pitchFamily="18" charset="0"/>
                      </a:endParaRPr>
                    </a:p>
                  </a:txBody>
                  <a:tcPr marL="51274" marR="51274" marT="0" marB="0"/>
                </a:tc>
                <a:extLst>
                  <a:ext uri="{0D108BD9-81ED-4DB2-BD59-A6C34878D82A}">
                    <a16:rowId xmlns:a16="http://schemas.microsoft.com/office/drawing/2014/main" val="658945554"/>
                  </a:ext>
                </a:extLst>
              </a:tr>
            </a:tbl>
          </a:graphicData>
        </a:graphic>
      </p:graphicFrame>
    </p:spTree>
    <p:extLst>
      <p:ext uri="{BB962C8B-B14F-4D97-AF65-F5344CB8AC3E}">
        <p14:creationId xmlns:p14="http://schemas.microsoft.com/office/powerpoint/2010/main" val="214952503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2F99869-8DBD-4CA1-B164-1E628FCE2FE2}"/>
              </a:ext>
            </a:extLst>
          </p:cNvPr>
          <p:cNvSpPr/>
          <p:nvPr/>
        </p:nvSpPr>
        <p:spPr>
          <a:xfrm>
            <a:off x="1039487" y="435901"/>
            <a:ext cx="10377450" cy="769441"/>
          </a:xfrm>
          <a:prstGeom prst="rect">
            <a:avLst/>
          </a:prstGeom>
        </p:spPr>
        <p:txBody>
          <a:bodyPr wrap="square" lIns="91440" tIns="45720" rIns="91440" bIns="45720" anchor="t">
            <a:spAutoFit/>
          </a:bodyPr>
          <a:lstStyle/>
          <a:p>
            <a:pPr algn="ctr"/>
            <a:r>
              <a:rPr lang="en-US" sz="4400" b="1" dirty="0">
                <a:solidFill>
                  <a:srgbClr val="489633"/>
                </a:solidFill>
                <a:latin typeface="Adobe Garamond Pro" panose="02020502060506020403" pitchFamily="18" charset="0"/>
                <a:ea typeface="Adobe Fangsong Std R" panose="02020400000000000000" pitchFamily="18" charset="-128"/>
              </a:rPr>
              <a:t>EXISTING </a:t>
            </a:r>
            <a:r>
              <a:rPr lang="en-US" sz="4400" b="1" dirty="0" smtClean="0">
                <a:solidFill>
                  <a:srgbClr val="489633"/>
                </a:solidFill>
                <a:latin typeface="Adobe Garamond Pro" panose="02020502060506020403" pitchFamily="18" charset="0"/>
                <a:ea typeface="Adobe Fangsong Std R" panose="02020400000000000000" pitchFamily="18" charset="-128"/>
              </a:rPr>
              <a:t>vs PROPOSED SYSTEM</a:t>
            </a:r>
            <a:endParaRPr lang="en-US" sz="4400" b="1" dirty="0">
              <a:solidFill>
                <a:srgbClr val="489633"/>
              </a:solidFill>
              <a:latin typeface="Adobe Garamond Pro" panose="02020502060506020403" pitchFamily="18" charset="0"/>
              <a:ea typeface="Adobe Fangsong Std R" panose="02020400000000000000" pitchFamily="18" charset="-128"/>
            </a:endParaRPr>
          </a:p>
        </p:txBody>
      </p:sp>
      <p:sp>
        <p:nvSpPr>
          <p:cNvPr id="5" name="TextBox 4">
            <a:extLst>
              <a:ext uri="{FF2B5EF4-FFF2-40B4-BE49-F238E27FC236}">
                <a16:creationId xmlns:a16="http://schemas.microsoft.com/office/drawing/2014/main" id="{2370C1B2-E9E9-46F9-8BB9-C58722261114}"/>
              </a:ext>
            </a:extLst>
          </p:cNvPr>
          <p:cNvSpPr txBox="1"/>
          <p:nvPr/>
        </p:nvSpPr>
        <p:spPr>
          <a:xfrm>
            <a:off x="897446" y="1650758"/>
            <a:ext cx="4908467" cy="4202689"/>
          </a:xfrm>
          <a:prstGeom prst="rect">
            <a:avLst/>
          </a:prstGeom>
          <a:noFill/>
        </p:spPr>
        <p:txBody>
          <a:bodyPr wrap="square" rtlCol="0">
            <a:spAutoFit/>
          </a:bodyPr>
          <a:lstStyle/>
          <a:p>
            <a:pPr>
              <a:tabLst>
                <a:tab pos="7897813" algn="l"/>
              </a:tabLst>
            </a:pPr>
            <a:r>
              <a:rPr lang="en-US" sz="1800" b="1" dirty="0">
                <a:solidFill>
                  <a:srgbClr val="489633"/>
                </a:solidFill>
                <a:latin typeface="Adobe Garamond Pro" panose="02020502060506020403" pitchFamily="18" charset="0"/>
                <a:ea typeface="Adobe Fangsong Std R" panose="02020400000000000000" pitchFamily="18" charset="-128"/>
              </a:rPr>
              <a:t>METHODOLOGY USED</a:t>
            </a:r>
          </a:p>
          <a:p>
            <a:pPr marL="0" marR="0">
              <a:lnSpc>
                <a:spcPct val="107000"/>
              </a:lnSpc>
              <a:spcBef>
                <a:spcPts val="0"/>
              </a:spcBef>
              <a:spcAft>
                <a:spcPts val="0"/>
              </a:spcAft>
            </a:pPr>
            <a:endParaRPr lang="en-US" dirty="0">
              <a:latin typeface="Book Antiqua" panose="02040602050305030304" pitchFamily="18" charset="0"/>
            </a:endParaRPr>
          </a:p>
          <a:p>
            <a:pPr marL="285750" indent="-285750" algn="just">
              <a:lnSpc>
                <a:spcPct val="107000"/>
              </a:lnSpc>
              <a:buFont typeface="Arial" panose="020B0604020202020204" pitchFamily="34" charset="0"/>
              <a:buChar char="•"/>
            </a:pPr>
            <a:r>
              <a:rPr lang="en-US" dirty="0">
                <a:latin typeface="Adobe Garamond Pro" panose="02020502060506020403" pitchFamily="18" charset="0"/>
              </a:rPr>
              <a:t>One existing system used majority voting technique with learners such as Random forest, Decision tree and </a:t>
            </a:r>
            <a:r>
              <a:rPr lang="en-US" dirty="0" smtClean="0">
                <a:latin typeface="Adobe Garamond Pro" panose="02020502060506020403" pitchFamily="18" charset="0"/>
              </a:rPr>
              <a:t>SVM</a:t>
            </a:r>
            <a:r>
              <a:rPr lang="en-US" sz="1800" dirty="0" smtClean="0">
                <a:effectLst/>
                <a:latin typeface="Adobe Garamond Pro" panose="02020502060506020403" pitchFamily="18" charset="0"/>
              </a:rPr>
              <a:t>. </a:t>
            </a:r>
          </a:p>
          <a:p>
            <a:pPr marL="285750" indent="-285750" algn="just">
              <a:lnSpc>
                <a:spcPct val="107000"/>
              </a:lnSpc>
              <a:buFont typeface="Arial" panose="020B0604020202020204" pitchFamily="34" charset="0"/>
              <a:buChar char="•"/>
            </a:pPr>
            <a:r>
              <a:rPr lang="en-US" dirty="0">
                <a:latin typeface="Adobe Garamond Pro" panose="02020502060506020403" pitchFamily="18" charset="0"/>
              </a:rPr>
              <a:t>Another existing system used </a:t>
            </a:r>
            <a:r>
              <a:rPr lang="en-US" dirty="0" smtClean="0">
                <a:latin typeface="Adobe Garamond Pro" panose="02020502060506020403" pitchFamily="18" charset="0"/>
              </a:rPr>
              <a:t>ANN</a:t>
            </a:r>
            <a:endParaRPr lang="en-US" dirty="0">
              <a:latin typeface="Adobe Garamond Pro" panose="02020502060506020403" pitchFamily="18" charset="0"/>
            </a:endParaRPr>
          </a:p>
          <a:p>
            <a:pPr algn="just">
              <a:lnSpc>
                <a:spcPct val="107000"/>
              </a:lnSpc>
            </a:pPr>
            <a:endParaRPr lang="en-US" sz="1800" dirty="0">
              <a:effectLst/>
              <a:latin typeface="Adobe Garamond Pro" panose="02020502060506020403" pitchFamily="18" charset="0"/>
            </a:endParaRPr>
          </a:p>
          <a:p>
            <a:pPr marL="0" marR="0">
              <a:lnSpc>
                <a:spcPct val="107000"/>
              </a:lnSpc>
              <a:spcBef>
                <a:spcPts val="0"/>
              </a:spcBef>
              <a:spcAft>
                <a:spcPts val="0"/>
              </a:spcAft>
            </a:pPr>
            <a:endParaRPr lang="en-US" dirty="0">
              <a:latin typeface="Book Antiqua" panose="02040602050305030304" pitchFamily="18" charset="0"/>
            </a:endParaRPr>
          </a:p>
          <a:p>
            <a:pPr>
              <a:lnSpc>
                <a:spcPct val="107000"/>
              </a:lnSpc>
            </a:pPr>
            <a:endParaRPr lang="en-US" b="1" dirty="0" smtClean="0">
              <a:solidFill>
                <a:srgbClr val="489633"/>
              </a:solidFill>
              <a:latin typeface="Adobe Garamond Pro" panose="02020502060506020403" pitchFamily="18" charset="0"/>
              <a:ea typeface="Adobe Fangsong Std R" panose="02020400000000000000" pitchFamily="18" charset="-128"/>
            </a:endParaRPr>
          </a:p>
          <a:p>
            <a:pPr>
              <a:lnSpc>
                <a:spcPct val="107000"/>
              </a:lnSpc>
            </a:pPr>
            <a:r>
              <a:rPr lang="en-US" b="1" dirty="0" smtClean="0">
                <a:solidFill>
                  <a:srgbClr val="489633"/>
                </a:solidFill>
                <a:latin typeface="Adobe Garamond Pro" panose="02020502060506020403" pitchFamily="18" charset="0"/>
                <a:ea typeface="Adobe Fangsong Std R" panose="02020400000000000000" pitchFamily="18" charset="-128"/>
              </a:rPr>
              <a:t>DRAWBACKS</a:t>
            </a:r>
            <a:endParaRPr lang="en-US" b="1" dirty="0">
              <a:solidFill>
                <a:srgbClr val="489633"/>
              </a:solidFill>
              <a:latin typeface="Adobe Garamond Pro" panose="02020502060506020403" pitchFamily="18" charset="0"/>
              <a:ea typeface="Adobe Fangsong Std R" panose="02020400000000000000" pitchFamily="18" charset="-128"/>
            </a:endParaRPr>
          </a:p>
          <a:p>
            <a:pPr marL="285750" indent="-285750">
              <a:lnSpc>
                <a:spcPct val="107000"/>
              </a:lnSpc>
              <a:buFont typeface="Arial" panose="020B0604020202020204" pitchFamily="34" charset="0"/>
              <a:buChar char="•"/>
            </a:pPr>
            <a:endParaRPr lang="en-US" sz="1800" b="1" dirty="0">
              <a:solidFill>
                <a:srgbClr val="489633"/>
              </a:solidFill>
              <a:latin typeface="Adobe Garamond Pro" panose="02020502060506020403" pitchFamily="18" charset="0"/>
              <a:ea typeface="Adobe Fangsong Std R" panose="02020400000000000000" pitchFamily="18" charset="-128"/>
            </a:endParaRPr>
          </a:p>
          <a:p>
            <a:pPr marL="285750" marR="0" indent="-285750" algn="just">
              <a:lnSpc>
                <a:spcPct val="107000"/>
              </a:lnSpc>
              <a:spcBef>
                <a:spcPts val="0"/>
              </a:spcBef>
              <a:spcAft>
                <a:spcPts val="0"/>
              </a:spcAft>
              <a:buFont typeface="Arial" panose="020B0604020202020204" pitchFamily="34" charset="0"/>
              <a:buChar char="•"/>
            </a:pPr>
            <a:r>
              <a:rPr lang="en-IN" sz="1800" dirty="0">
                <a:effectLst/>
                <a:latin typeface="Adobe Garamond Pro" panose="02020502060506020403" pitchFamily="18" charset="0"/>
              </a:rPr>
              <a:t>Absence</a:t>
            </a:r>
            <a:r>
              <a:rPr lang="en-IN" sz="1800" dirty="0">
                <a:effectLst/>
                <a:latin typeface="Book Antiqua" panose="02040602050305030304" pitchFamily="18" charset="0"/>
              </a:rPr>
              <a:t> of sensors for input making it essential for users to type all the inputs</a:t>
            </a:r>
            <a:r>
              <a:rPr lang="en-IN" sz="1800" dirty="0" smtClean="0">
                <a:effectLst/>
                <a:latin typeface="Book Antiqua" panose="02040602050305030304" pitchFamily="18" charset="0"/>
              </a:rPr>
              <a:t>.</a:t>
            </a:r>
            <a:endParaRPr lang="en-US" sz="1800" dirty="0">
              <a:effectLst/>
              <a:latin typeface="Book Antiqua" panose="02040602050305030304" pitchFamily="18" charset="0"/>
            </a:endParaRPr>
          </a:p>
          <a:p>
            <a:endParaRPr lang="en-IN" dirty="0"/>
          </a:p>
        </p:txBody>
      </p:sp>
      <p:sp>
        <p:nvSpPr>
          <p:cNvPr id="6" name="Slide Number Placeholder 1">
            <a:extLst>
              <a:ext uri="{FF2B5EF4-FFF2-40B4-BE49-F238E27FC236}">
                <a16:creationId xmlns:a16="http://schemas.microsoft.com/office/drawing/2014/main" id="{DFABD18B-915C-4A62-AF0E-D13696001A1D}"/>
              </a:ext>
            </a:extLst>
          </p:cNvPr>
          <p:cNvSpPr txBox="1">
            <a:spLocks/>
          </p:cNvSpPr>
          <p:nvPr/>
        </p:nvSpPr>
        <p:spPr>
          <a:xfrm>
            <a:off x="11221754" y="6356350"/>
            <a:ext cx="943308" cy="365125"/>
          </a:xfrm>
          <a:prstGeom prst="rect">
            <a:avLst/>
          </a:prstGeom>
        </p:spPr>
        <p:txBody>
          <a:bodyPr vert="horz" lIns="91440" tIns="45720" rIns="91440" bIns="45720" rtlCol="0" anchor="ctr"/>
          <a:lstStyle>
            <a:defPPr>
              <a:defRPr lang="en-US"/>
            </a:defPPr>
            <a:lvl1pPr marL="0" algn="r" defTabSz="914400" rtl="0" eaLnBrk="1" latinLnBrk="0" hangingPunct="1">
              <a:defRPr sz="1200" b="1" kern="1200">
                <a:solidFill>
                  <a:schemeClr val="accent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7" name="TextBox 6">
            <a:extLst>
              <a:ext uri="{FF2B5EF4-FFF2-40B4-BE49-F238E27FC236}">
                <a16:creationId xmlns:a16="http://schemas.microsoft.com/office/drawing/2014/main" id="{E44E51DA-DC4E-4BC0-AECE-FA4C76B751DE}"/>
              </a:ext>
            </a:extLst>
          </p:cNvPr>
          <p:cNvSpPr txBox="1"/>
          <p:nvPr/>
        </p:nvSpPr>
        <p:spPr>
          <a:xfrm>
            <a:off x="5930537" y="2176054"/>
            <a:ext cx="5791199" cy="2166875"/>
          </a:xfrm>
          <a:prstGeom prst="rect">
            <a:avLst/>
          </a:prstGeom>
          <a:noFill/>
        </p:spPr>
        <p:txBody>
          <a:bodyPr wrap="square">
            <a:spAutoFit/>
          </a:bodyPr>
          <a:lstStyle/>
          <a:p>
            <a:pPr marL="285750" marR="0" indent="-285750" algn="just">
              <a:lnSpc>
                <a:spcPct val="107000"/>
              </a:lnSpc>
              <a:spcBef>
                <a:spcPts val="0"/>
              </a:spcBef>
              <a:spcAft>
                <a:spcPts val="0"/>
              </a:spcAft>
              <a:buFont typeface="Arial" panose="020B0604020202020204" pitchFamily="34" charset="0"/>
              <a:buChar char="•"/>
            </a:pPr>
            <a:r>
              <a:rPr lang="en-US" sz="1800" dirty="0">
                <a:effectLst/>
                <a:latin typeface="Adobe Garamond Pro" panose="02020502060506020403" pitchFamily="18" charset="0"/>
                <a:ea typeface="Calibri" panose="020F0502020204030204" pitchFamily="34" charset="0"/>
                <a:cs typeface="Times New Roman"/>
              </a:rPr>
              <a:t>Ensemble model with majority voting technique, using a combination of algorithm namely Random Forest, </a:t>
            </a:r>
            <a:r>
              <a:rPr lang="en-US" sz="1800" dirty="0" err="1">
                <a:effectLst/>
                <a:latin typeface="Adobe Garamond Pro" panose="02020502060506020403" pitchFamily="18" charset="0"/>
                <a:ea typeface="Calibri" panose="020F0502020204030204" pitchFamily="34" charset="0"/>
                <a:cs typeface="Times New Roman"/>
              </a:rPr>
              <a:t>kNN</a:t>
            </a:r>
            <a:r>
              <a:rPr lang="en-US" sz="1800" dirty="0">
                <a:effectLst/>
                <a:latin typeface="Adobe Garamond Pro" panose="02020502060506020403" pitchFamily="18" charset="0"/>
                <a:ea typeface="Calibri" panose="020F0502020204030204" pitchFamily="34" charset="0"/>
                <a:cs typeface="Times New Roman"/>
              </a:rPr>
              <a:t>,</a:t>
            </a:r>
            <a:r>
              <a:rPr lang="en-US" sz="1800" baseline="0" dirty="0">
                <a:effectLst/>
                <a:latin typeface="Adobe Garamond Pro" panose="02020502060506020403" pitchFamily="18" charset="0"/>
                <a:ea typeface="Calibri" panose="020F0502020204030204" pitchFamily="34" charset="0"/>
                <a:cs typeface="Times New Roman"/>
              </a:rPr>
              <a:t> and Decision Tree.</a:t>
            </a:r>
          </a:p>
          <a:p>
            <a:pPr marL="285750" marR="0" indent="-285750" algn="just">
              <a:lnSpc>
                <a:spcPct val="107000"/>
              </a:lnSpc>
              <a:spcBef>
                <a:spcPts val="0"/>
              </a:spcBef>
              <a:spcAft>
                <a:spcPts val="0"/>
              </a:spcAft>
              <a:buFont typeface="Arial" panose="020B0604020202020204" pitchFamily="34" charset="0"/>
              <a:buChar char="•"/>
            </a:pPr>
            <a:r>
              <a:rPr lang="en-US" sz="1800" baseline="0" dirty="0">
                <a:effectLst/>
                <a:latin typeface="Adobe Garamond Pro" panose="02020502060506020403" pitchFamily="18" charset="0"/>
                <a:ea typeface="Calibri" panose="020F0502020204030204" pitchFamily="34" charset="0"/>
                <a:cs typeface="Times New Roman"/>
              </a:rPr>
              <a:t>Arduino Uno embedded with Temperature </a:t>
            </a:r>
            <a:r>
              <a:rPr lang="en-US" sz="1800" baseline="0" dirty="0" smtClean="0">
                <a:effectLst/>
                <a:latin typeface="Adobe Garamond Pro" panose="02020502060506020403" pitchFamily="18" charset="0"/>
                <a:ea typeface="Calibri" panose="020F0502020204030204" pitchFamily="34" charset="0"/>
                <a:cs typeface="Times New Roman"/>
              </a:rPr>
              <a:t>sensor</a:t>
            </a:r>
            <a:r>
              <a:rPr lang="en-US" sz="1800" dirty="0" smtClean="0">
                <a:effectLst/>
                <a:latin typeface="Adobe Garamond Pro" panose="02020502060506020403" pitchFamily="18" charset="0"/>
                <a:ea typeface="Calibri" panose="020F0502020204030204" pitchFamily="34" charset="0"/>
                <a:cs typeface="Times New Roman"/>
              </a:rPr>
              <a:t> and</a:t>
            </a:r>
            <a:r>
              <a:rPr lang="en-US" sz="1800" baseline="0" dirty="0" smtClean="0">
                <a:effectLst/>
                <a:latin typeface="Adobe Garamond Pro" panose="02020502060506020403" pitchFamily="18" charset="0"/>
                <a:ea typeface="Calibri" panose="020F0502020204030204" pitchFamily="34" charset="0"/>
                <a:cs typeface="Times New Roman"/>
              </a:rPr>
              <a:t> </a:t>
            </a:r>
            <a:r>
              <a:rPr lang="en-US" sz="1800" baseline="0" dirty="0">
                <a:effectLst/>
                <a:latin typeface="Adobe Garamond Pro" panose="02020502060506020403" pitchFamily="18" charset="0"/>
                <a:ea typeface="Calibri" panose="020F0502020204030204" pitchFamily="34" charset="0"/>
                <a:cs typeface="Times New Roman"/>
              </a:rPr>
              <a:t>pH </a:t>
            </a:r>
            <a:r>
              <a:rPr lang="en-US" sz="1800" baseline="0" dirty="0" smtClean="0">
                <a:effectLst/>
                <a:latin typeface="Adobe Garamond Pro" panose="02020502060506020403" pitchFamily="18" charset="0"/>
                <a:ea typeface="Calibri" panose="020F0502020204030204" pitchFamily="34" charset="0"/>
                <a:cs typeface="Times New Roman"/>
              </a:rPr>
              <a:t>sensor</a:t>
            </a:r>
            <a:r>
              <a:rPr lang="en-US" sz="1800" dirty="0" smtClean="0">
                <a:effectLst/>
                <a:latin typeface="Adobe Garamond Pro" panose="02020502060506020403" pitchFamily="18" charset="0"/>
                <a:ea typeface="Calibri" panose="020F0502020204030204" pitchFamily="34" charset="0"/>
                <a:cs typeface="Times New Roman"/>
              </a:rPr>
              <a:t> </a:t>
            </a:r>
            <a:r>
              <a:rPr lang="en-US" sz="1800" baseline="0" dirty="0" smtClean="0">
                <a:effectLst/>
                <a:latin typeface="Adobe Garamond Pro" panose="02020502060506020403" pitchFamily="18" charset="0"/>
                <a:ea typeface="Calibri" panose="020F0502020204030204" pitchFamily="34" charset="0"/>
                <a:cs typeface="Times New Roman"/>
              </a:rPr>
              <a:t>to </a:t>
            </a:r>
            <a:r>
              <a:rPr lang="en-US" sz="1800" baseline="0" dirty="0">
                <a:effectLst/>
                <a:latin typeface="Adobe Garamond Pro" panose="02020502060506020403" pitchFamily="18" charset="0"/>
                <a:ea typeface="Calibri" panose="020F0502020204030204" pitchFamily="34" charset="0"/>
                <a:cs typeface="Times New Roman"/>
              </a:rPr>
              <a:t>input accurate values of the above parameters to the system.</a:t>
            </a:r>
            <a:endParaRPr lang="en-US" sz="1800" dirty="0">
              <a:effectLst/>
              <a:latin typeface="Adobe Garamond Pro" panose="02020502060506020403" pitchFamily="18" charset="0"/>
              <a:ea typeface="Calibri" panose="020F0502020204030204" pitchFamily="34" charset="0"/>
              <a:cs typeface="Times New Roman"/>
            </a:endParaRPr>
          </a:p>
          <a:p>
            <a:pPr marL="0" marR="0">
              <a:lnSpc>
                <a:spcPct val="107000"/>
              </a:lnSpc>
              <a:spcBef>
                <a:spcPts val="0"/>
              </a:spcBef>
              <a:spcAft>
                <a:spcPts val="0"/>
              </a:spcAft>
            </a:pPr>
            <a:endParaRPr lang="en-US" sz="1800" dirty="0">
              <a:effectLst/>
              <a:latin typeface="Book Antiqua" panose="02040602050305030304" pitchFamily="18" charset="0"/>
              <a:ea typeface="Calibri" panose="020F0502020204030204" pitchFamily="34" charset="0"/>
              <a:cs typeface="Times New Roman" panose="02020603050405020304" pitchFamily="18" charset="0"/>
            </a:endParaRPr>
          </a:p>
        </p:txBody>
      </p:sp>
      <p:sp>
        <p:nvSpPr>
          <p:cNvPr id="8" name="TextBox 7">
            <a:extLst>
              <a:ext uri="{FF2B5EF4-FFF2-40B4-BE49-F238E27FC236}">
                <a16:creationId xmlns:a16="http://schemas.microsoft.com/office/drawing/2014/main" id="{BBD6D8DD-29EA-4503-AE08-2A48A4228AF6}"/>
              </a:ext>
            </a:extLst>
          </p:cNvPr>
          <p:cNvSpPr txBox="1"/>
          <p:nvPr/>
        </p:nvSpPr>
        <p:spPr>
          <a:xfrm>
            <a:off x="5930537" y="4822929"/>
            <a:ext cx="5896822" cy="981423"/>
          </a:xfrm>
          <a:prstGeom prst="rect">
            <a:avLst/>
          </a:prstGeom>
          <a:noFill/>
        </p:spPr>
        <p:txBody>
          <a:bodyPr wrap="square">
            <a:spAutoFit/>
          </a:bodyPr>
          <a:lstStyle/>
          <a:p>
            <a:pPr marL="285750" marR="0" indent="-285750" algn="just">
              <a:lnSpc>
                <a:spcPct val="107000"/>
              </a:lnSpc>
              <a:spcBef>
                <a:spcPts val="0"/>
              </a:spcBef>
              <a:spcAft>
                <a:spcPts val="0"/>
              </a:spcAft>
              <a:buFont typeface="Arial" panose="020B0604020202020204" pitchFamily="34" charset="0"/>
              <a:buChar char="•"/>
            </a:pPr>
            <a:r>
              <a:rPr lang="en-US" dirty="0">
                <a:effectLst/>
                <a:latin typeface="Adobe Garamond Pro" panose="02020502060506020403" pitchFamily="18" charset="0"/>
                <a:ea typeface="Calibri" panose="020F0502020204030204" pitchFamily="34" charset="0"/>
                <a:cs typeface="Times New Roman" panose="02020603050405020304" pitchFamily="18" charset="0"/>
              </a:rPr>
              <a:t>Designed</a:t>
            </a:r>
            <a:r>
              <a:rPr lang="en-US" baseline="0" dirty="0">
                <a:effectLst/>
                <a:latin typeface="Adobe Garamond Pro" panose="02020502060506020403" pitchFamily="18" charset="0"/>
                <a:ea typeface="Calibri" panose="020F0502020204030204" pitchFamily="34" charset="0"/>
                <a:cs typeface="Times New Roman" panose="02020603050405020304" pitchFamily="18" charset="0"/>
              </a:rPr>
              <a:t> exclusively for areas in and around Coimbatore. </a:t>
            </a:r>
            <a:endParaRPr lang="en-US" dirty="0">
              <a:effectLst/>
              <a:latin typeface="Adobe Garamond Pro" panose="02020502060506020403" pitchFamily="18" charset="0"/>
              <a:ea typeface="Calibri" panose="020F0502020204030204" pitchFamily="34" charset="0"/>
              <a:cs typeface="Times New Roman" panose="02020603050405020304" pitchFamily="18" charset="0"/>
            </a:endParaRPr>
          </a:p>
          <a:p>
            <a:pPr marL="285750" marR="0" indent="-285750" algn="just">
              <a:lnSpc>
                <a:spcPct val="107000"/>
              </a:lnSpc>
              <a:spcBef>
                <a:spcPts val="0"/>
              </a:spcBef>
              <a:spcAft>
                <a:spcPts val="0"/>
              </a:spcAft>
              <a:buFont typeface="Arial" panose="020B0604020202020204" pitchFamily="34" charset="0"/>
              <a:buChar char="•"/>
            </a:pPr>
            <a:r>
              <a:rPr lang="en-IN" dirty="0" smtClean="0">
                <a:effectLst/>
                <a:latin typeface="Adobe Garamond Pro" panose="02020502060506020403" pitchFamily="18" charset="0"/>
                <a:ea typeface="Calibri" panose="020F0502020204030204" pitchFamily="34" charset="0"/>
                <a:cs typeface="Times New Roman"/>
              </a:rPr>
              <a:t>Since </a:t>
            </a:r>
            <a:r>
              <a:rPr lang="en-IN" dirty="0">
                <a:effectLst/>
                <a:latin typeface="Adobe Garamond Pro" panose="02020502060506020403" pitchFamily="18" charset="0"/>
                <a:ea typeface="Calibri" panose="020F0502020204030204" pitchFamily="34" charset="0"/>
                <a:cs typeface="Times New Roman"/>
              </a:rPr>
              <a:t>IoT</a:t>
            </a:r>
            <a:r>
              <a:rPr lang="en-IN" baseline="0" dirty="0">
                <a:effectLst/>
                <a:latin typeface="Adobe Garamond Pro" panose="02020502060506020403" pitchFamily="18" charset="0"/>
                <a:ea typeface="Calibri" panose="020F0502020204030204" pitchFamily="34" charset="0"/>
                <a:cs typeface="Times New Roman"/>
              </a:rPr>
              <a:t> is implemented to collect input data, the recommendation system is very precise and suitable.</a:t>
            </a:r>
            <a:endParaRPr lang="en-IN" dirty="0">
              <a:effectLst/>
              <a:latin typeface="Adobe Garamond Pro" panose="02020502060506020403" pitchFamily="18" charset="0"/>
              <a:ea typeface="Calibri" panose="020F0502020204030204" pitchFamily="34" charset="0"/>
              <a:cs typeface="Times New Roman"/>
            </a:endParaRPr>
          </a:p>
        </p:txBody>
      </p:sp>
      <p:sp>
        <p:nvSpPr>
          <p:cNvPr id="4" name="TextBox 3"/>
          <p:cNvSpPr txBox="1"/>
          <p:nvPr/>
        </p:nvSpPr>
        <p:spPr>
          <a:xfrm>
            <a:off x="5930537" y="1650758"/>
            <a:ext cx="3082834" cy="646331"/>
          </a:xfrm>
          <a:prstGeom prst="rect">
            <a:avLst/>
          </a:prstGeom>
          <a:noFill/>
        </p:spPr>
        <p:txBody>
          <a:bodyPr wrap="square" rtlCol="0">
            <a:spAutoFit/>
          </a:bodyPr>
          <a:lstStyle/>
          <a:p>
            <a:r>
              <a:rPr lang="en-US" b="1" dirty="0">
                <a:solidFill>
                  <a:srgbClr val="489633"/>
                </a:solidFill>
                <a:latin typeface="Adobe Garamond Pro" panose="02020502060506020403" pitchFamily="18" charset="0"/>
                <a:ea typeface="Adobe Fangsong Std R" panose="02020400000000000000" pitchFamily="18" charset="-128"/>
              </a:rPr>
              <a:t>METHODOLOGY USED</a:t>
            </a:r>
          </a:p>
          <a:p>
            <a:endParaRPr lang="en-US" dirty="0"/>
          </a:p>
        </p:txBody>
      </p:sp>
      <p:sp>
        <p:nvSpPr>
          <p:cNvPr id="12" name="TextBox 11"/>
          <p:cNvSpPr txBox="1"/>
          <p:nvPr/>
        </p:nvSpPr>
        <p:spPr>
          <a:xfrm>
            <a:off x="5930537" y="4323343"/>
            <a:ext cx="3535679" cy="646331"/>
          </a:xfrm>
          <a:prstGeom prst="rect">
            <a:avLst/>
          </a:prstGeom>
          <a:noFill/>
        </p:spPr>
        <p:txBody>
          <a:bodyPr wrap="square" rtlCol="0">
            <a:spAutoFit/>
          </a:bodyPr>
          <a:lstStyle/>
          <a:p>
            <a:r>
              <a:rPr lang="en-US" b="1" dirty="0" smtClean="0">
                <a:solidFill>
                  <a:srgbClr val="489633"/>
                </a:solidFill>
                <a:latin typeface="Adobe Garamond Pro" panose="02020502060506020403" pitchFamily="18" charset="0"/>
                <a:ea typeface="Adobe Fangsong Std R" panose="02020400000000000000" pitchFamily="18" charset="-128"/>
              </a:rPr>
              <a:t>ADVANTAGES</a:t>
            </a:r>
            <a:endParaRPr lang="en-US" b="1" dirty="0">
              <a:solidFill>
                <a:srgbClr val="489633"/>
              </a:solidFill>
              <a:latin typeface="Adobe Garamond Pro" panose="02020502060506020403" pitchFamily="18" charset="0"/>
              <a:ea typeface="Adobe Fangsong Std R" panose="02020400000000000000" pitchFamily="18" charset="-128"/>
            </a:endParaRPr>
          </a:p>
          <a:p>
            <a:endParaRPr lang="en-US" dirty="0"/>
          </a:p>
        </p:txBody>
      </p:sp>
    </p:spTree>
    <p:extLst>
      <p:ext uri="{BB962C8B-B14F-4D97-AF65-F5344CB8AC3E}">
        <p14:creationId xmlns:p14="http://schemas.microsoft.com/office/powerpoint/2010/main" val="219623496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 Box 8">
            <a:extLst>
              <a:ext uri="{FF2B5EF4-FFF2-40B4-BE49-F238E27FC236}">
                <a16:creationId xmlns:a16="http://schemas.microsoft.com/office/drawing/2014/main" id="{9022BE29-F0B9-439E-9A5E-2491DA45765A}"/>
              </a:ext>
            </a:extLst>
          </p:cNvPr>
          <p:cNvSpPr txBox="1"/>
          <p:nvPr/>
        </p:nvSpPr>
        <p:spPr>
          <a:xfrm>
            <a:off x="6159752" y="2362972"/>
            <a:ext cx="2053522" cy="3106325"/>
          </a:xfrm>
          <a:prstGeom prst="rect">
            <a:avLst/>
          </a:prstGeom>
          <a:solidFill>
            <a:srgbClr val="92D050"/>
          </a:solidFill>
          <a:ln>
            <a:solidFill>
              <a:schemeClr val="accent1">
                <a:lumMod val="60000"/>
                <a:lumOff val="40000"/>
              </a:schemeClr>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IN" sz="1600" dirty="0">
                <a:solidFill>
                  <a:schemeClr val="tx1"/>
                </a:solidFill>
                <a:effectLst/>
                <a:latin typeface="Adobe Garamond Pro" panose="02020502060506020403" pitchFamily="18" charset="0"/>
                <a:ea typeface="Calibri" panose="020F0502020204030204" pitchFamily="34" charset="0"/>
                <a:cs typeface="Times New Roman" panose="02020603050405020304" pitchFamily="18" charset="0"/>
              </a:rPr>
              <a:t>     Ensemble Model</a:t>
            </a:r>
          </a:p>
          <a:p>
            <a:pPr>
              <a:lnSpc>
                <a:spcPct val="107000"/>
              </a:lnSpc>
              <a:spcAft>
                <a:spcPts val="800"/>
              </a:spcAft>
            </a:pPr>
            <a:r>
              <a:rPr lang="en-IN" sz="1100" dirty="0">
                <a:solidFill>
                  <a:srgbClr val="002060"/>
                </a:solidFill>
                <a:effectLst/>
                <a:latin typeface="Adobe Garamond Pro" panose="02020502060506020403" pitchFamily="18" charset="0"/>
                <a:ea typeface="Calibri" panose="020F0502020204030204" pitchFamily="34" charset="0"/>
                <a:cs typeface="Times New Roman" panose="02020603050405020304" pitchFamily="18" charset="0"/>
              </a:rPr>
              <a:t> </a:t>
            </a:r>
            <a:endParaRPr lang="en-IN" sz="1100" dirty="0">
              <a:effectLst/>
              <a:latin typeface="Adobe Garamond Pro" panose="02020502060506020403"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z="1100" dirty="0">
                <a:solidFill>
                  <a:srgbClr val="002060"/>
                </a:solidFill>
                <a:effectLst/>
                <a:latin typeface="Adobe Garamond Pro" panose="02020502060506020403" pitchFamily="18" charset="0"/>
                <a:ea typeface="Calibri" panose="020F0502020204030204" pitchFamily="34" charset="0"/>
                <a:cs typeface="Times New Roman" panose="02020603050405020304" pitchFamily="18" charset="0"/>
              </a:rPr>
              <a:t> </a:t>
            </a:r>
            <a:endParaRPr lang="en-IN" sz="1100" dirty="0">
              <a:effectLst/>
              <a:latin typeface="Adobe Garamond Pro" panose="02020502060506020403"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z="1100" dirty="0">
                <a:solidFill>
                  <a:srgbClr val="002060"/>
                </a:solidFill>
                <a:effectLst/>
                <a:latin typeface="Adobe Garamond Pro" panose="02020502060506020403" pitchFamily="18" charset="0"/>
                <a:ea typeface="Calibri" panose="020F0502020204030204" pitchFamily="34" charset="0"/>
                <a:cs typeface="Times New Roman" panose="02020603050405020304" pitchFamily="18" charset="0"/>
              </a:rPr>
              <a:t> </a:t>
            </a:r>
            <a:endParaRPr lang="en-IN" sz="1100" dirty="0">
              <a:effectLst/>
              <a:latin typeface="Adobe Garamond Pro" panose="02020502060506020403"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z="1100" dirty="0">
                <a:solidFill>
                  <a:srgbClr val="002060"/>
                </a:solidFill>
                <a:effectLst/>
                <a:latin typeface="Adobe Garamond Pro" panose="02020502060506020403" pitchFamily="18" charset="0"/>
                <a:ea typeface="Calibri" panose="020F0502020204030204" pitchFamily="34" charset="0"/>
                <a:cs typeface="Times New Roman" panose="02020603050405020304" pitchFamily="18" charset="0"/>
              </a:rPr>
              <a:t> </a:t>
            </a:r>
            <a:endParaRPr lang="en-IN" sz="1100" dirty="0">
              <a:effectLst/>
              <a:latin typeface="Adobe Garamond Pro" panose="02020502060506020403"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z="1100" dirty="0">
                <a:solidFill>
                  <a:srgbClr val="002060"/>
                </a:solidFill>
                <a:effectLst/>
                <a:latin typeface="Adobe Garamond Pro" panose="02020502060506020403" pitchFamily="18" charset="0"/>
                <a:ea typeface="Calibri" panose="020F0502020204030204" pitchFamily="34" charset="0"/>
                <a:cs typeface="Times New Roman" panose="02020603050405020304" pitchFamily="18" charset="0"/>
              </a:rPr>
              <a:t> </a:t>
            </a:r>
            <a:endParaRPr lang="en-IN" sz="1100" dirty="0">
              <a:effectLst/>
              <a:latin typeface="Adobe Garamond Pro" panose="02020502060506020403"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z="1100" dirty="0">
                <a:solidFill>
                  <a:srgbClr val="002060"/>
                </a:solidFill>
                <a:effectLst/>
                <a:latin typeface="Adobe Garamond Pro" panose="02020502060506020403" pitchFamily="18" charset="0"/>
                <a:ea typeface="Calibri" panose="020F0502020204030204" pitchFamily="34" charset="0"/>
                <a:cs typeface="Times New Roman" panose="02020603050405020304" pitchFamily="18" charset="0"/>
              </a:rPr>
              <a:t> </a:t>
            </a:r>
            <a:endParaRPr lang="en-IN" sz="1100" dirty="0">
              <a:effectLst/>
              <a:latin typeface="Adobe Garamond Pro" panose="02020502060506020403"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z="1100" dirty="0">
                <a:solidFill>
                  <a:srgbClr val="002060"/>
                </a:solidFill>
                <a:effectLst/>
                <a:latin typeface="Adobe Garamond Pro" panose="02020502060506020403" pitchFamily="18" charset="0"/>
                <a:ea typeface="Calibri" panose="020F0502020204030204" pitchFamily="34" charset="0"/>
                <a:cs typeface="Times New Roman" panose="02020603050405020304" pitchFamily="18" charset="0"/>
              </a:rPr>
              <a:t> </a:t>
            </a:r>
            <a:endParaRPr lang="en-IN" sz="1100" dirty="0">
              <a:effectLst/>
              <a:latin typeface="Adobe Garamond Pro" panose="02020502060506020403"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z="1100" dirty="0">
                <a:solidFill>
                  <a:srgbClr val="002060"/>
                </a:solidFill>
                <a:effectLst/>
                <a:latin typeface="Adobe Garamond Pro" panose="02020502060506020403" pitchFamily="18" charset="0"/>
                <a:ea typeface="Calibri" panose="020F0502020204030204" pitchFamily="34" charset="0"/>
                <a:cs typeface="Times New Roman" panose="02020603050405020304" pitchFamily="18" charset="0"/>
              </a:rPr>
              <a:t> </a:t>
            </a:r>
            <a:endParaRPr lang="en-IN" sz="1100" dirty="0">
              <a:effectLst/>
              <a:latin typeface="Adobe Garamond Pro" panose="02020502060506020403"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z="1100" dirty="0">
                <a:solidFill>
                  <a:srgbClr val="002060"/>
                </a:solidFill>
                <a:effectLst/>
                <a:latin typeface="Adobe Garamond Pro" panose="02020502060506020403" pitchFamily="18" charset="0"/>
                <a:ea typeface="Calibri" panose="020F0502020204030204" pitchFamily="34" charset="0"/>
                <a:cs typeface="Times New Roman" panose="02020603050405020304" pitchFamily="18" charset="0"/>
              </a:rPr>
              <a:t> </a:t>
            </a:r>
            <a:endParaRPr lang="en-IN" sz="1100" dirty="0">
              <a:effectLst/>
              <a:latin typeface="Adobe Garamond Pro" panose="02020502060506020403"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z="1100" dirty="0">
                <a:solidFill>
                  <a:srgbClr val="002060"/>
                </a:solidFill>
                <a:effectLst/>
                <a:latin typeface="Adobe Garamond Pro" panose="02020502060506020403" pitchFamily="18" charset="0"/>
                <a:ea typeface="Calibri" panose="020F0502020204030204" pitchFamily="34" charset="0"/>
                <a:cs typeface="Times New Roman" panose="02020603050405020304" pitchFamily="18" charset="0"/>
              </a:rPr>
              <a:t> </a:t>
            </a:r>
            <a:endParaRPr lang="en-IN" sz="1100" dirty="0">
              <a:effectLst/>
              <a:latin typeface="Adobe Garamond Pro" panose="02020502060506020403"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z="1100" dirty="0">
                <a:solidFill>
                  <a:srgbClr val="002060"/>
                </a:solidFill>
                <a:effectLst/>
                <a:latin typeface="Adobe Garamond Pro" panose="02020502060506020403" pitchFamily="18" charset="0"/>
                <a:ea typeface="Calibri" panose="020F0502020204030204" pitchFamily="34" charset="0"/>
                <a:cs typeface="Times New Roman" panose="02020603050405020304" pitchFamily="18" charset="0"/>
              </a:rPr>
              <a:t> </a:t>
            </a:r>
            <a:endParaRPr lang="en-IN" sz="1100" dirty="0">
              <a:effectLst/>
              <a:latin typeface="Adobe Garamond Pro" panose="02020502060506020403" pitchFamily="18" charset="0"/>
              <a:ea typeface="Calibri" panose="020F0502020204030204" pitchFamily="34" charset="0"/>
              <a:cs typeface="Times New Roman" panose="02020603050405020304" pitchFamily="18" charset="0"/>
            </a:endParaRPr>
          </a:p>
        </p:txBody>
      </p:sp>
      <p:sp>
        <p:nvSpPr>
          <p:cNvPr id="3" name="TextBox 2">
            <a:extLst>
              <a:ext uri="{FF2B5EF4-FFF2-40B4-BE49-F238E27FC236}">
                <a16:creationId xmlns:a16="http://schemas.microsoft.com/office/drawing/2014/main" id="{A97EA262-2676-4E86-8E83-2DC05DAD5075}"/>
              </a:ext>
            </a:extLst>
          </p:cNvPr>
          <p:cNvSpPr txBox="1"/>
          <p:nvPr/>
        </p:nvSpPr>
        <p:spPr>
          <a:xfrm>
            <a:off x="1081666" y="236062"/>
            <a:ext cx="9854498" cy="769441"/>
          </a:xfrm>
          <a:prstGeom prst="rect">
            <a:avLst/>
          </a:prstGeom>
          <a:noFill/>
        </p:spPr>
        <p:txBody>
          <a:bodyPr wrap="square" lIns="91440" tIns="45720" rIns="91440" bIns="45720" anchor="t">
            <a:spAutoFit/>
          </a:bodyPr>
          <a:lstStyle/>
          <a:p>
            <a:pPr algn="ctr"/>
            <a:r>
              <a:rPr lang="en-US" sz="4400" b="1" dirty="0">
                <a:solidFill>
                  <a:srgbClr val="489633"/>
                </a:solidFill>
                <a:latin typeface="Adobe Garamond Pro" panose="02020502060506020403" pitchFamily="18" charset="0"/>
                <a:ea typeface="Calibri" panose="020F0502020204030204" pitchFamily="34" charset="0"/>
                <a:cs typeface="Times New Roman"/>
              </a:rPr>
              <a:t>SYSTEM DESIGN</a:t>
            </a:r>
            <a:endParaRPr lang="en-IN" sz="4400" b="1" dirty="0">
              <a:solidFill>
                <a:srgbClr val="489633"/>
              </a:solidFill>
              <a:effectLst/>
              <a:latin typeface="Adobe Garamond Pro" panose="02020502060506020403" pitchFamily="18" charset="0"/>
              <a:ea typeface="Calibri" panose="020F0502020204030204" pitchFamily="34" charset="0"/>
              <a:cs typeface="Times New Roman"/>
            </a:endParaRPr>
          </a:p>
        </p:txBody>
      </p:sp>
      <p:graphicFrame>
        <p:nvGraphicFramePr>
          <p:cNvPr id="9" name="Diagram 3">
            <a:extLst>
              <a:ext uri="{FF2B5EF4-FFF2-40B4-BE49-F238E27FC236}">
                <a16:creationId xmlns:a16="http://schemas.microsoft.com/office/drawing/2014/main" id="{85594EBC-6346-4050-843B-54ED926DE446}"/>
              </a:ext>
            </a:extLst>
          </p:cNvPr>
          <p:cNvGraphicFramePr/>
          <p:nvPr>
            <p:extLst>
              <p:ext uri="{D42A27DB-BD31-4B8C-83A1-F6EECF244321}">
                <p14:modId xmlns:p14="http://schemas.microsoft.com/office/powerpoint/2010/main" val="3046611351"/>
              </p:ext>
            </p:extLst>
          </p:nvPr>
        </p:nvGraphicFramePr>
        <p:xfrm>
          <a:off x="783771" y="1768928"/>
          <a:ext cx="10961915" cy="445225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11" name="Straight Connector 10">
            <a:extLst>
              <a:ext uri="{FF2B5EF4-FFF2-40B4-BE49-F238E27FC236}">
                <a16:creationId xmlns:a16="http://schemas.microsoft.com/office/drawing/2014/main" id="{CAF59D75-E47A-46A3-BBD9-1591F36E4604}"/>
              </a:ext>
            </a:extLst>
          </p:cNvPr>
          <p:cNvCxnSpPr>
            <a:cxnSpLocks/>
            <a:endCxn id="12" idx="3"/>
          </p:cNvCxnSpPr>
          <p:nvPr/>
        </p:nvCxnSpPr>
        <p:spPr>
          <a:xfrm flipH="1">
            <a:off x="2373086" y="4348069"/>
            <a:ext cx="359229" cy="691243"/>
          </a:xfrm>
          <a:prstGeom prst="line">
            <a:avLst/>
          </a:prstGeom>
          <a:ln>
            <a:solidFill>
              <a:schemeClr val="tx1">
                <a:lumMod val="95000"/>
                <a:lumOff val="5000"/>
                <a:alpha val="50000"/>
              </a:schemeClr>
            </a:solidFill>
          </a:ln>
        </p:spPr>
        <p:style>
          <a:lnRef idx="3">
            <a:schemeClr val="dk1"/>
          </a:lnRef>
          <a:fillRef idx="0">
            <a:schemeClr val="dk1"/>
          </a:fillRef>
          <a:effectRef idx="2">
            <a:schemeClr val="dk1"/>
          </a:effectRef>
          <a:fontRef idx="minor">
            <a:schemeClr val="tx1"/>
          </a:fontRef>
        </p:style>
      </p:cxnSp>
      <p:sp>
        <p:nvSpPr>
          <p:cNvPr id="12" name="Rectangle: Rounded Corners 11">
            <a:extLst>
              <a:ext uri="{FF2B5EF4-FFF2-40B4-BE49-F238E27FC236}">
                <a16:creationId xmlns:a16="http://schemas.microsoft.com/office/drawing/2014/main" id="{2F806353-362D-4460-BEA4-E6B438DBA9F5}"/>
              </a:ext>
            </a:extLst>
          </p:cNvPr>
          <p:cNvSpPr/>
          <p:nvPr/>
        </p:nvSpPr>
        <p:spPr>
          <a:xfrm>
            <a:off x="783771" y="4609326"/>
            <a:ext cx="1589315" cy="859971"/>
          </a:xfrm>
          <a:prstGeom prst="roundRect">
            <a:avLst/>
          </a:prstGeom>
          <a:solidFill>
            <a:srgbClr val="48963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atin typeface="Adobe Garamond Pro" panose="02020502060506020403" pitchFamily="18" charset="0"/>
            </a:endParaRPr>
          </a:p>
          <a:p>
            <a:pPr algn="ctr"/>
            <a:r>
              <a:rPr lang="en-US" sz="1600" dirty="0">
                <a:latin typeface="Adobe Garamond Pro" panose="02020502060506020403" pitchFamily="18" charset="0"/>
              </a:rPr>
              <a:t>Soil Characteristics</a:t>
            </a:r>
          </a:p>
          <a:p>
            <a:pPr algn="ctr"/>
            <a:endParaRPr lang="en-IN" dirty="0">
              <a:latin typeface="Adobe Garamond Pro" panose="02020502060506020403" pitchFamily="18" charset="0"/>
            </a:endParaRPr>
          </a:p>
        </p:txBody>
      </p:sp>
      <p:sp>
        <p:nvSpPr>
          <p:cNvPr id="14" name="Rectangle: Rounded Corners 13">
            <a:extLst>
              <a:ext uri="{FF2B5EF4-FFF2-40B4-BE49-F238E27FC236}">
                <a16:creationId xmlns:a16="http://schemas.microsoft.com/office/drawing/2014/main" id="{14EFDFA4-D306-42DF-93C0-54B6B0DEDE10}"/>
              </a:ext>
            </a:extLst>
          </p:cNvPr>
          <p:cNvSpPr/>
          <p:nvPr/>
        </p:nvSpPr>
        <p:spPr>
          <a:xfrm>
            <a:off x="8224163" y="1311596"/>
            <a:ext cx="1338943" cy="794656"/>
          </a:xfrm>
          <a:prstGeom prst="roundRect">
            <a:avLst/>
          </a:prstGeom>
          <a:solidFill>
            <a:srgbClr val="48963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Adobe Garamond Pro" panose="02020502060506020403" pitchFamily="18" charset="0"/>
              </a:rPr>
              <a:t>Sensor Data (IoT)</a:t>
            </a:r>
            <a:endParaRPr lang="en-IN" sz="1600" dirty="0">
              <a:latin typeface="Adobe Garamond Pro" panose="02020502060506020403" pitchFamily="18" charset="0"/>
            </a:endParaRPr>
          </a:p>
        </p:txBody>
      </p:sp>
      <p:sp>
        <p:nvSpPr>
          <p:cNvPr id="15" name="Rectangle: Rounded Corners 14">
            <a:extLst>
              <a:ext uri="{FF2B5EF4-FFF2-40B4-BE49-F238E27FC236}">
                <a16:creationId xmlns:a16="http://schemas.microsoft.com/office/drawing/2014/main" id="{15B9755B-C8ED-4830-8AF6-59109330158D}"/>
              </a:ext>
            </a:extLst>
          </p:cNvPr>
          <p:cNvSpPr/>
          <p:nvPr/>
        </p:nvSpPr>
        <p:spPr>
          <a:xfrm>
            <a:off x="9836760" y="1316906"/>
            <a:ext cx="1654628" cy="925286"/>
          </a:xfrm>
          <a:prstGeom prst="roundRect">
            <a:avLst/>
          </a:prstGeom>
          <a:solidFill>
            <a:srgbClr val="48963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07000"/>
              </a:lnSpc>
              <a:spcAft>
                <a:spcPts val="800"/>
              </a:spcAft>
            </a:pPr>
            <a:r>
              <a:rPr lang="en-IN" sz="1600" dirty="0">
                <a:solidFill>
                  <a:srgbClr val="FFFFFF"/>
                </a:solidFill>
                <a:effectLst/>
                <a:latin typeface="Adobe Garamond Pro" panose="02020502060506020403" pitchFamily="18" charset="0"/>
                <a:ea typeface="Calibri" panose="020F0502020204030204" pitchFamily="34" charset="0"/>
                <a:cs typeface="Times New Roman" panose="02020603050405020304" pitchFamily="18" charset="0"/>
              </a:rPr>
              <a:t>User</a:t>
            </a:r>
            <a:r>
              <a:rPr lang="en-IN" sz="1800" dirty="0">
                <a:solidFill>
                  <a:srgbClr val="FFFFFF"/>
                </a:solidFill>
                <a:effectLst/>
                <a:latin typeface="Adobe Garamond Pro" panose="02020502060506020403" pitchFamily="18" charset="0"/>
                <a:ea typeface="Calibri" panose="020F0502020204030204" pitchFamily="34" charset="0"/>
                <a:cs typeface="Times New Roman" panose="02020603050405020304" pitchFamily="18" charset="0"/>
              </a:rPr>
              <a:t> Input </a:t>
            </a:r>
            <a:r>
              <a:rPr lang="en-IN" sz="1600" dirty="0">
                <a:solidFill>
                  <a:srgbClr val="FFFFFF"/>
                </a:solidFill>
                <a:effectLst/>
                <a:latin typeface="Adobe Garamond Pro" panose="02020502060506020403" pitchFamily="18" charset="0"/>
                <a:ea typeface="Calibri" panose="020F0502020204030204" pitchFamily="34" charset="0"/>
                <a:cs typeface="Times New Roman" panose="02020603050405020304" pitchFamily="18" charset="0"/>
              </a:rPr>
              <a:t>(Location, Soil type)</a:t>
            </a:r>
            <a:endParaRPr lang="en-IN" sz="1800" dirty="0">
              <a:effectLst/>
              <a:latin typeface="Adobe Garamond Pro" panose="02020502060506020403" pitchFamily="18" charset="0"/>
              <a:ea typeface="Calibri" panose="020F0502020204030204" pitchFamily="34" charset="0"/>
              <a:cs typeface="Times New Roman" panose="02020603050405020304" pitchFamily="18" charset="0"/>
            </a:endParaRPr>
          </a:p>
        </p:txBody>
      </p:sp>
      <p:cxnSp>
        <p:nvCxnSpPr>
          <p:cNvPr id="17" name="Straight Connector 16">
            <a:extLst>
              <a:ext uri="{FF2B5EF4-FFF2-40B4-BE49-F238E27FC236}">
                <a16:creationId xmlns:a16="http://schemas.microsoft.com/office/drawing/2014/main" id="{938645D6-443D-494F-AF5F-BC525F86AF54}"/>
              </a:ext>
            </a:extLst>
          </p:cNvPr>
          <p:cNvCxnSpPr>
            <a:cxnSpLocks/>
            <a:stCxn id="14" idx="2"/>
          </p:cNvCxnSpPr>
          <p:nvPr/>
        </p:nvCxnSpPr>
        <p:spPr>
          <a:xfrm>
            <a:off x="8893635" y="2106252"/>
            <a:ext cx="152395" cy="1524906"/>
          </a:xfrm>
          <a:prstGeom prst="line">
            <a:avLst/>
          </a:prstGeom>
        </p:spPr>
        <p:style>
          <a:lnRef idx="3">
            <a:schemeClr val="dk1"/>
          </a:lnRef>
          <a:fillRef idx="0">
            <a:schemeClr val="dk1"/>
          </a:fillRef>
          <a:effectRef idx="2">
            <a:schemeClr val="dk1"/>
          </a:effectRef>
          <a:fontRef idx="minor">
            <a:schemeClr val="tx1"/>
          </a:fontRef>
        </p:style>
      </p:cxnSp>
      <p:cxnSp>
        <p:nvCxnSpPr>
          <p:cNvPr id="19" name="Straight Connector 18">
            <a:extLst>
              <a:ext uri="{FF2B5EF4-FFF2-40B4-BE49-F238E27FC236}">
                <a16:creationId xmlns:a16="http://schemas.microsoft.com/office/drawing/2014/main" id="{5E307919-62C2-4F07-BE24-176D72730756}"/>
              </a:ext>
            </a:extLst>
          </p:cNvPr>
          <p:cNvCxnSpPr>
            <a:cxnSpLocks/>
            <a:stCxn id="15" idx="2"/>
          </p:cNvCxnSpPr>
          <p:nvPr/>
        </p:nvCxnSpPr>
        <p:spPr>
          <a:xfrm flipH="1">
            <a:off x="9154888" y="2242192"/>
            <a:ext cx="1509186" cy="1388966"/>
          </a:xfrm>
          <a:prstGeom prst="line">
            <a:avLst/>
          </a:prstGeom>
        </p:spPr>
        <p:style>
          <a:lnRef idx="3">
            <a:schemeClr val="dk1"/>
          </a:lnRef>
          <a:fillRef idx="0">
            <a:schemeClr val="dk1"/>
          </a:fillRef>
          <a:effectRef idx="2">
            <a:schemeClr val="dk1"/>
          </a:effectRef>
          <a:fontRef idx="minor">
            <a:schemeClr val="tx1"/>
          </a:fontRef>
        </p:style>
      </p:cxnSp>
      <p:sp>
        <p:nvSpPr>
          <p:cNvPr id="44" name="Action Button: Get Information 43">
            <a:hlinkClick r:id="" action="ppaction://hlinkshowjump?jump=nextslide" highlightClick="1"/>
            <a:extLst>
              <a:ext uri="{FF2B5EF4-FFF2-40B4-BE49-F238E27FC236}">
                <a16:creationId xmlns:a16="http://schemas.microsoft.com/office/drawing/2014/main" id="{237FF92A-B2FB-404F-9D74-B8F92E9F6F9C}"/>
              </a:ext>
            </a:extLst>
          </p:cNvPr>
          <p:cNvSpPr/>
          <p:nvPr/>
        </p:nvSpPr>
        <p:spPr>
          <a:xfrm>
            <a:off x="9154887" y="1779549"/>
            <a:ext cx="408219" cy="261390"/>
          </a:xfrm>
          <a:prstGeom prst="actionButtonInformation">
            <a:avLst/>
          </a:prstGeom>
          <a:solidFill>
            <a:srgbClr val="4896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Adobe Garamond Pro" panose="02020502060506020403" pitchFamily="18" charset="0"/>
            </a:endParaRPr>
          </a:p>
        </p:txBody>
      </p:sp>
      <p:cxnSp>
        <p:nvCxnSpPr>
          <p:cNvPr id="46" name="Straight Connector 45">
            <a:extLst>
              <a:ext uri="{FF2B5EF4-FFF2-40B4-BE49-F238E27FC236}">
                <a16:creationId xmlns:a16="http://schemas.microsoft.com/office/drawing/2014/main" id="{BAD63CBC-9223-40FC-A4A3-C884E4DD21F3}"/>
              </a:ext>
            </a:extLst>
          </p:cNvPr>
          <p:cNvCxnSpPr>
            <a:cxnSpLocks/>
          </p:cNvCxnSpPr>
          <p:nvPr/>
        </p:nvCxnSpPr>
        <p:spPr>
          <a:xfrm>
            <a:off x="7957457" y="3102429"/>
            <a:ext cx="424543" cy="528729"/>
          </a:xfrm>
          <a:prstGeom prst="line">
            <a:avLst/>
          </a:prstGeom>
        </p:spPr>
        <p:style>
          <a:lnRef idx="1">
            <a:schemeClr val="dk1"/>
          </a:lnRef>
          <a:fillRef idx="0">
            <a:schemeClr val="dk1"/>
          </a:fillRef>
          <a:effectRef idx="0">
            <a:schemeClr val="dk1"/>
          </a:effectRef>
          <a:fontRef idx="minor">
            <a:schemeClr val="tx1"/>
          </a:fontRef>
        </p:style>
      </p:cxnSp>
      <p:cxnSp>
        <p:nvCxnSpPr>
          <p:cNvPr id="50" name="Straight Connector 49">
            <a:extLst>
              <a:ext uri="{FF2B5EF4-FFF2-40B4-BE49-F238E27FC236}">
                <a16:creationId xmlns:a16="http://schemas.microsoft.com/office/drawing/2014/main" id="{A86AFB2F-729E-4F45-8986-15EB4C61EDD4}"/>
              </a:ext>
            </a:extLst>
          </p:cNvPr>
          <p:cNvCxnSpPr/>
          <p:nvPr/>
        </p:nvCxnSpPr>
        <p:spPr>
          <a:xfrm flipV="1">
            <a:off x="8038011" y="4348069"/>
            <a:ext cx="529046" cy="624525"/>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43347750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Great Pitch Decks - Environment">
      <a:dk1>
        <a:sysClr val="windowText" lastClr="000000"/>
      </a:dk1>
      <a:lt1>
        <a:sysClr val="window" lastClr="FFFFFF"/>
      </a:lt1>
      <a:dk2>
        <a:srgbClr val="375C1E"/>
      </a:dk2>
      <a:lt2>
        <a:srgbClr val="E2DFCC"/>
      </a:lt2>
      <a:accent1>
        <a:srgbClr val="9ACB39"/>
      </a:accent1>
      <a:accent2>
        <a:srgbClr val="64C24A"/>
      </a:accent2>
      <a:accent3>
        <a:srgbClr val="297D53"/>
      </a:accent3>
      <a:accent4>
        <a:srgbClr val="FECF3F"/>
      </a:accent4>
      <a:accent5>
        <a:srgbClr val="F99D40"/>
      </a:accent5>
      <a:accent6>
        <a:srgbClr val="715C21"/>
      </a:accent6>
      <a:hlink>
        <a:srgbClr val="63A537"/>
      </a:hlink>
      <a:folHlink>
        <a:srgbClr val="63A537"/>
      </a:folHlink>
    </a:clrScheme>
    <a:fontScheme name="Custom 143">
      <a:majorFont>
        <a:latin typeface="Rockwell"/>
        <a:ea typeface=""/>
        <a:cs typeface=""/>
      </a:majorFont>
      <a:minorFont>
        <a:latin typeface="Calibr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lumMod val="95000"/>
          </a:schemeClr>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noAutofit/>
      </a:bodyPr>
      <a:lstStyle>
        <a:defPPr algn="l">
          <a:defRPr sz="1200" dirty="0" smtClean="0">
            <a:solidFill>
              <a:schemeClr val="tx1">
                <a:lumMod val="75000"/>
                <a:lumOff val="25000"/>
              </a:schemeClr>
            </a:solidFill>
            <a:latin typeface="+mn-lt"/>
          </a:defRPr>
        </a:defPPr>
      </a:lstStyle>
    </a:txDef>
  </a:objectDefaults>
  <a:extraClrSchemeLst/>
  <a:extLst>
    <a:ext uri="{05A4C25C-085E-4340-85A3-A5531E510DB2}">
      <thm15:themeFamily xmlns:thm15="http://schemas.microsoft.com/office/thememl/2012/main" name="TF16411174_Pitch deck_AAS_v5" id="{A82770BA-62BC-4528-9468-1207E61BFB64}" vid="{B7E69C18-93BB-4DCC-8C49-BE1813F33B2B}"/>
    </a:ext>
  </a:extLst>
</a:theme>
</file>

<file path=ppt/theme/theme2.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8332F27D-DD05-4984-A261-62350E39A094}">
  <ds:schemaRefs>
    <ds:schemaRef ds:uri="http://schemas.microsoft.com/office/2006/metadata/contentType"/>
    <ds:schemaRef ds:uri="http://schemas.microsoft.com/office/2006/metadata/properties/metaAttributes"/>
    <ds:schemaRef ds:uri="http://www.w3.org/2000/xmlns/"/>
    <ds:schemaRef ds:uri="http://www.w3.org/2001/XMLSchema"/>
    <ds:schemaRef ds:uri="71af3243-3dd4-4a8d-8c0d-dd76da1f02a5"/>
    <ds:schemaRef ds:uri="16c05727-aa75-4e4a-9b5f-8a80a1165891"/>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6DB9DAA-588F-4E7A-A8D1-E2EBF048F1AE}">
  <ds:schemaRefs>
    <ds:schemaRef ds:uri="http://schemas.microsoft.com/sharepoint/v3/contenttype/forms"/>
  </ds:schemaRefs>
</ds:datastoreItem>
</file>

<file path=customXml/itemProps3.xml><?xml version="1.0" encoding="utf-8"?>
<ds:datastoreItem xmlns:ds="http://schemas.openxmlformats.org/officeDocument/2006/customXml" ds:itemID="{ABC5C908-4F22-4D49-B2AD-A48F9AB51175}">
  <ds:schemaRefs>
    <ds:schemaRef ds:uri="http://www.w3.org/XML/1998/namespace"/>
    <ds:schemaRef ds:uri="http://purl.org/dc/terms/"/>
    <ds:schemaRef ds:uri="http://purl.org/dc/elements/1.1/"/>
    <ds:schemaRef ds:uri="http://schemas.microsoft.com/office/2006/metadata/properties"/>
    <ds:schemaRef ds:uri="http://schemas.microsoft.com/office/infopath/2007/PartnerControls"/>
    <ds:schemaRef ds:uri="http://schemas.microsoft.com/office/2006/documentManagement/types"/>
    <ds:schemaRef ds:uri="http://schemas.openxmlformats.org/package/2006/metadata/core-properties"/>
    <ds:schemaRef ds:uri="16c05727-aa75-4e4a-9b5f-8a80a1165891"/>
    <ds:schemaRef ds:uri="71af3243-3dd4-4a8d-8c0d-dd76da1f02a5"/>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Pitch deck</Template>
  <TotalTime>0</TotalTime>
  <Words>1119</Words>
  <Application>Microsoft Office PowerPoint</Application>
  <PresentationFormat>Widescreen</PresentationFormat>
  <Paragraphs>193</Paragraphs>
  <Slides>25</Slides>
  <Notes>2</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25</vt:i4>
      </vt:variant>
    </vt:vector>
  </HeadingPairs>
  <TitlesOfParts>
    <vt:vector size="37" baseType="lpstr">
      <vt:lpstr>Adobe Fangsong Std R</vt:lpstr>
      <vt:lpstr>Adobe Garamond Pro</vt:lpstr>
      <vt:lpstr>Arial</vt:lpstr>
      <vt:lpstr>Book Antiqua</vt:lpstr>
      <vt:lpstr>Calibri</vt:lpstr>
      <vt:lpstr>Calibri Light</vt:lpstr>
      <vt:lpstr>Corbel</vt:lpstr>
      <vt:lpstr>Rockwell</vt:lpstr>
      <vt:lpstr>Times New Roman</vt:lpstr>
      <vt:lpstr>Wingdings 2</vt:lpstr>
      <vt:lpstr>Office Theme</vt:lpstr>
      <vt:lpstr>Frame</vt:lpstr>
      <vt:lpstr>Precision Agriculture – Coimbatore based crop suggestion system using ML and IoT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THANK YOU </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CROP RECOMMENDATION SYSTEM </dc:title>
  <dc:creator/>
  <cp:lastModifiedBy/>
  <cp:revision>1</cp:revision>
  <dcterms:created xsi:type="dcterms:W3CDTF">2021-01-22T19:26:36Z</dcterms:created>
  <dcterms:modified xsi:type="dcterms:W3CDTF">2021-04-15T06:37:25Z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