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1DC9-EC55-95B1-249E-5DC9F774E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Retail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FA65-AD2F-D167-2EE9-FDD10B0F0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7640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Tableau Project Summary</a:t>
            </a:r>
          </a:p>
          <a:p>
            <a:r>
              <a:rPr lang="en-US" sz="3200" dirty="0"/>
              <a:t>Name: Sneha S</a:t>
            </a:r>
          </a:p>
          <a:p>
            <a:r>
              <a:rPr lang="en-US" sz="3200" dirty="0"/>
              <a:t>Date: 07/08/2025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32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6289-0E0A-39B1-0070-5D9FD2C5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70188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DD286-EFC0-763B-18A0-5685A70E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Explore and analyze retail sales data.</a:t>
            </a:r>
          </a:p>
          <a:p>
            <a:pPr>
              <a:lnSpc>
                <a:spcPct val="150000"/>
              </a:lnSpc>
            </a:pPr>
            <a:r>
              <a:rPr lang="en-US" dirty="0"/>
              <a:t>Identify top-level performance metrics using KPIs.</a:t>
            </a:r>
          </a:p>
          <a:p>
            <a:pPr>
              <a:lnSpc>
                <a:spcPct val="150000"/>
              </a:lnSpc>
            </a:pPr>
            <a:r>
              <a:rPr lang="en-US" dirty="0"/>
              <a:t>Present insights with an interactive Tableau dashboard.</a:t>
            </a:r>
          </a:p>
          <a:p>
            <a:pPr>
              <a:lnSpc>
                <a:spcPct val="150000"/>
              </a:lnSpc>
            </a:pPr>
            <a:r>
              <a:rPr lang="en-US" dirty="0"/>
              <a:t>Help business users understand sales trends and patterns.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7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26C0-5DAF-B55C-33BA-A8B0B87C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E76F-388D-F9DD-5D59-1CDC8296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Retail Sales Dataset (Excel format). </a:t>
            </a:r>
          </a:p>
          <a:p>
            <a:pPr>
              <a:lnSpc>
                <a:spcPct val="150000"/>
              </a:lnSpc>
            </a:pPr>
            <a:r>
              <a:rPr lang="en-US" dirty="0"/>
              <a:t>Contains fields such as Transaction ID, Customer ID, Date, Gender, Age, Product Category, Quantity, Price, Total Amount.</a:t>
            </a:r>
          </a:p>
          <a:p>
            <a:pPr>
              <a:lnSpc>
                <a:spcPct val="150000"/>
              </a:lnSpc>
            </a:pPr>
            <a:r>
              <a:rPr lang="en-US" dirty="0"/>
              <a:t>Used to generate visual insights and KPIs.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6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970D-0BF4-FFD1-BCE1-5A70733E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&amp; Metrices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A046-A7B3-0E62-82A9-923B2993A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Total Sales: Rs.4,56,000</a:t>
            </a:r>
          </a:p>
          <a:p>
            <a:r>
              <a:rPr lang="en-US" dirty="0"/>
              <a:t>Total Transactions: 1000</a:t>
            </a:r>
          </a:p>
          <a:p>
            <a:r>
              <a:rPr lang="en-US" dirty="0"/>
              <a:t>Average Order Value: Total Sales ÷ Total Transactions = Rs.456</a:t>
            </a:r>
          </a:p>
          <a:p>
            <a:r>
              <a:rPr lang="en-US" dirty="0"/>
              <a:t>Top Products and Categories by Sales.</a:t>
            </a:r>
          </a:p>
          <a:p>
            <a:r>
              <a:rPr lang="en-US" dirty="0"/>
              <a:t>Sales Trend over Time.</a:t>
            </a:r>
          </a:p>
          <a:p>
            <a:r>
              <a:rPr lang="en-US" dirty="0"/>
              <a:t>Age Distribution</a:t>
            </a:r>
          </a:p>
          <a:p>
            <a:r>
              <a:rPr lang="en-US" dirty="0"/>
              <a:t>Gender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9401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2EB5-9F16-C077-D771-DBD8DEB1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259D-5E0C-BDA3-3F35-712F49C6B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Navigation button added for Age Distribution view</a:t>
            </a:r>
          </a:p>
          <a:p>
            <a:pPr>
              <a:lnSpc>
                <a:spcPct val="150000"/>
              </a:lnSpc>
            </a:pPr>
            <a:r>
              <a:rPr lang="en-US" dirty="0"/>
              <a:t>Enables quick access to demographic breakdown</a:t>
            </a:r>
          </a:p>
          <a:p>
            <a:pPr>
              <a:lnSpc>
                <a:spcPct val="150000"/>
              </a:lnSpc>
            </a:pPr>
            <a:r>
              <a:rPr lang="en-US" dirty="0"/>
              <a:t>Enhances interactive dashboard experience</a:t>
            </a:r>
          </a:p>
        </p:txBody>
      </p:sp>
    </p:spTree>
    <p:extLst>
      <p:ext uri="{BB962C8B-B14F-4D97-AF65-F5344CB8AC3E}">
        <p14:creationId xmlns:p14="http://schemas.microsoft.com/office/powerpoint/2010/main" val="211275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457C-6D24-9E07-C56A-59DA4865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9803-F2E7-4416-416E-609E8801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peaked in </a:t>
            </a:r>
            <a:r>
              <a:rPr lang="en-US" b="1" dirty="0"/>
              <a:t>May (₹53,150)</a:t>
            </a:r>
            <a:r>
              <a:rPr lang="en-US" dirty="0"/>
              <a:t> and </a:t>
            </a:r>
            <a:r>
              <a:rPr lang="en-US" b="1" dirty="0"/>
              <a:t>October (₹46,580)</a:t>
            </a:r>
            <a:r>
              <a:rPr lang="en-US" dirty="0"/>
              <a:t>, The lowest was in </a:t>
            </a:r>
            <a:r>
              <a:rPr lang="en-US" b="1" dirty="0"/>
              <a:t>September (₹23,620)</a:t>
            </a:r>
            <a:r>
              <a:rPr lang="en-US" dirty="0"/>
              <a:t>.</a:t>
            </a:r>
          </a:p>
          <a:p>
            <a:r>
              <a:rPr lang="en-US" dirty="0"/>
              <a:t>All categories performed well, but </a:t>
            </a:r>
            <a:r>
              <a:rPr lang="en-US" b="1" dirty="0"/>
              <a:t>Beauty (₹156,905)</a:t>
            </a:r>
            <a:r>
              <a:rPr lang="en-US" dirty="0"/>
              <a:t> slightly outperformed Clothing and Electronics.</a:t>
            </a:r>
          </a:p>
          <a:p>
            <a:r>
              <a:rPr lang="en-US" dirty="0"/>
              <a:t>The customer base is almost evenly split between </a:t>
            </a:r>
            <a:r>
              <a:rPr lang="en-US" b="1" dirty="0"/>
              <a:t>Female (510)</a:t>
            </a:r>
            <a:r>
              <a:rPr lang="en-US" dirty="0"/>
              <a:t> and </a:t>
            </a:r>
            <a:r>
              <a:rPr lang="en-US" b="1" dirty="0"/>
              <a:t>Male (490)</a:t>
            </a:r>
            <a:r>
              <a:rPr lang="en-US" dirty="0"/>
              <a:t>, with a slight female majority.</a:t>
            </a:r>
          </a:p>
          <a:p>
            <a:r>
              <a:rPr lang="en-US" dirty="0"/>
              <a:t>Helps in targeted decision-making and inventory planning.</a:t>
            </a:r>
          </a:p>
        </p:txBody>
      </p:sp>
    </p:spTree>
    <p:extLst>
      <p:ext uri="{BB962C8B-B14F-4D97-AF65-F5344CB8AC3E}">
        <p14:creationId xmlns:p14="http://schemas.microsoft.com/office/powerpoint/2010/main" val="114785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04DC-F0F5-BD6A-9722-08AD4C5E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75AA-A6DD-1F65-6B0A-8B4DCDC1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interactive dashboard provides a clear view of retail sales performance.</a:t>
            </a:r>
          </a:p>
          <a:p>
            <a:pPr>
              <a:lnSpc>
                <a:spcPct val="150000"/>
              </a:lnSpc>
            </a:pPr>
            <a:r>
              <a:rPr lang="en-US" dirty="0"/>
              <a:t>KPIs help track key business metrics at a glance.</a:t>
            </a:r>
          </a:p>
          <a:p>
            <a:pPr>
              <a:lnSpc>
                <a:spcPct val="150000"/>
              </a:lnSpc>
            </a:pPr>
            <a:r>
              <a:rPr lang="en-US" dirty="0"/>
              <a:t>Visualizations assist in understanding customer behavior and sales trends.</a:t>
            </a:r>
          </a:p>
          <a:p>
            <a:pPr>
              <a:lnSpc>
                <a:spcPct val="150000"/>
              </a:lnSpc>
            </a:pPr>
            <a:r>
              <a:rPr lang="en-US" dirty="0"/>
              <a:t>Effective tool for data-driven business decisions.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91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262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Retail Sales Dashboard</vt:lpstr>
      <vt:lpstr>Objective</vt:lpstr>
      <vt:lpstr>Data Source</vt:lpstr>
      <vt:lpstr>KPI &amp; Metrices</vt:lpstr>
      <vt:lpstr>Dashboard Navigation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2025-08-07T11:54:30Z</dcterms:created>
  <dcterms:modified xsi:type="dcterms:W3CDTF">2025-08-07T12:44:56Z</dcterms:modified>
</cp:coreProperties>
</file>