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media/image11.svg" ContentType="image/svg+xml"/>
  <Override PartName="/ppt/media/image14.svg" ContentType="image/svg+xml"/>
  <Override PartName="/ppt/media/image2.svg" ContentType="image/svg+xml"/>
  <Override PartName="/ppt/media/image27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8"/>
  </p:notesMasterIdLst>
  <p:handoutMasterIdLst>
    <p:handoutMasterId r:id="rId34"/>
  </p:handoutMasterIdLst>
  <p:sldIdLst>
    <p:sldId id="257" r:id="rId7"/>
    <p:sldId id="258" r:id="rId9"/>
    <p:sldId id="259" r:id="rId10"/>
    <p:sldId id="273" r:id="rId11"/>
    <p:sldId id="261" r:id="rId12"/>
    <p:sldId id="274" r:id="rId13"/>
    <p:sldId id="260" r:id="rId14"/>
    <p:sldId id="263" r:id="rId15"/>
    <p:sldId id="275" r:id="rId16"/>
    <p:sldId id="280" r:id="rId17"/>
    <p:sldId id="279" r:id="rId18"/>
    <p:sldId id="265" r:id="rId19"/>
    <p:sldId id="281" r:id="rId20"/>
    <p:sldId id="266" r:id="rId21"/>
    <p:sldId id="305" r:id="rId22"/>
    <p:sldId id="331" r:id="rId23"/>
    <p:sldId id="332" r:id="rId24"/>
    <p:sldId id="330" r:id="rId25"/>
    <p:sldId id="306" r:id="rId26"/>
    <p:sldId id="307" r:id="rId27"/>
    <p:sldId id="308" r:id="rId28"/>
    <p:sldId id="325" r:id="rId29"/>
    <p:sldId id="271" r:id="rId30"/>
    <p:sldId id="268" r:id="rId31"/>
    <p:sldId id="326" r:id="rId32"/>
    <p:sldId id="320" r:id="rId33"/>
  </p:sldIdLst>
  <p:sldSz cx="12192000" cy="6858000"/>
  <p:notesSz cx="6858000" cy="9144000"/>
  <p:embeddedFontLst>
    <p:embeddedFont>
      <p:font typeface="Manrope SemiBold" charset="0"/>
      <p:bold r:id="rId38"/>
    </p:embeddedFont>
    <p:embeddedFont>
      <p:font typeface="MuseoModerno Black" pitchFamily="2" charset="0"/>
      <p:bold r:id="rId39"/>
    </p:embeddedFont>
    <p:embeddedFont>
      <p:font typeface="Arial Rounded MT Bold" panose="020F0704030504030204" charset="0"/>
      <p:regular r:id="rId40"/>
    </p:embeddedFont>
    <p:embeddedFont>
      <p:font typeface="Arial Black" panose="020B0A04020102020204" charset="0"/>
      <p:bold r:id="rId41"/>
    </p:embeddedFont>
  </p:embeddedFontLst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02" userDrawn="1">
          <p15:clr>
            <a:srgbClr val="A4A3A4"/>
          </p15:clr>
        </p15:guide>
        <p15:guide id="3" pos="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5B"/>
    <a:srgbClr val="894591"/>
    <a:srgbClr val="5652CC"/>
    <a:srgbClr val="E9ECFD"/>
    <a:srgbClr val="E0E5FC"/>
    <a:srgbClr val="F4F6FE"/>
    <a:srgbClr val="65B1E5"/>
    <a:srgbClr val="FFB36E"/>
    <a:srgbClr val="F9CEA9"/>
    <a:srgbClr val="674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702"/>
        <p:guide pos="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gs" Target="tags/tag13.xml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MuseoModerno Black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MuseoModerno Black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fld id="{E008CAFD-5C13-4197-A3D6-997B93DB75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fld id="{63D524D4-9AFE-429E-8F5E-31212A67D5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7B88-07B7-4985-9441-115213C6C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8" Type="http://schemas.openxmlformats.org/officeDocument/2006/relationships/theme" Target="../theme/theme4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8" Type="http://schemas.openxmlformats.org/officeDocument/2006/relationships/theme" Target="../theme/theme5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565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775690" y="0"/>
                <a:ext cx="4412343" cy="229589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0" y="4562109"/>
                <a:ext cx="4412343" cy="2295891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97233" y="88900"/>
                <a:ext cx="11997534" cy="6680200"/>
              </a:xfrm>
              <a:prstGeom prst="rect">
                <a:avLst/>
              </a:prstGeom>
              <a:solidFill>
                <a:srgbClr val="F4F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H="1">
                <a:off x="11261416" y="6375400"/>
                <a:ext cx="833349" cy="393700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3550" y="360198"/>
              <a:ext cx="835907" cy="5922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565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775690" y="0"/>
                <a:ext cx="4412343" cy="229589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0" y="4562109"/>
                <a:ext cx="4412343" cy="2295891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97233" y="88900"/>
                <a:ext cx="11997534" cy="6680200"/>
              </a:xfrm>
              <a:prstGeom prst="rect">
                <a:avLst/>
              </a:prstGeom>
              <a:solidFill>
                <a:srgbClr val="F4F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H="1">
                <a:off x="11261416" y="6375400"/>
                <a:ext cx="833349" cy="393700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3550" y="360198"/>
              <a:ext cx="835907" cy="5922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565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775690" y="0"/>
                <a:ext cx="4412343" cy="229589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0" y="4562109"/>
                <a:ext cx="4412343" cy="2295891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97233" y="88900"/>
                <a:ext cx="11997534" cy="6680200"/>
              </a:xfrm>
              <a:prstGeom prst="rect">
                <a:avLst/>
              </a:prstGeom>
              <a:solidFill>
                <a:srgbClr val="F4F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H="1">
                <a:off x="11261416" y="6375400"/>
                <a:ext cx="833349" cy="393700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3550" y="360198"/>
              <a:ext cx="835907" cy="5922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565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775690" y="0"/>
                <a:ext cx="4412343" cy="229589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0" y="4562109"/>
                <a:ext cx="4412343" cy="2295891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97233" y="88900"/>
                <a:ext cx="11997534" cy="6680200"/>
              </a:xfrm>
              <a:prstGeom prst="rect">
                <a:avLst/>
              </a:prstGeom>
              <a:solidFill>
                <a:srgbClr val="F4F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H="1">
                <a:off x="11261416" y="6375400"/>
                <a:ext cx="833349" cy="393700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3550" y="360198"/>
              <a:ext cx="835907" cy="5922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A85C806-4741-489D-BD59-9FD505E2F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612A4BD4-DD19-4EB8-B2DC-5CC57FB6AC65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565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775690" y="0"/>
                <a:ext cx="4412343" cy="229589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0" y="4562109"/>
                <a:ext cx="4412343" cy="2295891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97233" y="88900"/>
                <a:ext cx="11997534" cy="6680200"/>
              </a:xfrm>
              <a:prstGeom prst="rect">
                <a:avLst/>
              </a:prstGeom>
              <a:solidFill>
                <a:srgbClr val="F4F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useoModerno Black" pitchFamily="2" charset="0"/>
                </a:endParaRPr>
              </a:p>
            </p:txBody>
          </p:sp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H="1">
                <a:off x="11261416" y="6375400"/>
                <a:ext cx="833349" cy="393700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3550" y="360198"/>
              <a:ext cx="835907" cy="5922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.xml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.jpeg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jpe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1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8.xml"/><Relationship Id="rId3" Type="http://schemas.openxmlformats.org/officeDocument/2006/relationships/image" Target="../media/image12.jpeg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5.xml"/><Relationship Id="rId4" Type="http://schemas.openxmlformats.org/officeDocument/2006/relationships/tags" Target="../tags/tag10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.xml"/><Relationship Id="rId5" Type="http://schemas.openxmlformats.org/officeDocument/2006/relationships/image" Target="../media/image12.jpeg"/><Relationship Id="rId4" Type="http://schemas.openxmlformats.org/officeDocument/2006/relationships/image" Target="../media/image28.GIF"/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 flipV="1">
            <a:off x="7775690" y="0"/>
            <a:ext cx="4412343" cy="2295891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562109"/>
            <a:ext cx="4412343" cy="2295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3743" y="388257"/>
            <a:ext cx="11466286" cy="6081486"/>
          </a:xfrm>
          <a:prstGeom prst="rect">
            <a:avLst/>
          </a:prstGeom>
          <a:solidFill>
            <a:srgbClr val="F4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883520" y="5545428"/>
            <a:ext cx="1956507" cy="924315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000" y="1279383"/>
            <a:ext cx="4577158" cy="43684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88360" y="1762400"/>
            <a:ext cx="5837925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5652CC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Future of Genetically Modified Food and Preservatives</a:t>
            </a:r>
            <a:endParaRPr lang="en-US" altLang="zh-CN" sz="44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44" name="Oval 40"/>
          <p:cNvSpPr/>
          <p:nvPr/>
        </p:nvSpPr>
        <p:spPr>
          <a:xfrm>
            <a:off x="10174154" y="5212962"/>
            <a:ext cx="236744" cy="236387"/>
          </a:xfrm>
          <a:custGeom>
            <a:avLst/>
            <a:gdLst>
              <a:gd name="connsiteX0" fmla="*/ 241805 w 609191"/>
              <a:gd name="connsiteY0" fmla="*/ 126251 h 608274"/>
              <a:gd name="connsiteX1" fmla="*/ 37679 w 609191"/>
              <a:gd name="connsiteY1" fmla="*/ 348029 h 608274"/>
              <a:gd name="connsiteX2" fmla="*/ 260645 w 609191"/>
              <a:gd name="connsiteY2" fmla="*/ 570653 h 608274"/>
              <a:gd name="connsiteX3" fmla="*/ 482764 w 609191"/>
              <a:gd name="connsiteY3" fmla="*/ 366839 h 608274"/>
              <a:gd name="connsiteX4" fmla="*/ 373117 w 609191"/>
              <a:gd name="connsiteY4" fmla="*/ 366839 h 608274"/>
              <a:gd name="connsiteX5" fmla="*/ 260645 w 609191"/>
              <a:gd name="connsiteY5" fmla="*/ 461927 h 608274"/>
              <a:gd name="connsiteX6" fmla="*/ 146571 w 609191"/>
              <a:gd name="connsiteY6" fmla="*/ 348029 h 608274"/>
              <a:gd name="connsiteX7" fmla="*/ 241805 w 609191"/>
              <a:gd name="connsiteY7" fmla="*/ 235635 h 608274"/>
              <a:gd name="connsiteX8" fmla="*/ 260645 w 609191"/>
              <a:gd name="connsiteY8" fmla="*/ 87783 h 608274"/>
              <a:gd name="connsiteX9" fmla="*/ 279484 w 609191"/>
              <a:gd name="connsiteY9" fmla="*/ 87783 h 608274"/>
              <a:gd name="connsiteX10" fmla="*/ 279484 w 609191"/>
              <a:gd name="connsiteY10" fmla="*/ 271752 h 608274"/>
              <a:gd name="connsiteX11" fmla="*/ 260645 w 609191"/>
              <a:gd name="connsiteY11" fmla="*/ 271752 h 608274"/>
              <a:gd name="connsiteX12" fmla="*/ 184251 w 609191"/>
              <a:gd name="connsiteY12" fmla="*/ 348029 h 608274"/>
              <a:gd name="connsiteX13" fmla="*/ 260645 w 609191"/>
              <a:gd name="connsiteY13" fmla="*/ 424306 h 608274"/>
              <a:gd name="connsiteX14" fmla="*/ 337040 w 609191"/>
              <a:gd name="connsiteY14" fmla="*/ 348029 h 608274"/>
              <a:gd name="connsiteX15" fmla="*/ 337040 w 609191"/>
              <a:gd name="connsiteY15" fmla="*/ 329218 h 608274"/>
              <a:gd name="connsiteX16" fmla="*/ 521196 w 609191"/>
              <a:gd name="connsiteY16" fmla="*/ 329218 h 608274"/>
              <a:gd name="connsiteX17" fmla="*/ 521196 w 609191"/>
              <a:gd name="connsiteY17" fmla="*/ 348029 h 608274"/>
              <a:gd name="connsiteX18" fmla="*/ 260645 w 609191"/>
              <a:gd name="connsiteY18" fmla="*/ 608274 h 608274"/>
              <a:gd name="connsiteX19" fmla="*/ 0 w 609191"/>
              <a:gd name="connsiteY19" fmla="*/ 348029 h 608274"/>
              <a:gd name="connsiteX20" fmla="*/ 260645 w 609191"/>
              <a:gd name="connsiteY20" fmla="*/ 87783 h 608274"/>
              <a:gd name="connsiteX21" fmla="*/ 367364 w 609191"/>
              <a:gd name="connsiteY21" fmla="*/ 38378 h 608274"/>
              <a:gd name="connsiteX22" fmla="*/ 367364 w 609191"/>
              <a:gd name="connsiteY22" fmla="*/ 147868 h 608274"/>
              <a:gd name="connsiteX23" fmla="*/ 461099 w 609191"/>
              <a:gd name="connsiteY23" fmla="*/ 241461 h 608274"/>
              <a:gd name="connsiteX24" fmla="*/ 570661 w 609191"/>
              <a:gd name="connsiteY24" fmla="*/ 241461 h 608274"/>
              <a:gd name="connsiteX25" fmla="*/ 367364 w 609191"/>
              <a:gd name="connsiteY25" fmla="*/ 38378 h 608274"/>
              <a:gd name="connsiteX26" fmla="*/ 329681 w 609191"/>
              <a:gd name="connsiteY26" fmla="*/ 0 h 608274"/>
              <a:gd name="connsiteX27" fmla="*/ 348523 w 609191"/>
              <a:gd name="connsiteY27" fmla="*/ 0 h 608274"/>
              <a:gd name="connsiteX28" fmla="*/ 609191 w 609191"/>
              <a:gd name="connsiteY28" fmla="*/ 260274 h 608274"/>
              <a:gd name="connsiteX29" fmla="*/ 609191 w 609191"/>
              <a:gd name="connsiteY29" fmla="*/ 279086 h 608274"/>
              <a:gd name="connsiteX30" fmla="*/ 424924 w 609191"/>
              <a:gd name="connsiteY30" fmla="*/ 279086 h 608274"/>
              <a:gd name="connsiteX31" fmla="*/ 424924 w 609191"/>
              <a:gd name="connsiteY31" fmla="*/ 260274 h 608274"/>
              <a:gd name="connsiteX32" fmla="*/ 348523 w 609191"/>
              <a:gd name="connsiteY32" fmla="*/ 183988 h 608274"/>
              <a:gd name="connsiteX33" fmla="*/ 329681 w 609191"/>
              <a:gd name="connsiteY33" fmla="*/ 183988 h 60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191" h="608274">
                <a:moveTo>
                  <a:pt x="241805" y="126251"/>
                </a:moveTo>
                <a:cubicBezTo>
                  <a:pt x="127638" y="135844"/>
                  <a:pt x="37679" y="231591"/>
                  <a:pt x="37679" y="348029"/>
                </a:cubicBezTo>
                <a:cubicBezTo>
                  <a:pt x="37679" y="470768"/>
                  <a:pt x="137717" y="570653"/>
                  <a:pt x="260645" y="570653"/>
                </a:cubicBezTo>
                <a:cubicBezTo>
                  <a:pt x="377168" y="570653"/>
                  <a:pt x="473155" y="480832"/>
                  <a:pt x="482764" y="366839"/>
                </a:cubicBezTo>
                <a:lnTo>
                  <a:pt x="373117" y="366839"/>
                </a:lnTo>
                <a:cubicBezTo>
                  <a:pt x="364169" y="420732"/>
                  <a:pt x="317069" y="461927"/>
                  <a:pt x="260645" y="461927"/>
                </a:cubicBezTo>
                <a:cubicBezTo>
                  <a:pt x="197721" y="461927"/>
                  <a:pt x="146571" y="410856"/>
                  <a:pt x="146571" y="348029"/>
                </a:cubicBezTo>
                <a:cubicBezTo>
                  <a:pt x="146571" y="291597"/>
                  <a:pt x="187830" y="244664"/>
                  <a:pt x="241805" y="235635"/>
                </a:cubicBezTo>
                <a:close/>
                <a:moveTo>
                  <a:pt x="260645" y="87783"/>
                </a:moveTo>
                <a:lnTo>
                  <a:pt x="279484" y="87783"/>
                </a:lnTo>
                <a:lnTo>
                  <a:pt x="279484" y="271752"/>
                </a:lnTo>
                <a:lnTo>
                  <a:pt x="260645" y="271752"/>
                </a:lnTo>
                <a:cubicBezTo>
                  <a:pt x="218444" y="271752"/>
                  <a:pt x="184251" y="305987"/>
                  <a:pt x="184251" y="348029"/>
                </a:cubicBezTo>
                <a:cubicBezTo>
                  <a:pt x="184251" y="390071"/>
                  <a:pt x="218444" y="424306"/>
                  <a:pt x="260645" y="424306"/>
                </a:cubicBezTo>
                <a:cubicBezTo>
                  <a:pt x="302751" y="424306"/>
                  <a:pt x="337040" y="390071"/>
                  <a:pt x="337040" y="348029"/>
                </a:cubicBezTo>
                <a:lnTo>
                  <a:pt x="337040" y="329218"/>
                </a:lnTo>
                <a:lnTo>
                  <a:pt x="521196" y="329218"/>
                </a:lnTo>
                <a:lnTo>
                  <a:pt x="521196" y="348029"/>
                </a:lnTo>
                <a:cubicBezTo>
                  <a:pt x="521196" y="491554"/>
                  <a:pt x="404297" y="608274"/>
                  <a:pt x="260645" y="608274"/>
                </a:cubicBezTo>
                <a:cubicBezTo>
                  <a:pt x="116899" y="608274"/>
                  <a:pt x="0" y="491554"/>
                  <a:pt x="0" y="348029"/>
                </a:cubicBezTo>
                <a:cubicBezTo>
                  <a:pt x="0" y="204503"/>
                  <a:pt x="116899" y="87783"/>
                  <a:pt x="260645" y="87783"/>
                </a:cubicBezTo>
                <a:close/>
                <a:moveTo>
                  <a:pt x="367364" y="38378"/>
                </a:moveTo>
                <a:lnTo>
                  <a:pt x="367364" y="147868"/>
                </a:lnTo>
                <a:cubicBezTo>
                  <a:pt x="415221" y="155863"/>
                  <a:pt x="453091" y="193677"/>
                  <a:pt x="461099" y="241461"/>
                </a:cubicBezTo>
                <a:lnTo>
                  <a:pt x="570661" y="241461"/>
                </a:lnTo>
                <a:cubicBezTo>
                  <a:pt x="561617" y="133664"/>
                  <a:pt x="475324" y="47502"/>
                  <a:pt x="367364" y="38378"/>
                </a:cubicBezTo>
                <a:close/>
                <a:moveTo>
                  <a:pt x="329681" y="0"/>
                </a:moveTo>
                <a:lnTo>
                  <a:pt x="348523" y="0"/>
                </a:lnTo>
                <a:cubicBezTo>
                  <a:pt x="492281" y="0"/>
                  <a:pt x="609191" y="116733"/>
                  <a:pt x="609191" y="260274"/>
                </a:cubicBezTo>
                <a:lnTo>
                  <a:pt x="609191" y="279086"/>
                </a:lnTo>
                <a:lnTo>
                  <a:pt x="424924" y="279086"/>
                </a:lnTo>
                <a:lnTo>
                  <a:pt x="424924" y="260274"/>
                </a:lnTo>
                <a:cubicBezTo>
                  <a:pt x="424924" y="218133"/>
                  <a:pt x="390633" y="183988"/>
                  <a:pt x="348523" y="183988"/>
                </a:cubicBezTo>
                <a:lnTo>
                  <a:pt x="329681" y="183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45" name="Oval 41"/>
          <p:cNvSpPr/>
          <p:nvPr/>
        </p:nvSpPr>
        <p:spPr>
          <a:xfrm>
            <a:off x="10023187" y="5269934"/>
            <a:ext cx="206992" cy="236744"/>
          </a:xfrm>
          <a:custGeom>
            <a:avLst/>
            <a:gdLst>
              <a:gd name="T0" fmla="*/ 6215 w 6816"/>
              <a:gd name="T1" fmla="*/ 1032 h 7808"/>
              <a:gd name="T2" fmla="*/ 3204 w 6816"/>
              <a:gd name="T3" fmla="*/ 1199 h 7808"/>
              <a:gd name="T4" fmla="*/ 944 w 6816"/>
              <a:gd name="T5" fmla="*/ 3460 h 7808"/>
              <a:gd name="T6" fmla="*/ 777 w 6816"/>
              <a:gd name="T7" fmla="*/ 6456 h 7808"/>
              <a:gd name="T8" fmla="*/ 3788 w 6816"/>
              <a:gd name="T9" fmla="*/ 6304 h 7808"/>
              <a:gd name="T10" fmla="*/ 6063 w 6816"/>
              <a:gd name="T11" fmla="*/ 4043 h 7808"/>
              <a:gd name="T12" fmla="*/ 6771 w 6816"/>
              <a:gd name="T13" fmla="*/ 2531 h 7808"/>
              <a:gd name="T14" fmla="*/ 6215 w 6816"/>
              <a:gd name="T15" fmla="*/ 1032 h 7808"/>
              <a:gd name="T16" fmla="*/ 3413 w 6816"/>
              <a:gd name="T17" fmla="*/ 5928 h 7808"/>
              <a:gd name="T18" fmla="*/ 1180 w 6816"/>
              <a:gd name="T19" fmla="*/ 6080 h 7808"/>
              <a:gd name="T20" fmla="*/ 1319 w 6816"/>
              <a:gd name="T21" fmla="*/ 3834 h 7808"/>
              <a:gd name="T22" fmla="*/ 2261 w 6816"/>
              <a:gd name="T23" fmla="*/ 2891 h 7808"/>
              <a:gd name="T24" fmla="*/ 4349 w 6816"/>
              <a:gd name="T25" fmla="*/ 4991 h 7808"/>
              <a:gd name="T26" fmla="*/ 3413 w 6816"/>
              <a:gd name="T27" fmla="*/ 5928 h 7808"/>
              <a:gd name="T28" fmla="*/ 5673 w 6816"/>
              <a:gd name="T29" fmla="*/ 3668 h 7808"/>
              <a:gd name="T30" fmla="*/ 4744 w 6816"/>
              <a:gd name="T31" fmla="*/ 4598 h 7808"/>
              <a:gd name="T32" fmla="*/ 2649 w 6816"/>
              <a:gd name="T33" fmla="*/ 2503 h 7808"/>
              <a:gd name="T34" fmla="*/ 3579 w 6816"/>
              <a:gd name="T35" fmla="*/ 1574 h 7808"/>
              <a:gd name="T36" fmla="*/ 5812 w 6816"/>
              <a:gd name="T37" fmla="*/ 1422 h 7808"/>
              <a:gd name="T38" fmla="*/ 5673 w 6816"/>
              <a:gd name="T39" fmla="*/ 3668 h 7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16" h="7808">
                <a:moveTo>
                  <a:pt x="6215" y="1032"/>
                </a:moveTo>
                <a:cubicBezTo>
                  <a:pt x="5768" y="586"/>
                  <a:pt x="4433" y="0"/>
                  <a:pt x="3204" y="1199"/>
                </a:cubicBezTo>
                <a:lnTo>
                  <a:pt x="944" y="3460"/>
                </a:lnTo>
                <a:cubicBezTo>
                  <a:pt x="69" y="4334"/>
                  <a:pt x="0" y="5679"/>
                  <a:pt x="777" y="6456"/>
                </a:cubicBezTo>
                <a:cubicBezTo>
                  <a:pt x="777" y="6456"/>
                  <a:pt x="2069" y="7808"/>
                  <a:pt x="3788" y="6304"/>
                </a:cubicBezTo>
                <a:lnTo>
                  <a:pt x="6063" y="4043"/>
                </a:lnTo>
                <a:cubicBezTo>
                  <a:pt x="6493" y="3627"/>
                  <a:pt x="6743" y="3086"/>
                  <a:pt x="6771" y="2531"/>
                </a:cubicBezTo>
                <a:cubicBezTo>
                  <a:pt x="6811" y="1962"/>
                  <a:pt x="6613" y="1431"/>
                  <a:pt x="6215" y="1032"/>
                </a:cubicBezTo>
                <a:close/>
                <a:moveTo>
                  <a:pt x="3413" y="5928"/>
                </a:moveTo>
                <a:cubicBezTo>
                  <a:pt x="3067" y="6275"/>
                  <a:pt x="1952" y="6852"/>
                  <a:pt x="1180" y="6080"/>
                </a:cubicBezTo>
                <a:cubicBezTo>
                  <a:pt x="337" y="5238"/>
                  <a:pt x="1000" y="4166"/>
                  <a:pt x="1319" y="3834"/>
                </a:cubicBezTo>
                <a:lnTo>
                  <a:pt x="2261" y="2891"/>
                </a:lnTo>
                <a:lnTo>
                  <a:pt x="4349" y="4991"/>
                </a:lnTo>
                <a:lnTo>
                  <a:pt x="3413" y="5928"/>
                </a:lnTo>
                <a:close/>
                <a:moveTo>
                  <a:pt x="5673" y="3668"/>
                </a:moveTo>
                <a:lnTo>
                  <a:pt x="4744" y="4598"/>
                </a:lnTo>
                <a:lnTo>
                  <a:pt x="2649" y="2503"/>
                </a:lnTo>
                <a:lnTo>
                  <a:pt x="3579" y="1574"/>
                </a:lnTo>
                <a:cubicBezTo>
                  <a:pt x="4647" y="610"/>
                  <a:pt x="5563" y="1171"/>
                  <a:pt x="5812" y="1422"/>
                </a:cubicBezTo>
                <a:cubicBezTo>
                  <a:pt x="5812" y="1420"/>
                  <a:pt x="6816" y="2368"/>
                  <a:pt x="5673" y="36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34400" y="5180965"/>
            <a:ext cx="3305810" cy="11214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Moderno Black" pitchFamily="2" charset="0"/>
                <a:cs typeface="Manrope SemiBold" charset="0"/>
              </a:rPr>
              <a:t>REPRESENTED BY: sejal, sneha, neha, gayatri, sonali, snehac., bhoomika, harsha, janvi, priyanka, babli.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useoModerno Black" pitchFamily="2" charset="0"/>
              <a:cs typeface="Manrope SemiBold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360930" y="2460625"/>
            <a:ext cx="1287780" cy="1708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s 1"/>
          <p:cNvSpPr/>
          <p:nvPr/>
        </p:nvSpPr>
        <p:spPr>
          <a:xfrm>
            <a:off x="2812415" y="1983740"/>
            <a:ext cx="306705" cy="437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501 0 C -0.0137501 -0.035 0.01425 -0.062 0.0482499 -0.062 C 0.0832499 -0.062 0.11125 -0.035 0.11125 0 C 0.11125 0.035 0.13925 0.062 0.17425 0.062 C 0.20825 0.062 0.23625 0.035 0.23625 0 " pathEditMode="fixed" rAng="0" ptsTypes=""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65830" y="2767965"/>
            <a:ext cx="5260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Examples</a:t>
            </a:r>
            <a:endParaRPr lang="en-US" sz="800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pic>
        <p:nvPicPr>
          <p:cNvPr id="5" name="Picture 4" descr="D:\Downloads\alfa.jpgalfa"/>
          <p:cNvPicPr>
            <a:picLocks noChangeAspect="1"/>
          </p:cNvPicPr>
          <p:nvPr/>
        </p:nvPicPr>
        <p:blipFill>
          <a:blip r:embed="rId1"/>
          <a:srcRect l="23753" r="23753"/>
          <a:stretch>
            <a:fillRect/>
          </a:stretch>
        </p:blipFill>
        <p:spPr>
          <a:xfrm>
            <a:off x="6798945" y="86360"/>
            <a:ext cx="5276215" cy="66325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4040" y="274129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</a:t>
            </a:r>
            <a:r>
              <a:rPr lang="en-US" sz="8000" b="1" i="1">
                <a:latin typeface="Arial Rounded MT Bold" panose="020F0704030504030204" charset="0"/>
                <a:cs typeface="Arial Rounded MT Bold" panose="020F0704030504030204" charset="0"/>
              </a:rPr>
              <a:t>Alfalfa</a:t>
            </a:r>
            <a:r>
              <a:rPr lang="en-US" sz="2800" b="1"/>
              <a:t> </a:t>
            </a:r>
            <a:endParaRPr lang="en-US" sz="2800" b="1"/>
          </a:p>
        </p:txBody>
      </p:sp>
      <p:pic>
        <p:nvPicPr>
          <p:cNvPr id="2" name="Picture 1" descr="gene"/>
          <p:cNvPicPr>
            <a:picLocks noChangeAspect="1"/>
          </p:cNvPicPr>
          <p:nvPr/>
        </p:nvPicPr>
        <p:blipFill>
          <a:blip r:embed="rId2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65830" y="2767965"/>
            <a:ext cx="5260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Examples</a:t>
            </a:r>
            <a:endParaRPr lang="en-US" sz="800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pic>
        <p:nvPicPr>
          <p:cNvPr id="2" name="Picture 1" descr="golden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2350" y="132715"/>
            <a:ext cx="4519930" cy="65862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31825" y="2497455"/>
            <a:ext cx="4210685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0" b="1" i="1">
                <a:latin typeface="Arial Rounded MT Bold" panose="020F0704030504030204" charset="0"/>
                <a:cs typeface="Arial Rounded MT Bold" panose="020F0704030504030204" charset="0"/>
              </a:rPr>
              <a:t>Golden rice</a:t>
            </a:r>
            <a:r>
              <a:rPr lang="en-US" sz="2800" b="1"/>
              <a:t> </a:t>
            </a:r>
            <a:endParaRPr lang="en-US" sz="2800" b="1"/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2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828280" y="6215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AND MANY MORE...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049247" y="327043"/>
            <a:ext cx="583792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5652CC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ADVANTAGES</a:t>
            </a:r>
            <a:endParaRPr lang="zh-CN" altLang="en-US" sz="44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40576" y="1736932"/>
            <a:ext cx="8144060" cy="4478655"/>
            <a:chOff x="1950564" y="1645063"/>
            <a:chExt cx="8324822" cy="4578061"/>
          </a:xfrm>
        </p:grpSpPr>
        <p:sp>
          <p:nvSpPr>
            <p:cNvPr id="4" name="文本框 9"/>
            <p:cNvSpPr txBox="1"/>
            <p:nvPr/>
          </p:nvSpPr>
          <p:spPr>
            <a:xfrm>
              <a:off x="7680767" y="1656747"/>
              <a:ext cx="2254953" cy="94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SUSTAINABLE FOOD PRODUCTION</a:t>
              </a:r>
              <a:endParaRPr lang="zh-CN" altLang="en-US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6" name="文本框 15"/>
            <p:cNvSpPr txBox="1"/>
            <p:nvPr/>
          </p:nvSpPr>
          <p:spPr>
            <a:xfrm>
              <a:off x="7677522" y="5280639"/>
              <a:ext cx="2049190" cy="94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REDUCED MATURATION TIME</a:t>
              </a:r>
              <a:endParaRPr lang="zh-CN" altLang="en-US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8" name="文本框 19"/>
            <p:cNvSpPr txBox="1"/>
            <p:nvPr/>
          </p:nvSpPr>
          <p:spPr>
            <a:xfrm>
              <a:off x="8520106" y="3468795"/>
              <a:ext cx="1755280" cy="94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</a:rPr>
                <a:t>LESS USE OF  LABOUR &amp; LAND</a:t>
              </a:r>
              <a:endParaRPr lang="zh-CN" altLang="en-US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10" name="文本框 39"/>
            <p:cNvSpPr txBox="1"/>
            <p:nvPr/>
          </p:nvSpPr>
          <p:spPr>
            <a:xfrm flipH="1">
              <a:off x="1950564" y="3468795"/>
              <a:ext cx="1755280" cy="659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IMPROVED SHELF-LIFE</a:t>
              </a:r>
              <a:endParaRPr lang="zh-CN" altLang="en-US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12" name="文本框 44"/>
            <p:cNvSpPr txBox="1"/>
            <p:nvPr/>
          </p:nvSpPr>
          <p:spPr>
            <a:xfrm flipH="1">
              <a:off x="2742948" y="5280598"/>
              <a:ext cx="1755280" cy="659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</a:rPr>
                <a:t>LESS USE OF PESTICIDES</a:t>
              </a:r>
              <a:endParaRPr lang="zh-CN" altLang="en-US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 flipH="1">
              <a:off x="1950564" y="1645063"/>
              <a:ext cx="2547695" cy="94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</a:rPr>
                <a:t>ENHANCED NUTRITIONAL VALUE</a:t>
              </a:r>
              <a:endParaRPr lang="zh-CN" altLang="en-US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4338089" y="2016385"/>
              <a:ext cx="3588683" cy="3588682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6562959" y="1845152"/>
              <a:ext cx="601318" cy="60131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6570469" y="5173674"/>
              <a:ext cx="601318" cy="60131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  <p:sp>
          <p:nvSpPr>
            <p:cNvPr id="19" name="流程图: 接点 18"/>
            <p:cNvSpPr/>
            <p:nvPr/>
          </p:nvSpPr>
          <p:spPr>
            <a:xfrm>
              <a:off x="7676841" y="3509413"/>
              <a:ext cx="601318" cy="60131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  <p:sp>
          <p:nvSpPr>
            <p:cNvPr id="20" name="流程图: 接点 19"/>
            <p:cNvSpPr/>
            <p:nvPr/>
          </p:nvSpPr>
          <p:spPr>
            <a:xfrm flipH="1">
              <a:off x="4030009" y="3509413"/>
              <a:ext cx="601318" cy="60131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  <p:sp>
          <p:nvSpPr>
            <p:cNvPr id="21" name="流程图: 接点 20"/>
            <p:cNvSpPr/>
            <p:nvPr/>
          </p:nvSpPr>
          <p:spPr>
            <a:xfrm flipH="1">
              <a:off x="5019168" y="5173674"/>
              <a:ext cx="601318" cy="60131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  <p:sp>
          <p:nvSpPr>
            <p:cNvPr id="22" name="流程图: 接点 21"/>
            <p:cNvSpPr/>
            <p:nvPr/>
          </p:nvSpPr>
          <p:spPr>
            <a:xfrm flipH="1">
              <a:off x="5013843" y="1834194"/>
              <a:ext cx="601318" cy="60131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  <p:pic>
          <p:nvPicPr>
            <p:cNvPr id="23" name="图形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170" y="3659742"/>
              <a:ext cx="300659" cy="300659"/>
            </a:xfrm>
            <a:prstGeom prst="rect">
              <a:avLst/>
            </a:prstGeom>
          </p:spPr>
        </p:pic>
        <p:pic>
          <p:nvPicPr>
            <p:cNvPr id="27" name="图形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288" y="1995480"/>
              <a:ext cx="300659" cy="300659"/>
            </a:xfrm>
            <a:prstGeom prst="rect">
              <a:avLst/>
            </a:prstGeom>
          </p:spPr>
        </p:pic>
        <p:pic>
          <p:nvPicPr>
            <p:cNvPr id="28" name="图形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799" y="5324004"/>
              <a:ext cx="300659" cy="300659"/>
            </a:xfrm>
            <a:prstGeom prst="rect">
              <a:avLst/>
            </a:prstGeom>
          </p:spPr>
        </p:pic>
      </p:grpSp>
      <p:pic>
        <p:nvPicPr>
          <p:cNvPr id="105" name="Pictur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4916805" y="2363470"/>
            <a:ext cx="2619375" cy="2809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形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42" y="3707850"/>
            <a:ext cx="294131" cy="294131"/>
          </a:xfrm>
          <a:prstGeom prst="rect">
            <a:avLst/>
          </a:prstGeom>
        </p:spPr>
      </p:pic>
      <p:pic>
        <p:nvPicPr>
          <p:cNvPr id="31" name="图形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82" y="2100030"/>
            <a:ext cx="294131" cy="294131"/>
          </a:xfrm>
          <a:prstGeom prst="rect">
            <a:avLst/>
          </a:prstGeom>
        </p:spPr>
      </p:pic>
      <p:pic>
        <p:nvPicPr>
          <p:cNvPr id="32" name="图形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82" y="5369010"/>
            <a:ext cx="294131" cy="294131"/>
          </a:xfrm>
          <a:prstGeom prst="rect">
            <a:avLst/>
          </a:prstGeom>
        </p:spPr>
      </p:pic>
      <p:pic>
        <p:nvPicPr>
          <p:cNvPr id="5" name="Picture 4" descr="gene"/>
          <p:cNvPicPr>
            <a:picLocks noChangeAspect="1"/>
          </p:cNvPicPr>
          <p:nvPr/>
        </p:nvPicPr>
        <p:blipFill>
          <a:blip r:embed="rId4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040992" y="327043"/>
            <a:ext cx="583792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5652CC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DISADVANTAGES</a:t>
            </a:r>
            <a:endParaRPr lang="zh-CN" altLang="en-US" sz="44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40576" y="1736932"/>
            <a:ext cx="7811769" cy="4478655"/>
            <a:chOff x="1950564" y="1645063"/>
            <a:chExt cx="7985156" cy="4578061"/>
          </a:xfrm>
        </p:grpSpPr>
        <p:sp>
          <p:nvSpPr>
            <p:cNvPr id="4" name="文本框 9"/>
            <p:cNvSpPr txBox="1"/>
            <p:nvPr/>
          </p:nvSpPr>
          <p:spPr>
            <a:xfrm>
              <a:off x="7680767" y="1656747"/>
              <a:ext cx="2254953" cy="659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ALLERGIC REACTIONS</a:t>
              </a:r>
              <a:endParaRPr lang="zh-CN" altLang="en-US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6" name="文本框 15"/>
            <p:cNvSpPr txBox="1"/>
            <p:nvPr/>
          </p:nvSpPr>
          <p:spPr>
            <a:xfrm>
              <a:off x="7677522" y="5280639"/>
              <a:ext cx="2049190" cy="659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LONG TERM EFFECTS</a:t>
              </a:r>
              <a:endParaRPr lang="zh-CN" altLang="en-US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12" name="文本框 44"/>
            <p:cNvSpPr txBox="1"/>
            <p:nvPr/>
          </p:nvSpPr>
          <p:spPr>
            <a:xfrm flipH="1">
              <a:off x="2286795" y="5280639"/>
              <a:ext cx="2211464" cy="94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</a:rPr>
                <a:t>UNINTENDED HARM TO ORGANISMS</a:t>
              </a:r>
              <a:endParaRPr lang="zh-CN" altLang="en-US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 flipH="1">
              <a:off x="1950564" y="1645063"/>
              <a:ext cx="2547695" cy="659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</a:rPr>
                <a:t>RESISTANT TO ANTIBIOTICS</a:t>
              </a:r>
              <a:endParaRPr lang="zh-CN" altLang="en-US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4338089" y="2016385"/>
              <a:ext cx="3588683" cy="3588682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6562959" y="1845152"/>
              <a:ext cx="601318" cy="60131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6570469" y="5173674"/>
              <a:ext cx="601318" cy="60131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  <p:sp>
          <p:nvSpPr>
            <p:cNvPr id="21" name="流程图: 接点 20"/>
            <p:cNvSpPr/>
            <p:nvPr/>
          </p:nvSpPr>
          <p:spPr>
            <a:xfrm flipH="1">
              <a:off x="5019168" y="5173674"/>
              <a:ext cx="601318" cy="60131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  <p:sp>
          <p:nvSpPr>
            <p:cNvPr id="22" name="流程图: 接点 21"/>
            <p:cNvSpPr/>
            <p:nvPr/>
          </p:nvSpPr>
          <p:spPr>
            <a:xfrm flipH="1">
              <a:off x="5013843" y="1834194"/>
              <a:ext cx="601318" cy="60131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zh-CN" altLang="en-US" sz="1100" dirty="0">
                <a:latin typeface="+mj-lt"/>
                <a:cs typeface="Manrope SemiBold" charset="0"/>
              </a:endParaRPr>
            </a:p>
          </p:txBody>
        </p:sp>
      </p:grpSp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4916805" y="2363470"/>
            <a:ext cx="2619375" cy="2809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Multiply 1"/>
          <p:cNvSpPr/>
          <p:nvPr/>
        </p:nvSpPr>
        <p:spPr>
          <a:xfrm>
            <a:off x="5050155" y="5299075"/>
            <a:ext cx="433705" cy="311785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6699885" y="5299075"/>
            <a:ext cx="433705" cy="311785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5050155" y="2035175"/>
            <a:ext cx="433705" cy="311785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606540" y="2081530"/>
            <a:ext cx="433705" cy="311785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gene"/>
          <p:cNvPicPr>
            <a:picLocks noChangeAspect="1"/>
          </p:cNvPicPr>
          <p:nvPr/>
        </p:nvPicPr>
        <p:blipFill>
          <a:blip r:embed="rId3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7775690" y="0"/>
            <a:ext cx="4412343" cy="2295891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62109"/>
            <a:ext cx="4412343" cy="2295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3743" y="388257"/>
            <a:ext cx="11466286" cy="6081486"/>
          </a:xfrm>
          <a:prstGeom prst="rect">
            <a:avLst/>
          </a:prstGeom>
          <a:solidFill>
            <a:srgbClr val="F4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3520" y="5545428"/>
            <a:ext cx="1956507" cy="924315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92822" y="1219278"/>
            <a:ext cx="4001065" cy="474402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001029" y="1634171"/>
            <a:ext cx="6587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rgbClr val="FFA95B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Part 03</a:t>
            </a:r>
            <a:endParaRPr lang="zh-CN" altLang="en-US" sz="48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3729" y="2802333"/>
            <a:ext cx="5837925" cy="15684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buClrTx/>
              <a:buSzTx/>
              <a:buFontTx/>
            </a:pPr>
            <a:r>
              <a:rPr lang="en-US" altLang="zh-CN" sz="3200" dirty="0">
                <a:solidFill>
                  <a:schemeClr val="accent4"/>
                </a:solidFill>
                <a:effectLst/>
                <a:latin typeface="MuseoModerno Black" pitchFamily="2" charset="0"/>
                <a:ea typeface="+mj-ea"/>
                <a:cs typeface="MuseoModerno Black" pitchFamily="2" charset="0"/>
              </a:rPr>
              <a:t>AIM: </a:t>
            </a:r>
            <a:r>
              <a:rPr lang="en-US" altLang="zh-CN" sz="3200" dirty="0">
                <a:solidFill>
                  <a:schemeClr val="accent2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To understand the statics and relation with environment</a:t>
            </a:r>
            <a:endParaRPr lang="en-US" altLang="zh-CN" sz="3200" dirty="0">
              <a:solidFill>
                <a:schemeClr val="accent2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465" y="2751455"/>
            <a:ext cx="7290435" cy="1355090"/>
          </a:xfrm>
        </p:spPr>
        <p:txBody>
          <a:bodyPr>
            <a:noAutofit/>
          </a:bodyPr>
          <a:p>
            <a:r>
              <a:rPr lang="en-US" sz="5400"/>
              <a:t>WORLD STATISTICS</a:t>
            </a:r>
            <a:endParaRPr lang="en-US" sz="5400"/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5"/>
      <p:bldP spid="2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pi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506730"/>
            <a:ext cx="6858000" cy="6858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528570" y="213995"/>
            <a:ext cx="699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COUNTRY-VICE :</a:t>
            </a:r>
            <a:endParaRPr lang="en-US"/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2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Picture 103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21341"/>
          <a:stretch>
            <a:fillRect/>
          </a:stretch>
        </p:blipFill>
        <p:spPr>
          <a:xfrm>
            <a:off x="2163445" y="1099820"/>
            <a:ext cx="7864475" cy="4998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922145" y="3060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CROP-VISE:</a:t>
            </a:r>
            <a:endParaRPr lang="en-US" sz="3200" b="1"/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2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915" y="2103120"/>
            <a:ext cx="6200775" cy="132588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INDIAN STATISTICS</a:t>
            </a:r>
            <a:endParaRPr lang="en-US"/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00325" y="4405630"/>
            <a:ext cx="6553835" cy="3708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square" lIns="90170" tIns="46990" rIns="90170" bIns="46990" rtlCol="0" anchor="t" anchorCtr="0">
            <a:spAutoFit/>
          </a:bodyPr>
          <a:p>
            <a:pPr fontAlgn="t"/>
            <a:r>
              <a:rPr lang="en-US"/>
              <a:t>                       LARGEST PRODUCER OF BT. COTTON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3715" y="436880"/>
            <a:ext cx="5646420" cy="3776980"/>
          </a:xfrm>
          <a:prstGeom prst="ellipse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444750" y="4968240"/>
            <a:ext cx="730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7.5 MILLION FARMERS AND THEIR FAMILIES ENJOYED THE BENEFITS OF PLANTING  BT. COTTON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gene"/>
          <p:cNvPicPr>
            <a:picLocks noChangeAspect="1"/>
          </p:cNvPicPr>
          <p:nvPr/>
        </p:nvPicPr>
        <p:blipFill>
          <a:blip r:embed="rId2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02710" y="5967095"/>
            <a:ext cx="438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OTHER PRODUCTS  ARE IN PROCESS...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" grpId="1" animBg="1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565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 flipV="1">
              <a:off x="7775690" y="0"/>
              <a:ext cx="4412343" cy="2295891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562109"/>
              <a:ext cx="4412343" cy="229589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73743" y="388257"/>
              <a:ext cx="11466286" cy="6081486"/>
            </a:xfrm>
            <a:prstGeom prst="rect">
              <a:avLst/>
            </a:prstGeom>
            <a:solidFill>
              <a:srgbClr val="F4F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9883520" y="5545428"/>
              <a:ext cx="1956507" cy="924315"/>
            </a:xfrm>
            <a:prstGeom prst="rect">
              <a:avLst/>
            </a:prstGeom>
          </p:spPr>
        </p:pic>
      </p:grpSp>
      <p:pic>
        <p:nvPicPr>
          <p:cNvPr id="27" name="图形 2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348" y="987679"/>
            <a:ext cx="1057966" cy="7496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56436" y="875786"/>
            <a:ext cx="7526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5652CC"/>
                </a:solidFill>
                <a:latin typeface="MuseoModerno Black" pitchFamily="2" charset="0"/>
                <a:cs typeface="MuseoModerno Black" pitchFamily="2" charset="0"/>
              </a:rPr>
              <a:t>Table Of Contents</a:t>
            </a:r>
            <a:endParaRPr lang="zh-CN" altLang="en-US" sz="4800" dirty="0">
              <a:solidFill>
                <a:srgbClr val="5652CC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984084" y="2387749"/>
            <a:ext cx="1795872" cy="2431629"/>
          </a:xfrm>
          <a:prstGeom prst="roundRect">
            <a:avLst>
              <a:gd name="adj" fmla="val 11466"/>
            </a:avLst>
          </a:prstGeom>
          <a:solidFill>
            <a:srgbClr val="565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554468" y="2081770"/>
            <a:ext cx="644703" cy="644703"/>
          </a:xfrm>
          <a:prstGeom prst="ellipse">
            <a:avLst/>
          </a:prstGeom>
          <a:solidFill>
            <a:srgbClr val="FFA9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68170" y="3043498"/>
            <a:ext cx="1427698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Part </a:t>
            </a:r>
            <a:endParaRPr lang="zh-CN" altLang="en-US" sz="2400" dirty="0">
              <a:solidFill>
                <a:schemeClr val="bg1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230700" y="4583911"/>
            <a:ext cx="13026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6265633" y="2387749"/>
            <a:ext cx="1795872" cy="2431629"/>
          </a:xfrm>
          <a:prstGeom prst="roundRect">
            <a:avLst>
              <a:gd name="adj" fmla="val 11466"/>
            </a:avLst>
          </a:prstGeom>
          <a:solidFill>
            <a:srgbClr val="565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836017" y="2081770"/>
            <a:ext cx="644703" cy="644703"/>
          </a:xfrm>
          <a:prstGeom prst="ellipse">
            <a:avLst/>
          </a:prstGeom>
          <a:solidFill>
            <a:srgbClr val="FFA9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9719" y="3005273"/>
            <a:ext cx="1427698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Part </a:t>
            </a:r>
            <a:endParaRPr lang="en-US" altLang="zh-CN" sz="2400" dirty="0">
              <a:solidFill>
                <a:schemeClr val="bg1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512249" y="4583911"/>
            <a:ext cx="13026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4124859" y="2929106"/>
            <a:ext cx="1795872" cy="2431630"/>
          </a:xfrm>
          <a:prstGeom prst="roundRect">
            <a:avLst>
              <a:gd name="adj" fmla="val 11466"/>
            </a:avLst>
          </a:prstGeom>
          <a:solidFill>
            <a:srgbClr val="565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695243" y="4991566"/>
            <a:ext cx="644703" cy="644703"/>
          </a:xfrm>
          <a:prstGeom prst="ellipse">
            <a:avLst/>
          </a:prstGeom>
          <a:solidFill>
            <a:srgbClr val="FFA9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308945" y="3403289"/>
            <a:ext cx="1427698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Part</a:t>
            </a:r>
            <a:endParaRPr lang="en-US" altLang="zh-CN" sz="2400" dirty="0">
              <a:solidFill>
                <a:schemeClr val="bg1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4371475" y="3158913"/>
            <a:ext cx="13026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/>
          <p:cNvSpPr/>
          <p:nvPr/>
        </p:nvSpPr>
        <p:spPr>
          <a:xfrm>
            <a:off x="8406409" y="2929106"/>
            <a:ext cx="1795872" cy="2431630"/>
          </a:xfrm>
          <a:prstGeom prst="roundRect">
            <a:avLst>
              <a:gd name="adj" fmla="val 11466"/>
            </a:avLst>
          </a:prstGeom>
          <a:solidFill>
            <a:srgbClr val="565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976793" y="4991566"/>
            <a:ext cx="644703" cy="644703"/>
          </a:xfrm>
          <a:prstGeom prst="ellipse">
            <a:avLst/>
          </a:prstGeom>
          <a:solidFill>
            <a:srgbClr val="FFA9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590496" y="3441514"/>
            <a:ext cx="1427698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Part </a:t>
            </a:r>
            <a:endParaRPr lang="en-US" altLang="zh-CN" sz="2400" dirty="0">
              <a:solidFill>
                <a:schemeClr val="bg1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8660368" y="3158913"/>
            <a:ext cx="13026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574212" y="2219455"/>
            <a:ext cx="6052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MuseoModerno Black" pitchFamily="2" charset="0"/>
              </a:rPr>
              <a:t>1</a:t>
            </a:r>
            <a:r>
              <a:rPr lang="en-US" altLang="zh-CN" sz="2400" baseline="30000" dirty="0">
                <a:solidFill>
                  <a:schemeClr val="bg1"/>
                </a:solidFill>
                <a:latin typeface="+mj-ea"/>
                <a:ea typeface="+mj-ea"/>
                <a:cs typeface="MuseoModerno Black" pitchFamily="2" charset="0"/>
              </a:rPr>
              <a:t>st</a:t>
            </a:r>
            <a:endParaRPr lang="en-US" altLang="zh-CN" sz="2400" baseline="30000" dirty="0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55761" y="2219455"/>
            <a:ext cx="6052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MuseoModerno Black" pitchFamily="2" charset="0"/>
              </a:rPr>
              <a:t>3</a:t>
            </a:r>
            <a:r>
              <a:rPr lang="en-US" altLang="zh-CN" sz="2400" baseline="30000" dirty="0">
                <a:solidFill>
                  <a:schemeClr val="bg1"/>
                </a:solidFill>
                <a:latin typeface="+mj-ea"/>
                <a:ea typeface="+mj-ea"/>
                <a:cs typeface="MuseoModerno Black" pitchFamily="2" charset="0"/>
              </a:rPr>
              <a:t>rd</a:t>
            </a:r>
            <a:endParaRPr lang="en-US" altLang="zh-CN" sz="2400" baseline="30000" dirty="0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714987" y="5129251"/>
            <a:ext cx="6052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MuseoModerno Black" pitchFamily="2" charset="0"/>
              </a:rPr>
              <a:t>2</a:t>
            </a:r>
            <a:r>
              <a:rPr lang="en-US" altLang="zh-CN" sz="2400" baseline="30000" dirty="0">
                <a:solidFill>
                  <a:schemeClr val="bg1"/>
                </a:solidFill>
                <a:latin typeface="+mj-ea"/>
                <a:ea typeface="+mj-ea"/>
                <a:cs typeface="MuseoModerno Black" pitchFamily="2" charset="0"/>
              </a:rPr>
              <a:t>nd</a:t>
            </a:r>
            <a:endParaRPr lang="en-US" altLang="zh-CN" sz="2400" baseline="30000" dirty="0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996537" y="5129251"/>
            <a:ext cx="6052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MuseoModerno Black" pitchFamily="2" charset="0"/>
              </a:rPr>
              <a:t>4</a:t>
            </a:r>
            <a:r>
              <a:rPr lang="en-US" altLang="zh-CN" sz="2400" baseline="30000" dirty="0">
                <a:solidFill>
                  <a:schemeClr val="bg1"/>
                </a:solidFill>
                <a:latin typeface="+mj-ea"/>
                <a:ea typeface="+mj-ea"/>
                <a:cs typeface="MuseoModerno Black" pitchFamily="2" charset="0"/>
              </a:rPr>
              <a:t>th</a:t>
            </a:r>
            <a:endParaRPr lang="en-US" altLang="zh-CN" sz="2400" baseline="30000" dirty="0">
              <a:solidFill>
                <a:schemeClr val="bg1"/>
              </a:solidFill>
              <a:latin typeface="+mj-ea"/>
              <a:ea typeface="+mj-ea"/>
              <a:cs typeface="MuseoModerno Black" pitchFamily="2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58340" y="3627755"/>
            <a:ext cx="1821180" cy="7054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DEFINITION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PROCESS ENVOLVED 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NEED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59830" y="3772535"/>
            <a:ext cx="1770380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WORLD STATISTICS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INDIAN STATISTICS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ENVIRONMENT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258331" y="4141953"/>
            <a:ext cx="1528928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EXAMPLES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ADVANTAGES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DISADVANTAGES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539881" y="4141953"/>
            <a:ext cx="1528928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CONCLUSION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 FUTURE SCOPE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+mn-ea"/>
                <a:cs typeface="MuseoModerno Black" pitchFamily="2" charset="0"/>
              </a:rPr>
              <a:t>END</a:t>
            </a:r>
            <a:endParaRPr lang="en-US" altLang="zh-CN" sz="1100" dirty="0">
              <a:solidFill>
                <a:schemeClr val="bg1"/>
              </a:solidFill>
              <a:latin typeface="+mn-ea"/>
              <a:cs typeface="MuseoModerno Black" pitchFamily="2" charset="0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377" y="3186515"/>
            <a:ext cx="2026732" cy="3268625"/>
          </a:xfrm>
          <a:prstGeom prst="rect">
            <a:avLst/>
          </a:prstGeom>
        </p:spPr>
      </p:pic>
      <p:pic>
        <p:nvPicPr>
          <p:cNvPr id="5" name="Picture 4" descr="gene"/>
          <p:cNvPicPr>
            <a:picLocks noChangeAspect="1"/>
          </p:cNvPicPr>
          <p:nvPr/>
        </p:nvPicPr>
        <p:blipFill>
          <a:blip r:embed="rId9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740" y="514350"/>
            <a:ext cx="2348865" cy="156718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280" y="340360"/>
            <a:ext cx="9849485" cy="662940"/>
          </a:xfrm>
        </p:spPr>
        <p:txBody>
          <a:bodyPr>
            <a:normAutofit fontScale="90000"/>
          </a:bodyPr>
          <a:p>
            <a:r>
              <a:rPr lang="en-US"/>
              <a:t>GM FOOD AND THE ENVIRONMENT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48310" y="2292350"/>
            <a:ext cx="11295380" cy="32448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sz="4400">
                <a:solidFill>
                  <a:srgbClr val="FF0000"/>
                </a:solidFill>
                <a:effectLst/>
              </a:rPr>
              <a:t> GENETICALLY MODIFIED FOODS ARE SAFE?</a:t>
            </a:r>
            <a:endParaRPr lang="en-US" sz="4400">
              <a:solidFill>
                <a:srgbClr val="FF0000"/>
              </a:soli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61890" y="3950970"/>
            <a:ext cx="22675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8000">
              <a:ln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735" y="499745"/>
            <a:ext cx="5510530" cy="1325880"/>
          </a:xfrm>
        </p:spPr>
        <p:txBody>
          <a:bodyPr>
            <a:noAutofit/>
          </a:bodyPr>
          <a:p>
            <a:r>
              <a:rPr lang="en-US" sz="11500"/>
              <a:t>HOW?</a:t>
            </a:r>
            <a:endParaRPr lang="en-US" sz="11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440" y="2494280"/>
            <a:ext cx="6555740" cy="1303655"/>
          </a:xfrm>
        </p:spPr>
        <p:txBody>
          <a:bodyPr>
            <a:noAutofit/>
          </a:bodyPr>
          <a:p>
            <a:r>
              <a:rPr lang="en-US" sz="5400"/>
              <a:t>EXTENSIVE TESTS</a:t>
            </a:r>
            <a:endParaRPr lang="en-US" sz="5400"/>
          </a:p>
          <a:p>
            <a:r>
              <a:rPr lang="en-US" sz="5400"/>
              <a:t>REGULATIONS </a:t>
            </a:r>
            <a:endParaRPr lang="en-US" sz="5400"/>
          </a:p>
          <a:p>
            <a:pPr marL="0" indent="0">
              <a:buNone/>
            </a:pPr>
            <a:endParaRPr lang="en-US" sz="5400"/>
          </a:p>
          <a:p>
            <a:endParaRPr lang="en-US" sz="5400"/>
          </a:p>
        </p:txBody>
      </p:sp>
      <p:sp>
        <p:nvSpPr>
          <p:cNvPr id="4" name="Text Box 3"/>
          <p:cNvSpPr txBox="1"/>
          <p:nvPr/>
        </p:nvSpPr>
        <p:spPr>
          <a:xfrm>
            <a:off x="454660" y="2355215"/>
            <a:ext cx="9347200" cy="927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USA :FDA(Food and Drug Administration)</a:t>
            </a:r>
            <a:endParaRPr lang="en-US" sz="2400"/>
          </a:p>
          <a:p>
            <a:pPr indent="0">
              <a:buNone/>
            </a:pPr>
            <a:r>
              <a:rPr lang="en-US" sz="2400"/>
              <a:t>            EPA(Environmental Protection Agency)</a:t>
            </a:r>
            <a:endParaRPr lang="en-US" sz="2400"/>
          </a:p>
          <a:p>
            <a:pPr indent="0">
              <a:buNone/>
            </a:pPr>
            <a:r>
              <a:rPr lang="en-US" sz="2400"/>
              <a:t>            USDA( United States Department of Agriculture)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454660" y="4154805"/>
            <a:ext cx="10342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EUROPEAN UNION: EFSA(European Food Safety Authority)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54660" y="5487035"/>
            <a:ext cx="880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INDIA: GEAC(Genetic Engineering Appraisal Committee)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2390140" y="1372870"/>
            <a:ext cx="74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Arial Rounded MT Bold" panose="020F0704030504030204" charset="0"/>
                <a:cs typeface="Arial Rounded MT Bold" panose="020F0704030504030204" charset="0"/>
              </a:rPr>
              <a:t>SOME REGULATORY AGENCIES ARE:</a:t>
            </a:r>
            <a:endParaRPr lang="en-US" sz="2800" b="1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8" name="Picture 7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2" grpId="1"/>
      <p:bldP spid="3" grpId="1" uiExpand="1" build="p"/>
      <p:bldP spid="7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7775690" y="0"/>
            <a:ext cx="4412343" cy="2295891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62109"/>
            <a:ext cx="4412343" cy="2295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3743" y="388257"/>
            <a:ext cx="11466286" cy="6081486"/>
          </a:xfrm>
          <a:prstGeom prst="rect">
            <a:avLst/>
          </a:prstGeom>
          <a:solidFill>
            <a:srgbClr val="F4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3520" y="5545428"/>
            <a:ext cx="1956507" cy="924315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92822" y="1219278"/>
            <a:ext cx="4001065" cy="474402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001029" y="1634171"/>
            <a:ext cx="6587789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rgbClr val="FFA95B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Part 04</a:t>
            </a:r>
            <a:endParaRPr lang="zh-CN" altLang="en-US" sz="48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3729" y="2802333"/>
            <a:ext cx="5837925" cy="10763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3200" dirty="0">
                <a:solidFill>
                  <a:schemeClr val="accent4"/>
                </a:solidFill>
                <a:effectLst/>
                <a:latin typeface="MuseoModerno Black" pitchFamily="2" charset="0"/>
                <a:ea typeface="+mj-ea"/>
                <a:cs typeface="MuseoModerno Black" pitchFamily="2" charset="0"/>
              </a:rPr>
              <a:t>AIM: To see the future and conclusion</a:t>
            </a:r>
            <a:endParaRPr lang="en-US" altLang="zh-CN" sz="3200" dirty="0">
              <a:solidFill>
                <a:schemeClr val="accent4"/>
              </a:solidFill>
              <a:effectLst/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292715" y="4342130"/>
            <a:ext cx="546735" cy="488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形 2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1557" y="2117383"/>
            <a:ext cx="2028736" cy="329669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017645" y="2117090"/>
            <a:ext cx="4156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4400" dirty="0">
                <a:solidFill>
                  <a:srgbClr val="5652CC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FUTURE IS BRIGHT AND BROAD</a:t>
            </a:r>
            <a:endParaRPr lang="en-US" altLang="zh-CN" sz="44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588645" y="1903095"/>
            <a:ext cx="3001645" cy="340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矩形 28"/>
          <p:cNvSpPr/>
          <p:nvPr/>
        </p:nvSpPr>
        <p:spPr>
          <a:xfrm>
            <a:off x="2805430" y="1903095"/>
            <a:ext cx="658114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rgbClr val="5652CC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FUTURE SCOPE of genetically modified food</a:t>
            </a:r>
            <a:endParaRPr lang="en-US" altLang="zh-CN" sz="66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5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形"/>
          <p:cNvSpPr/>
          <p:nvPr/>
        </p:nvSpPr>
        <p:spPr bwMode="auto">
          <a:xfrm flipH="1">
            <a:off x="818368" y="2875399"/>
            <a:ext cx="2124075" cy="2127885"/>
          </a:xfrm>
          <a:custGeom>
            <a:avLst/>
            <a:gdLst>
              <a:gd name="T0" fmla="*/ 747 w 747"/>
              <a:gd name="T1" fmla="*/ 416 h 748"/>
              <a:gd name="T2" fmla="*/ 747 w 747"/>
              <a:gd name="T3" fmla="*/ 331 h 748"/>
              <a:gd name="T4" fmla="*/ 656 w 747"/>
              <a:gd name="T5" fmla="*/ 315 h 748"/>
              <a:gd name="T6" fmla="*/ 615 w 747"/>
              <a:gd name="T7" fmla="*/ 215 h 748"/>
              <a:gd name="T8" fmla="*/ 668 w 747"/>
              <a:gd name="T9" fmla="*/ 140 h 748"/>
              <a:gd name="T10" fmla="*/ 608 w 747"/>
              <a:gd name="T11" fmla="*/ 79 h 748"/>
              <a:gd name="T12" fmla="*/ 532 w 747"/>
              <a:gd name="T13" fmla="*/ 132 h 748"/>
              <a:gd name="T14" fmla="*/ 432 w 747"/>
              <a:gd name="T15" fmla="*/ 91 h 748"/>
              <a:gd name="T16" fmla="*/ 416 w 747"/>
              <a:gd name="T17" fmla="*/ 0 h 748"/>
              <a:gd name="T18" fmla="*/ 331 w 747"/>
              <a:gd name="T19" fmla="*/ 0 h 748"/>
              <a:gd name="T20" fmla="*/ 315 w 747"/>
              <a:gd name="T21" fmla="*/ 91 h 748"/>
              <a:gd name="T22" fmla="*/ 215 w 747"/>
              <a:gd name="T23" fmla="*/ 132 h 748"/>
              <a:gd name="T24" fmla="*/ 139 w 747"/>
              <a:gd name="T25" fmla="*/ 79 h 748"/>
              <a:gd name="T26" fmla="*/ 79 w 747"/>
              <a:gd name="T27" fmla="*/ 140 h 748"/>
              <a:gd name="T28" fmla="*/ 132 w 747"/>
              <a:gd name="T29" fmla="*/ 215 h 748"/>
              <a:gd name="T30" fmla="*/ 91 w 747"/>
              <a:gd name="T31" fmla="*/ 315 h 748"/>
              <a:gd name="T32" fmla="*/ 0 w 747"/>
              <a:gd name="T33" fmla="*/ 331 h 748"/>
              <a:gd name="T34" fmla="*/ 0 w 747"/>
              <a:gd name="T35" fmla="*/ 416 h 748"/>
              <a:gd name="T36" fmla="*/ 91 w 747"/>
              <a:gd name="T37" fmla="*/ 433 h 748"/>
              <a:gd name="T38" fmla="*/ 132 w 747"/>
              <a:gd name="T39" fmla="*/ 532 h 748"/>
              <a:gd name="T40" fmla="*/ 79 w 747"/>
              <a:gd name="T41" fmla="*/ 608 h 748"/>
              <a:gd name="T42" fmla="*/ 139 w 747"/>
              <a:gd name="T43" fmla="*/ 668 h 748"/>
              <a:gd name="T44" fmla="*/ 215 w 747"/>
              <a:gd name="T45" fmla="*/ 615 h 748"/>
              <a:gd name="T46" fmla="*/ 315 w 747"/>
              <a:gd name="T47" fmla="*/ 657 h 748"/>
              <a:gd name="T48" fmla="*/ 331 w 747"/>
              <a:gd name="T49" fmla="*/ 748 h 748"/>
              <a:gd name="T50" fmla="*/ 416 w 747"/>
              <a:gd name="T51" fmla="*/ 748 h 748"/>
              <a:gd name="T52" fmla="*/ 432 w 747"/>
              <a:gd name="T53" fmla="*/ 657 h 748"/>
              <a:gd name="T54" fmla="*/ 532 w 747"/>
              <a:gd name="T55" fmla="*/ 615 h 748"/>
              <a:gd name="T56" fmla="*/ 608 w 747"/>
              <a:gd name="T57" fmla="*/ 668 h 748"/>
              <a:gd name="T58" fmla="*/ 668 w 747"/>
              <a:gd name="T59" fmla="*/ 608 h 748"/>
              <a:gd name="T60" fmla="*/ 615 w 747"/>
              <a:gd name="T61" fmla="*/ 532 h 748"/>
              <a:gd name="T62" fmla="*/ 656 w 747"/>
              <a:gd name="T63" fmla="*/ 433 h 748"/>
              <a:gd name="T64" fmla="*/ 747 w 747"/>
              <a:gd name="T65" fmla="*/ 416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7" h="748">
                <a:moveTo>
                  <a:pt x="747" y="416"/>
                </a:moveTo>
                <a:cubicBezTo>
                  <a:pt x="747" y="331"/>
                  <a:pt x="747" y="331"/>
                  <a:pt x="747" y="331"/>
                </a:cubicBezTo>
                <a:cubicBezTo>
                  <a:pt x="656" y="315"/>
                  <a:pt x="656" y="315"/>
                  <a:pt x="656" y="315"/>
                </a:cubicBezTo>
                <a:cubicBezTo>
                  <a:pt x="649" y="279"/>
                  <a:pt x="635" y="245"/>
                  <a:pt x="615" y="215"/>
                </a:cubicBezTo>
                <a:cubicBezTo>
                  <a:pt x="668" y="140"/>
                  <a:pt x="668" y="140"/>
                  <a:pt x="668" y="140"/>
                </a:cubicBezTo>
                <a:cubicBezTo>
                  <a:pt x="608" y="79"/>
                  <a:pt x="608" y="79"/>
                  <a:pt x="608" y="79"/>
                </a:cubicBezTo>
                <a:cubicBezTo>
                  <a:pt x="532" y="132"/>
                  <a:pt x="532" y="132"/>
                  <a:pt x="532" y="132"/>
                </a:cubicBezTo>
                <a:cubicBezTo>
                  <a:pt x="502" y="113"/>
                  <a:pt x="468" y="98"/>
                  <a:pt x="432" y="91"/>
                </a:cubicBezTo>
                <a:cubicBezTo>
                  <a:pt x="416" y="0"/>
                  <a:pt x="416" y="0"/>
                  <a:pt x="41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15" y="91"/>
                  <a:pt x="315" y="91"/>
                  <a:pt x="315" y="91"/>
                </a:cubicBezTo>
                <a:cubicBezTo>
                  <a:pt x="279" y="98"/>
                  <a:pt x="245" y="113"/>
                  <a:pt x="215" y="132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132" y="215"/>
                  <a:pt x="132" y="215"/>
                  <a:pt x="132" y="215"/>
                </a:cubicBezTo>
                <a:cubicBezTo>
                  <a:pt x="112" y="245"/>
                  <a:pt x="98" y="279"/>
                  <a:pt x="91" y="315"/>
                </a:cubicBezTo>
                <a:cubicBezTo>
                  <a:pt x="0" y="331"/>
                  <a:pt x="0" y="331"/>
                  <a:pt x="0" y="331"/>
                </a:cubicBezTo>
                <a:cubicBezTo>
                  <a:pt x="0" y="416"/>
                  <a:pt x="0" y="416"/>
                  <a:pt x="0" y="416"/>
                </a:cubicBezTo>
                <a:cubicBezTo>
                  <a:pt x="91" y="433"/>
                  <a:pt x="91" y="433"/>
                  <a:pt x="91" y="433"/>
                </a:cubicBezTo>
                <a:cubicBezTo>
                  <a:pt x="98" y="469"/>
                  <a:pt x="112" y="502"/>
                  <a:pt x="132" y="532"/>
                </a:cubicBezTo>
                <a:cubicBezTo>
                  <a:pt x="79" y="608"/>
                  <a:pt x="79" y="608"/>
                  <a:pt x="79" y="608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215" y="615"/>
                  <a:pt x="215" y="615"/>
                  <a:pt x="215" y="615"/>
                </a:cubicBezTo>
                <a:cubicBezTo>
                  <a:pt x="245" y="635"/>
                  <a:pt x="279" y="649"/>
                  <a:pt x="315" y="657"/>
                </a:cubicBezTo>
                <a:cubicBezTo>
                  <a:pt x="331" y="748"/>
                  <a:pt x="331" y="748"/>
                  <a:pt x="331" y="748"/>
                </a:cubicBezTo>
                <a:cubicBezTo>
                  <a:pt x="416" y="748"/>
                  <a:pt x="416" y="748"/>
                  <a:pt x="416" y="748"/>
                </a:cubicBezTo>
                <a:cubicBezTo>
                  <a:pt x="432" y="657"/>
                  <a:pt x="432" y="657"/>
                  <a:pt x="432" y="657"/>
                </a:cubicBezTo>
                <a:cubicBezTo>
                  <a:pt x="468" y="649"/>
                  <a:pt x="502" y="635"/>
                  <a:pt x="532" y="615"/>
                </a:cubicBezTo>
                <a:cubicBezTo>
                  <a:pt x="608" y="668"/>
                  <a:pt x="608" y="668"/>
                  <a:pt x="608" y="668"/>
                </a:cubicBezTo>
                <a:cubicBezTo>
                  <a:pt x="668" y="608"/>
                  <a:pt x="668" y="608"/>
                  <a:pt x="668" y="608"/>
                </a:cubicBezTo>
                <a:cubicBezTo>
                  <a:pt x="615" y="532"/>
                  <a:pt x="615" y="532"/>
                  <a:pt x="615" y="532"/>
                </a:cubicBezTo>
                <a:cubicBezTo>
                  <a:pt x="635" y="502"/>
                  <a:pt x="649" y="469"/>
                  <a:pt x="656" y="433"/>
                </a:cubicBezTo>
                <a:lnTo>
                  <a:pt x="747" y="4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Manrope SemiBold" charset="0"/>
            </a:endParaRPr>
          </a:p>
        </p:txBody>
      </p:sp>
      <p:sp>
        <p:nvSpPr>
          <p:cNvPr id="7" name="图形"/>
          <p:cNvSpPr/>
          <p:nvPr/>
        </p:nvSpPr>
        <p:spPr bwMode="auto">
          <a:xfrm rot="960000" flipH="1">
            <a:off x="2788772" y="2552818"/>
            <a:ext cx="1296670" cy="1393825"/>
          </a:xfrm>
          <a:custGeom>
            <a:avLst/>
            <a:gdLst>
              <a:gd name="T0" fmla="*/ 330 w 456"/>
              <a:gd name="T1" fmla="*/ 367 h 490"/>
              <a:gd name="T2" fmla="*/ 418 w 456"/>
              <a:gd name="T3" fmla="*/ 404 h 490"/>
              <a:gd name="T4" fmla="*/ 456 w 456"/>
              <a:gd name="T5" fmla="*/ 343 h 490"/>
              <a:gd name="T6" fmla="*/ 385 w 456"/>
              <a:gd name="T7" fmla="*/ 283 h 490"/>
              <a:gd name="T8" fmla="*/ 390 w 456"/>
              <a:gd name="T9" fmla="*/ 241 h 490"/>
              <a:gd name="T10" fmla="*/ 385 w 456"/>
              <a:gd name="T11" fmla="*/ 203 h 490"/>
              <a:gd name="T12" fmla="*/ 454 w 456"/>
              <a:gd name="T13" fmla="*/ 142 h 490"/>
              <a:gd name="T14" fmla="*/ 415 w 456"/>
              <a:gd name="T15" fmla="*/ 82 h 490"/>
              <a:gd name="T16" fmla="*/ 333 w 456"/>
              <a:gd name="T17" fmla="*/ 118 h 490"/>
              <a:gd name="T18" fmla="*/ 277 w 456"/>
              <a:gd name="T19" fmla="*/ 87 h 490"/>
              <a:gd name="T20" fmla="*/ 264 w 456"/>
              <a:gd name="T21" fmla="*/ 0 h 490"/>
              <a:gd name="T22" fmla="*/ 192 w 456"/>
              <a:gd name="T23" fmla="*/ 0 h 490"/>
              <a:gd name="T24" fmla="*/ 179 w 456"/>
              <a:gd name="T25" fmla="*/ 87 h 490"/>
              <a:gd name="T26" fmla="*/ 119 w 456"/>
              <a:gd name="T27" fmla="*/ 121 h 490"/>
              <a:gd name="T28" fmla="*/ 37 w 456"/>
              <a:gd name="T29" fmla="*/ 86 h 490"/>
              <a:gd name="T30" fmla="*/ 0 w 456"/>
              <a:gd name="T31" fmla="*/ 147 h 490"/>
              <a:gd name="T32" fmla="*/ 69 w 456"/>
              <a:gd name="T33" fmla="*/ 206 h 490"/>
              <a:gd name="T34" fmla="*/ 65 w 456"/>
              <a:gd name="T35" fmla="*/ 241 h 490"/>
              <a:gd name="T36" fmla="*/ 72 w 456"/>
              <a:gd name="T37" fmla="*/ 286 h 490"/>
              <a:gd name="T38" fmla="*/ 2 w 456"/>
              <a:gd name="T39" fmla="*/ 348 h 490"/>
              <a:gd name="T40" fmla="*/ 41 w 456"/>
              <a:gd name="T41" fmla="*/ 408 h 490"/>
              <a:gd name="T42" fmla="*/ 128 w 456"/>
              <a:gd name="T43" fmla="*/ 369 h 490"/>
              <a:gd name="T44" fmla="*/ 177 w 456"/>
              <a:gd name="T45" fmla="*/ 396 h 490"/>
              <a:gd name="T46" fmla="*/ 192 w 456"/>
              <a:gd name="T47" fmla="*/ 490 h 490"/>
              <a:gd name="T48" fmla="*/ 264 w 456"/>
              <a:gd name="T49" fmla="*/ 490 h 490"/>
              <a:gd name="T50" fmla="*/ 278 w 456"/>
              <a:gd name="T51" fmla="*/ 396 h 490"/>
              <a:gd name="T52" fmla="*/ 330 w 456"/>
              <a:gd name="T53" fmla="*/ 3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6" h="490">
                <a:moveTo>
                  <a:pt x="330" y="367"/>
                </a:moveTo>
                <a:cubicBezTo>
                  <a:pt x="418" y="404"/>
                  <a:pt x="418" y="404"/>
                  <a:pt x="418" y="404"/>
                </a:cubicBezTo>
                <a:cubicBezTo>
                  <a:pt x="456" y="343"/>
                  <a:pt x="456" y="343"/>
                  <a:pt x="456" y="343"/>
                </a:cubicBezTo>
                <a:cubicBezTo>
                  <a:pt x="385" y="283"/>
                  <a:pt x="385" y="283"/>
                  <a:pt x="385" y="283"/>
                </a:cubicBezTo>
                <a:cubicBezTo>
                  <a:pt x="388" y="270"/>
                  <a:pt x="390" y="256"/>
                  <a:pt x="390" y="241"/>
                </a:cubicBezTo>
                <a:cubicBezTo>
                  <a:pt x="390" y="228"/>
                  <a:pt x="388" y="215"/>
                  <a:pt x="385" y="203"/>
                </a:cubicBezTo>
                <a:cubicBezTo>
                  <a:pt x="454" y="142"/>
                  <a:pt x="454" y="142"/>
                  <a:pt x="454" y="142"/>
                </a:cubicBezTo>
                <a:cubicBezTo>
                  <a:pt x="415" y="82"/>
                  <a:pt x="415" y="82"/>
                  <a:pt x="415" y="82"/>
                </a:cubicBezTo>
                <a:cubicBezTo>
                  <a:pt x="333" y="118"/>
                  <a:pt x="333" y="118"/>
                  <a:pt x="333" y="118"/>
                </a:cubicBezTo>
                <a:cubicBezTo>
                  <a:pt x="317" y="104"/>
                  <a:pt x="298" y="94"/>
                  <a:pt x="277" y="87"/>
                </a:cubicBezTo>
                <a:cubicBezTo>
                  <a:pt x="264" y="0"/>
                  <a:pt x="264" y="0"/>
                  <a:pt x="264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56" y="94"/>
                  <a:pt x="136" y="106"/>
                  <a:pt x="119" y="121"/>
                </a:cubicBezTo>
                <a:cubicBezTo>
                  <a:pt x="37" y="86"/>
                  <a:pt x="37" y="86"/>
                  <a:pt x="37" y="86"/>
                </a:cubicBezTo>
                <a:cubicBezTo>
                  <a:pt x="0" y="147"/>
                  <a:pt x="0" y="147"/>
                  <a:pt x="0" y="147"/>
                </a:cubicBezTo>
                <a:cubicBezTo>
                  <a:pt x="69" y="206"/>
                  <a:pt x="69" y="206"/>
                  <a:pt x="69" y="206"/>
                </a:cubicBezTo>
                <a:cubicBezTo>
                  <a:pt x="67" y="217"/>
                  <a:pt x="65" y="229"/>
                  <a:pt x="65" y="241"/>
                </a:cubicBezTo>
                <a:cubicBezTo>
                  <a:pt x="65" y="257"/>
                  <a:pt x="68" y="272"/>
                  <a:pt x="72" y="286"/>
                </a:cubicBezTo>
                <a:cubicBezTo>
                  <a:pt x="2" y="348"/>
                  <a:pt x="2" y="348"/>
                  <a:pt x="2" y="348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128" y="369"/>
                  <a:pt x="128" y="369"/>
                  <a:pt x="128" y="369"/>
                </a:cubicBezTo>
                <a:cubicBezTo>
                  <a:pt x="142" y="381"/>
                  <a:pt x="159" y="390"/>
                  <a:pt x="177" y="396"/>
                </a:cubicBezTo>
                <a:cubicBezTo>
                  <a:pt x="192" y="490"/>
                  <a:pt x="192" y="490"/>
                  <a:pt x="192" y="490"/>
                </a:cubicBezTo>
                <a:cubicBezTo>
                  <a:pt x="264" y="490"/>
                  <a:pt x="264" y="490"/>
                  <a:pt x="264" y="490"/>
                </a:cubicBezTo>
                <a:cubicBezTo>
                  <a:pt x="278" y="396"/>
                  <a:pt x="278" y="396"/>
                  <a:pt x="278" y="396"/>
                </a:cubicBezTo>
                <a:cubicBezTo>
                  <a:pt x="297" y="389"/>
                  <a:pt x="315" y="380"/>
                  <a:pt x="330" y="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  <a:cs typeface="Manrope SemiBold" charset="0"/>
            </a:endParaRPr>
          </a:p>
        </p:txBody>
      </p:sp>
      <p:sp>
        <p:nvSpPr>
          <p:cNvPr id="8" name="图形"/>
          <p:cNvSpPr/>
          <p:nvPr/>
        </p:nvSpPr>
        <p:spPr bwMode="auto">
          <a:xfrm flipH="1">
            <a:off x="1786108" y="1781928"/>
            <a:ext cx="1414145" cy="1360170"/>
          </a:xfrm>
          <a:custGeom>
            <a:avLst/>
            <a:gdLst>
              <a:gd name="T0" fmla="*/ 99 w 497"/>
              <a:gd name="T1" fmla="*/ 302 h 478"/>
              <a:gd name="T2" fmla="*/ 123 w 497"/>
              <a:gd name="T3" fmla="*/ 340 h 478"/>
              <a:gd name="T4" fmla="*/ 84 w 497"/>
              <a:gd name="T5" fmla="*/ 425 h 478"/>
              <a:gd name="T6" fmla="*/ 144 w 497"/>
              <a:gd name="T7" fmla="*/ 464 h 478"/>
              <a:gd name="T8" fmla="*/ 207 w 497"/>
              <a:gd name="T9" fmla="*/ 393 h 478"/>
              <a:gd name="T10" fmla="*/ 264 w 497"/>
              <a:gd name="T11" fmla="*/ 397 h 478"/>
              <a:gd name="T12" fmla="*/ 315 w 497"/>
              <a:gd name="T13" fmla="*/ 478 h 478"/>
              <a:gd name="T14" fmla="*/ 381 w 497"/>
              <a:gd name="T15" fmla="*/ 449 h 478"/>
              <a:gd name="T16" fmla="*/ 356 w 497"/>
              <a:gd name="T17" fmla="*/ 357 h 478"/>
              <a:gd name="T18" fmla="*/ 392 w 497"/>
              <a:gd name="T19" fmla="*/ 309 h 478"/>
              <a:gd name="T20" fmla="*/ 487 w 497"/>
              <a:gd name="T21" fmla="*/ 307 h 478"/>
              <a:gd name="T22" fmla="*/ 497 w 497"/>
              <a:gd name="T23" fmla="*/ 236 h 478"/>
              <a:gd name="T24" fmla="*/ 407 w 497"/>
              <a:gd name="T25" fmla="*/ 210 h 478"/>
              <a:gd name="T26" fmla="*/ 395 w 497"/>
              <a:gd name="T27" fmla="*/ 170 h 478"/>
              <a:gd name="T28" fmla="*/ 375 w 497"/>
              <a:gd name="T29" fmla="*/ 137 h 478"/>
              <a:gd name="T30" fmla="*/ 413 w 497"/>
              <a:gd name="T31" fmla="*/ 54 h 478"/>
              <a:gd name="T32" fmla="*/ 353 w 497"/>
              <a:gd name="T33" fmla="*/ 14 h 478"/>
              <a:gd name="T34" fmla="*/ 294 w 497"/>
              <a:gd name="T35" fmla="*/ 81 h 478"/>
              <a:gd name="T36" fmla="*/ 229 w 497"/>
              <a:gd name="T37" fmla="*/ 75 h 478"/>
              <a:gd name="T38" fmla="*/ 182 w 497"/>
              <a:gd name="T39" fmla="*/ 0 h 478"/>
              <a:gd name="T40" fmla="*/ 116 w 497"/>
              <a:gd name="T41" fmla="*/ 29 h 478"/>
              <a:gd name="T42" fmla="*/ 139 w 497"/>
              <a:gd name="T43" fmla="*/ 115 h 478"/>
              <a:gd name="T44" fmla="*/ 99 w 497"/>
              <a:gd name="T45" fmla="*/ 170 h 478"/>
              <a:gd name="T46" fmla="*/ 10 w 497"/>
              <a:gd name="T47" fmla="*/ 171 h 478"/>
              <a:gd name="T48" fmla="*/ 0 w 497"/>
              <a:gd name="T49" fmla="*/ 242 h 478"/>
              <a:gd name="T50" fmla="*/ 88 w 497"/>
              <a:gd name="T51" fmla="*/ 268 h 478"/>
              <a:gd name="T52" fmla="*/ 99 w 497"/>
              <a:gd name="T53" fmla="*/ 302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78">
                <a:moveTo>
                  <a:pt x="99" y="302"/>
                </a:moveTo>
                <a:cubicBezTo>
                  <a:pt x="105" y="316"/>
                  <a:pt x="113" y="329"/>
                  <a:pt x="123" y="340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144" y="464"/>
                  <a:pt x="144" y="464"/>
                  <a:pt x="144" y="464"/>
                </a:cubicBezTo>
                <a:cubicBezTo>
                  <a:pt x="207" y="393"/>
                  <a:pt x="207" y="393"/>
                  <a:pt x="207" y="393"/>
                </a:cubicBezTo>
                <a:cubicBezTo>
                  <a:pt x="225" y="398"/>
                  <a:pt x="244" y="399"/>
                  <a:pt x="264" y="397"/>
                </a:cubicBezTo>
                <a:cubicBezTo>
                  <a:pt x="315" y="478"/>
                  <a:pt x="315" y="478"/>
                  <a:pt x="315" y="478"/>
                </a:cubicBezTo>
                <a:cubicBezTo>
                  <a:pt x="381" y="449"/>
                  <a:pt x="381" y="449"/>
                  <a:pt x="381" y="449"/>
                </a:cubicBezTo>
                <a:cubicBezTo>
                  <a:pt x="356" y="357"/>
                  <a:pt x="356" y="357"/>
                  <a:pt x="356" y="357"/>
                </a:cubicBezTo>
                <a:cubicBezTo>
                  <a:pt x="371" y="343"/>
                  <a:pt x="383" y="327"/>
                  <a:pt x="392" y="309"/>
                </a:cubicBezTo>
                <a:cubicBezTo>
                  <a:pt x="487" y="307"/>
                  <a:pt x="487" y="307"/>
                  <a:pt x="487" y="307"/>
                </a:cubicBezTo>
                <a:cubicBezTo>
                  <a:pt x="497" y="236"/>
                  <a:pt x="497" y="236"/>
                  <a:pt x="497" y="236"/>
                </a:cubicBezTo>
                <a:cubicBezTo>
                  <a:pt x="407" y="210"/>
                  <a:pt x="407" y="210"/>
                  <a:pt x="407" y="210"/>
                </a:cubicBezTo>
                <a:cubicBezTo>
                  <a:pt x="405" y="197"/>
                  <a:pt x="401" y="183"/>
                  <a:pt x="395" y="170"/>
                </a:cubicBezTo>
                <a:cubicBezTo>
                  <a:pt x="390" y="158"/>
                  <a:pt x="383" y="147"/>
                  <a:pt x="375" y="137"/>
                </a:cubicBezTo>
                <a:cubicBezTo>
                  <a:pt x="413" y="54"/>
                  <a:pt x="413" y="54"/>
                  <a:pt x="413" y="54"/>
                </a:cubicBezTo>
                <a:cubicBezTo>
                  <a:pt x="353" y="14"/>
                  <a:pt x="353" y="14"/>
                  <a:pt x="353" y="14"/>
                </a:cubicBezTo>
                <a:cubicBezTo>
                  <a:pt x="294" y="81"/>
                  <a:pt x="294" y="81"/>
                  <a:pt x="294" y="81"/>
                </a:cubicBezTo>
                <a:cubicBezTo>
                  <a:pt x="273" y="74"/>
                  <a:pt x="251" y="72"/>
                  <a:pt x="229" y="75"/>
                </a:cubicBezTo>
                <a:cubicBezTo>
                  <a:pt x="182" y="0"/>
                  <a:pt x="182" y="0"/>
                  <a:pt x="182" y="0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39" y="115"/>
                  <a:pt x="139" y="115"/>
                  <a:pt x="139" y="115"/>
                </a:cubicBezTo>
                <a:cubicBezTo>
                  <a:pt x="122" y="130"/>
                  <a:pt x="108" y="149"/>
                  <a:pt x="99" y="170"/>
                </a:cubicBezTo>
                <a:cubicBezTo>
                  <a:pt x="10" y="171"/>
                  <a:pt x="10" y="171"/>
                  <a:pt x="10" y="171"/>
                </a:cubicBezTo>
                <a:cubicBezTo>
                  <a:pt x="0" y="242"/>
                  <a:pt x="0" y="242"/>
                  <a:pt x="0" y="242"/>
                </a:cubicBezTo>
                <a:cubicBezTo>
                  <a:pt x="88" y="268"/>
                  <a:pt x="88" y="268"/>
                  <a:pt x="88" y="268"/>
                </a:cubicBezTo>
                <a:cubicBezTo>
                  <a:pt x="90" y="279"/>
                  <a:pt x="94" y="291"/>
                  <a:pt x="99" y="3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Manrope SemiBold" charset="0"/>
            </a:endParaRPr>
          </a:p>
        </p:txBody>
      </p:sp>
      <p:sp>
        <p:nvSpPr>
          <p:cNvPr id="11" name="图形"/>
          <p:cNvSpPr/>
          <p:nvPr/>
        </p:nvSpPr>
        <p:spPr bwMode="auto">
          <a:xfrm rot="550783" flipH="1" flipV="1">
            <a:off x="297032" y="4187301"/>
            <a:ext cx="1041621" cy="977760"/>
          </a:xfrm>
          <a:custGeom>
            <a:avLst/>
            <a:gdLst>
              <a:gd name="T0" fmla="*/ 343 w 366"/>
              <a:gd name="T1" fmla="*/ 344 h 344"/>
              <a:gd name="T2" fmla="*/ 0 w 366"/>
              <a:gd name="T3" fmla="*/ 24 h 344"/>
              <a:gd name="T4" fmla="*/ 6 w 366"/>
              <a:gd name="T5" fmla="*/ 0 h 344"/>
              <a:gd name="T6" fmla="*/ 366 w 366"/>
              <a:gd name="T7" fmla="*/ 336 h 344"/>
              <a:gd name="T8" fmla="*/ 343 w 366"/>
              <a:gd name="T9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" h="344">
                <a:moveTo>
                  <a:pt x="343" y="344"/>
                </a:moveTo>
                <a:cubicBezTo>
                  <a:pt x="293" y="185"/>
                  <a:pt x="162" y="63"/>
                  <a:pt x="0" y="24"/>
                </a:cubicBezTo>
                <a:cubicBezTo>
                  <a:pt x="6" y="0"/>
                  <a:pt x="6" y="0"/>
                  <a:pt x="6" y="0"/>
                </a:cubicBezTo>
                <a:cubicBezTo>
                  <a:pt x="176" y="41"/>
                  <a:pt x="314" y="170"/>
                  <a:pt x="366" y="336"/>
                </a:cubicBezTo>
                <a:lnTo>
                  <a:pt x="343" y="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Manrope SemiBold" charset="0"/>
            </a:endParaRPr>
          </a:p>
        </p:txBody>
      </p:sp>
      <p:sp>
        <p:nvSpPr>
          <p:cNvPr id="13" name="图形"/>
          <p:cNvSpPr/>
          <p:nvPr/>
        </p:nvSpPr>
        <p:spPr bwMode="auto">
          <a:xfrm rot="5400000">
            <a:off x="3601890" y="2224841"/>
            <a:ext cx="544195" cy="756920"/>
          </a:xfrm>
          <a:custGeom>
            <a:avLst/>
            <a:gdLst>
              <a:gd name="T0" fmla="*/ 24 w 191"/>
              <a:gd name="T1" fmla="*/ 266 h 266"/>
              <a:gd name="T2" fmla="*/ 0 w 191"/>
              <a:gd name="T3" fmla="*/ 263 h 266"/>
              <a:gd name="T4" fmla="*/ 180 w 191"/>
              <a:gd name="T5" fmla="*/ 0 h 266"/>
              <a:gd name="T6" fmla="*/ 191 w 191"/>
              <a:gd name="T7" fmla="*/ 21 h 266"/>
              <a:gd name="T8" fmla="*/ 24 w 191"/>
              <a:gd name="T9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66">
                <a:moveTo>
                  <a:pt x="24" y="266"/>
                </a:moveTo>
                <a:cubicBezTo>
                  <a:pt x="0" y="263"/>
                  <a:pt x="0" y="263"/>
                  <a:pt x="0" y="263"/>
                </a:cubicBezTo>
                <a:cubicBezTo>
                  <a:pt x="12" y="151"/>
                  <a:pt x="79" y="52"/>
                  <a:pt x="180" y="0"/>
                </a:cubicBezTo>
                <a:cubicBezTo>
                  <a:pt x="191" y="21"/>
                  <a:pt x="191" y="21"/>
                  <a:pt x="191" y="21"/>
                </a:cubicBezTo>
                <a:cubicBezTo>
                  <a:pt x="98" y="70"/>
                  <a:pt x="35" y="161"/>
                  <a:pt x="24" y="2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Manrope SemiBold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252595" y="2875280"/>
            <a:ext cx="5937250" cy="2020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6600">
                <a:latin typeface="MuseoModerno Black" pitchFamily="2" charset="0"/>
                <a:ea typeface="MuseoModerno Black" pitchFamily="2" charset="0"/>
                <a:cs typeface="MuseoModerno Black" pitchFamily="2" charset="0"/>
                <a:sym typeface="+mn-ea"/>
              </a:rPr>
              <a:t>CONCLUSION</a:t>
            </a:r>
            <a:endParaRPr lang="en-US" sz="660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  <a:p>
            <a:endParaRPr lang="en-US" sz="660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1" animBg="1"/>
      <p:bldP spid="7" grpId="1" animBg="1"/>
      <p:bldP spid="11" grpId="1" animBg="1"/>
      <p:bldP spid="13" grpId="1" animBg="1"/>
      <p:bldP spid="3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230" y="2269490"/>
            <a:ext cx="8765540" cy="1325880"/>
          </a:xfrm>
        </p:spPr>
        <p:txBody>
          <a:bodyPr>
            <a:normAutofit fontScale="90000"/>
          </a:bodyPr>
          <a:p>
            <a:r>
              <a:rPr lang="en-US"/>
              <a:t>WE ARE GOING TO FINISH WITH THE SLIDES...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27400" y="2548255"/>
            <a:ext cx="5537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ANY QUESTIONS?</a:t>
            </a:r>
            <a:endParaRPr lang="en-US"/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4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310" y="2766060"/>
            <a:ext cx="3928745" cy="1325880"/>
          </a:xfrm>
        </p:spPr>
        <p:txBody>
          <a:bodyPr/>
          <a:p>
            <a:r>
              <a:rPr lang="en-US"/>
              <a:t>THANK YOU!</a:t>
            </a:r>
            <a:endParaRPr lang="en-US"/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 flipV="1">
            <a:off x="7775690" y="0"/>
            <a:ext cx="4412343" cy="2295891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562109"/>
            <a:ext cx="4412343" cy="2295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3743" y="388257"/>
            <a:ext cx="11466286" cy="6081486"/>
          </a:xfrm>
          <a:prstGeom prst="rect">
            <a:avLst/>
          </a:prstGeom>
          <a:solidFill>
            <a:srgbClr val="F4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883520" y="5545428"/>
            <a:ext cx="1956507" cy="924315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792822" y="1219278"/>
            <a:ext cx="4001065" cy="474402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001029" y="1634171"/>
            <a:ext cx="6587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rgbClr val="FFA95B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Part 01</a:t>
            </a:r>
            <a:endParaRPr lang="zh-CN" altLang="en-US" sz="48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0760" y="2957830"/>
            <a:ext cx="488061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A95B"/>
                </a:solidFill>
                <a:latin typeface="MuseoModerno Black" pitchFamily="2" charset="0"/>
                <a:cs typeface="MuseoModerno Black" pitchFamily="2" charset="0"/>
              </a:rPr>
              <a:t>AIM: To understand all the scientific </a:t>
            </a:r>
            <a:endParaRPr lang="en-US" altLang="zh-CN" sz="3600" dirty="0">
              <a:solidFill>
                <a:srgbClr val="FFA95B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0" y="364490"/>
            <a:ext cx="7743190" cy="1325880"/>
          </a:xfrm>
        </p:spPr>
        <p:txBody>
          <a:bodyPr/>
          <a:p>
            <a:r>
              <a:rPr lang="en-US"/>
              <a:t>SCIENTIFIC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35" y="3429000"/>
            <a:ext cx="10515600" cy="4351338"/>
          </a:xfrm>
        </p:spPr>
        <p:txBody>
          <a:bodyPr/>
          <a:p>
            <a:pPr marL="0" indent="0" algn="ctr">
              <a:lnSpc>
                <a:spcPct val="120000"/>
              </a:lnSpc>
              <a:buNone/>
            </a:pPr>
            <a:r>
              <a:rPr lang="en-US" sz="3600"/>
              <a:t>Genetically modified food (or GM food) is food produced from plants or animals whose DNA has been altered through genetic engineering.</a:t>
            </a:r>
            <a:endParaRPr 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221865" y="2175510"/>
            <a:ext cx="77489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Genetically Modified food</a:t>
            </a:r>
            <a:endParaRPr lang="en-US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27000" y="0"/>
            <a:ext cx="2348865" cy="1567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222602" y="327043"/>
            <a:ext cx="583792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5652CC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PROCESS</a:t>
            </a:r>
            <a:endParaRPr lang="zh-CN" altLang="en-US" sz="44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04533" y="2001857"/>
            <a:ext cx="10114379" cy="3818127"/>
            <a:chOff x="1091397" y="1838222"/>
            <a:chExt cx="10470536" cy="3952574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0222138" y="4309311"/>
              <a:ext cx="0" cy="834042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184000" y="3475269"/>
              <a:ext cx="0" cy="834042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7966618" y="3251384"/>
              <a:ext cx="0" cy="834042"/>
            </a:xfrm>
            <a:prstGeom prst="line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011680" y="2448235"/>
              <a:ext cx="0" cy="834042"/>
            </a:xfrm>
            <a:prstGeom prst="line">
              <a:avLst/>
            </a:prstGeom>
            <a:ln w="6350">
              <a:solidFill>
                <a:schemeClr val="accent1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/>
            <p:cNvSpPr/>
            <p:nvPr/>
          </p:nvSpPr>
          <p:spPr>
            <a:xfrm>
              <a:off x="1091398" y="1838222"/>
              <a:ext cx="3508344" cy="871471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3258352" y="2865256"/>
              <a:ext cx="3508344" cy="87147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5425306" y="3892290"/>
              <a:ext cx="3508344" cy="871471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7592259" y="4919325"/>
              <a:ext cx="3508344" cy="87147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12" name="文本框 53"/>
            <p:cNvSpPr txBox="1"/>
            <p:nvPr/>
          </p:nvSpPr>
          <p:spPr>
            <a:xfrm>
              <a:off x="1731493" y="2109832"/>
              <a:ext cx="2227632" cy="41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useoModerno Black" pitchFamily="2" charset="0"/>
                  <a:ea typeface="MuseoModerno Black" pitchFamily="2" charset="0"/>
                  <a:cs typeface="MuseoModerno Black" pitchFamily="2" charset="0"/>
                </a:rPr>
                <a:t>Step 1</a:t>
              </a:r>
              <a:endParaRPr lang="zh-CN" altLang="en-US" sz="2000" dirty="0">
                <a:solidFill>
                  <a:schemeClr val="bg1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endParaRPr>
            </a:p>
          </p:txBody>
        </p:sp>
        <p:sp>
          <p:nvSpPr>
            <p:cNvPr id="13" name="文本框 54"/>
            <p:cNvSpPr txBox="1"/>
            <p:nvPr/>
          </p:nvSpPr>
          <p:spPr>
            <a:xfrm>
              <a:off x="3898729" y="3105867"/>
              <a:ext cx="2227632" cy="41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useoModerno Black" pitchFamily="2" charset="0"/>
                  <a:ea typeface="MuseoModerno Black" pitchFamily="2" charset="0"/>
                  <a:cs typeface="MuseoModerno Black" pitchFamily="2" charset="0"/>
                </a:rPr>
                <a:t>Step 2</a:t>
              </a:r>
              <a:endParaRPr lang="zh-CN" altLang="en-US" sz="2000" dirty="0">
                <a:solidFill>
                  <a:schemeClr val="bg1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endParaRPr>
            </a:p>
          </p:txBody>
        </p:sp>
        <p:sp>
          <p:nvSpPr>
            <p:cNvPr id="14" name="文本框 55"/>
            <p:cNvSpPr txBox="1"/>
            <p:nvPr/>
          </p:nvSpPr>
          <p:spPr>
            <a:xfrm>
              <a:off x="6065056" y="4173657"/>
              <a:ext cx="2227632" cy="41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useoModerno Black" pitchFamily="2" charset="0"/>
                  <a:ea typeface="MuseoModerno Black" pitchFamily="2" charset="0"/>
                  <a:cs typeface="MuseoModerno Black" pitchFamily="2" charset="0"/>
                </a:rPr>
                <a:t>Step 3</a:t>
              </a:r>
              <a:endParaRPr lang="zh-CN" altLang="en-US" sz="2000" dirty="0">
                <a:solidFill>
                  <a:schemeClr val="bg1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endParaRPr>
            </a:p>
          </p:txBody>
        </p:sp>
        <p:sp>
          <p:nvSpPr>
            <p:cNvPr id="15" name="文本框 56"/>
            <p:cNvSpPr txBox="1"/>
            <p:nvPr/>
          </p:nvSpPr>
          <p:spPr>
            <a:xfrm>
              <a:off x="8232438" y="5136928"/>
              <a:ext cx="2227632" cy="41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useoModerno Black" pitchFamily="2" charset="0"/>
                  <a:ea typeface="MuseoModerno Black" pitchFamily="2" charset="0"/>
                  <a:cs typeface="MuseoModerno Black" pitchFamily="2" charset="0"/>
                </a:rPr>
                <a:t>Step 4</a:t>
              </a:r>
              <a:endParaRPr lang="zh-CN" altLang="en-US" sz="2000" dirty="0">
                <a:solidFill>
                  <a:schemeClr val="bg1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1091397" y="3281989"/>
              <a:ext cx="2062829" cy="5245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cs typeface="Manrope SemiBold" charset="0"/>
                </a:rPr>
                <a:t>SELECTION</a:t>
              </a:r>
              <a:endParaRPr lang="en-US" altLang="zh-CN" b="1" dirty="0">
                <a:solidFill>
                  <a:schemeClr val="tx1"/>
                </a:solidFill>
                <a:latin typeface="+mn-ea"/>
                <a:cs typeface="Manrope SemiBold" charset="0"/>
              </a:endParaRPr>
            </a:p>
          </p:txBody>
        </p:sp>
        <p:sp>
          <p:nvSpPr>
            <p:cNvPr id="17" name="文本框 17"/>
            <p:cNvSpPr txBox="1"/>
            <p:nvPr/>
          </p:nvSpPr>
          <p:spPr>
            <a:xfrm>
              <a:off x="3483169" y="4328025"/>
              <a:ext cx="2062829" cy="5245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 b="1" dirty="0">
                  <a:latin typeface="+mn-ea"/>
                  <a:cs typeface="Manrope SemiBold" charset="0"/>
                </a:rPr>
                <a:t>COPYING</a:t>
              </a:r>
              <a:endParaRPr lang="en-US" altLang="zh-CN" sz="1800" b="1" dirty="0">
                <a:latin typeface="+mn-ea"/>
                <a:cs typeface="Manrope SemiBold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196301" y="2638230"/>
              <a:ext cx="2427631" cy="5245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1800" b="1" dirty="0">
                  <a:latin typeface="+mn-ea"/>
                  <a:cs typeface="Manrope SemiBold" charset="0"/>
                </a:rPr>
                <a:t>INSERTING</a:t>
              </a:r>
              <a:endParaRPr lang="en-US" altLang="zh-CN" sz="1200" b="1" dirty="0">
                <a:latin typeface="+mn-ea"/>
                <a:cs typeface="Manrope SemiBold" charset="0"/>
              </a:endParaRPr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9499104" y="3736742"/>
              <a:ext cx="2062829" cy="5245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1800" b="1" dirty="0">
                  <a:latin typeface="+mn-ea"/>
                  <a:cs typeface="Manrope SemiBold" charset="0"/>
                </a:rPr>
                <a:t>GROWING</a:t>
              </a:r>
              <a:endParaRPr lang="en-US" altLang="zh-CN" sz="1200" b="1" dirty="0">
                <a:latin typeface="+mn-ea"/>
                <a:cs typeface="Manrope SemiBold" charset="0"/>
              </a:endParaRPr>
            </a:p>
          </p:txBody>
        </p:sp>
      </p:grpSp>
      <p:pic>
        <p:nvPicPr>
          <p:cNvPr id="2" name="Picture 1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18110"/>
            <a:ext cx="2348865" cy="1567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660" y="365125"/>
            <a:ext cx="10515600" cy="1325563"/>
          </a:xfrm>
        </p:spPr>
        <p:txBody>
          <a:bodyPr/>
          <a:p>
            <a:r>
              <a:rPr lang="en-US"/>
              <a:t>Understand with an example</a:t>
            </a:r>
            <a:endParaRPr lang="en-US"/>
          </a:p>
        </p:txBody>
      </p:sp>
      <p:pic>
        <p:nvPicPr>
          <p:cNvPr id="5" name="Picture 4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  <p:pic>
        <p:nvPicPr>
          <p:cNvPr id="4" name="Content Placeholder 3" descr="R"/>
          <p:cNvPicPr>
            <a:picLocks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730" y="186690"/>
            <a:ext cx="11827510" cy="6484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7" presetClass="exit" presetSubtype="1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858645" y="327025"/>
            <a:ext cx="637032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5652CC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WHY WE NEED THIS?</a:t>
            </a:r>
            <a:endParaRPr lang="en-US" altLang="zh-CN" sz="44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67" name="任意多边形: 形状 66"/>
          <p:cNvSpPr/>
          <p:nvPr/>
        </p:nvSpPr>
        <p:spPr>
          <a:xfrm flipH="1">
            <a:off x="4586345" y="3266325"/>
            <a:ext cx="1318640" cy="1802817"/>
          </a:xfrm>
          <a:custGeom>
            <a:avLst/>
            <a:gdLst>
              <a:gd name="connsiteX0" fmla="*/ 1097278 w 1097278"/>
              <a:gd name="connsiteY0" fmla="*/ 0 h 1500176"/>
              <a:gd name="connsiteX1" fmla="*/ 414808 w 1097278"/>
              <a:gd name="connsiteY1" fmla="*/ 0 h 1500176"/>
              <a:gd name="connsiteX2" fmla="*/ 0 w 1097278"/>
              <a:gd name="connsiteY2" fmla="*/ 414808 h 1500176"/>
              <a:gd name="connsiteX3" fmla="*/ 0 w 1097278"/>
              <a:gd name="connsiteY3" fmla="*/ 780176 h 1500176"/>
              <a:gd name="connsiteX4" fmla="*/ 0 w 1097278"/>
              <a:gd name="connsiteY4" fmla="*/ 829616 h 1500176"/>
              <a:gd name="connsiteX5" fmla="*/ 0 w 1097278"/>
              <a:gd name="connsiteY5" fmla="*/ 1500176 h 1500176"/>
              <a:gd name="connsiteX6" fmla="*/ 60960 w 1097278"/>
              <a:gd name="connsiteY6" fmla="*/ 1500176 h 1500176"/>
              <a:gd name="connsiteX7" fmla="*/ 60960 w 1097278"/>
              <a:gd name="connsiteY7" fmla="*/ 829616 h 1500176"/>
              <a:gd name="connsiteX8" fmla="*/ 682470 w 1097278"/>
              <a:gd name="connsiteY8" fmla="*/ 829616 h 1500176"/>
              <a:gd name="connsiteX9" fmla="*/ 1097278 w 1097278"/>
              <a:gd name="connsiteY9" fmla="*/ 414808 h 15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7278" h="1500176">
                <a:moveTo>
                  <a:pt x="1097278" y="0"/>
                </a:moveTo>
                <a:lnTo>
                  <a:pt x="414808" y="0"/>
                </a:lnTo>
                <a:cubicBezTo>
                  <a:pt x="185716" y="0"/>
                  <a:pt x="0" y="185716"/>
                  <a:pt x="0" y="414808"/>
                </a:cubicBezTo>
                <a:lnTo>
                  <a:pt x="0" y="780176"/>
                </a:lnTo>
                <a:lnTo>
                  <a:pt x="0" y="829616"/>
                </a:lnTo>
                <a:lnTo>
                  <a:pt x="0" y="1500176"/>
                </a:lnTo>
                <a:lnTo>
                  <a:pt x="60960" y="1500176"/>
                </a:lnTo>
                <a:lnTo>
                  <a:pt x="60960" y="829616"/>
                </a:lnTo>
                <a:lnTo>
                  <a:pt x="682470" y="829616"/>
                </a:lnTo>
                <a:cubicBezTo>
                  <a:pt x="911562" y="829616"/>
                  <a:pt x="1097278" y="643900"/>
                  <a:pt x="1097278" y="4148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anrope SemiBold" charset="0"/>
              <a:ea typeface="Manrope SemiBold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68" name="任意多边形: 形状 67"/>
          <p:cNvSpPr/>
          <p:nvPr/>
        </p:nvSpPr>
        <p:spPr>
          <a:xfrm flipH="1">
            <a:off x="4790121" y="2103356"/>
            <a:ext cx="1318640" cy="2965786"/>
          </a:xfrm>
          <a:custGeom>
            <a:avLst/>
            <a:gdLst>
              <a:gd name="connsiteX0" fmla="*/ 1097278 w 1097278"/>
              <a:gd name="connsiteY0" fmla="*/ 0 h 2467916"/>
              <a:gd name="connsiteX1" fmla="*/ 414808 w 1097278"/>
              <a:gd name="connsiteY1" fmla="*/ 0 h 2467916"/>
              <a:gd name="connsiteX2" fmla="*/ 0 w 1097278"/>
              <a:gd name="connsiteY2" fmla="*/ 414808 h 2467916"/>
              <a:gd name="connsiteX3" fmla="*/ 0 w 1097278"/>
              <a:gd name="connsiteY3" fmla="*/ 741396 h 2467916"/>
              <a:gd name="connsiteX4" fmla="*/ 0 w 1097278"/>
              <a:gd name="connsiteY4" fmla="*/ 829616 h 2467916"/>
              <a:gd name="connsiteX5" fmla="*/ 0 w 1097278"/>
              <a:gd name="connsiteY5" fmla="*/ 2467916 h 2467916"/>
              <a:gd name="connsiteX6" fmla="*/ 60960 w 1097278"/>
              <a:gd name="connsiteY6" fmla="*/ 2467916 h 2467916"/>
              <a:gd name="connsiteX7" fmla="*/ 60960 w 1097278"/>
              <a:gd name="connsiteY7" fmla="*/ 829616 h 2467916"/>
              <a:gd name="connsiteX8" fmla="*/ 682470 w 1097278"/>
              <a:gd name="connsiteY8" fmla="*/ 829616 h 2467916"/>
              <a:gd name="connsiteX9" fmla="*/ 1097278 w 1097278"/>
              <a:gd name="connsiteY9" fmla="*/ 414808 h 246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7278" h="2467916">
                <a:moveTo>
                  <a:pt x="1097278" y="0"/>
                </a:moveTo>
                <a:lnTo>
                  <a:pt x="414808" y="0"/>
                </a:lnTo>
                <a:cubicBezTo>
                  <a:pt x="185716" y="0"/>
                  <a:pt x="0" y="185716"/>
                  <a:pt x="0" y="414808"/>
                </a:cubicBezTo>
                <a:lnTo>
                  <a:pt x="0" y="741396"/>
                </a:lnTo>
                <a:lnTo>
                  <a:pt x="0" y="829616"/>
                </a:lnTo>
                <a:lnTo>
                  <a:pt x="0" y="2467916"/>
                </a:lnTo>
                <a:lnTo>
                  <a:pt x="60960" y="2467916"/>
                </a:lnTo>
                <a:lnTo>
                  <a:pt x="60960" y="829616"/>
                </a:lnTo>
                <a:lnTo>
                  <a:pt x="682470" y="829616"/>
                </a:lnTo>
                <a:cubicBezTo>
                  <a:pt x="911562" y="829616"/>
                  <a:pt x="1097278" y="643900"/>
                  <a:pt x="1097278" y="414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anrope SemiBold" charset="0"/>
              <a:ea typeface="Manrope SemiBold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6252962" y="2300840"/>
            <a:ext cx="1318640" cy="2768302"/>
          </a:xfrm>
          <a:custGeom>
            <a:avLst/>
            <a:gdLst>
              <a:gd name="connsiteX0" fmla="*/ 414808 w 1097278"/>
              <a:gd name="connsiteY0" fmla="*/ 0 h 2303584"/>
              <a:gd name="connsiteX1" fmla="*/ 1097278 w 1097278"/>
              <a:gd name="connsiteY1" fmla="*/ 0 h 2303584"/>
              <a:gd name="connsiteX2" fmla="*/ 1097278 w 1097278"/>
              <a:gd name="connsiteY2" fmla="*/ 414808 h 2303584"/>
              <a:gd name="connsiteX3" fmla="*/ 682470 w 1097278"/>
              <a:gd name="connsiteY3" fmla="*/ 829616 h 2303584"/>
              <a:gd name="connsiteX4" fmla="*/ 60960 w 1097278"/>
              <a:gd name="connsiteY4" fmla="*/ 829616 h 2303584"/>
              <a:gd name="connsiteX5" fmla="*/ 60960 w 1097278"/>
              <a:gd name="connsiteY5" fmla="*/ 2303584 h 2303584"/>
              <a:gd name="connsiteX6" fmla="*/ 0 w 1097278"/>
              <a:gd name="connsiteY6" fmla="*/ 2303584 h 2303584"/>
              <a:gd name="connsiteX7" fmla="*/ 0 w 1097278"/>
              <a:gd name="connsiteY7" fmla="*/ 829616 h 2303584"/>
              <a:gd name="connsiteX8" fmla="*/ 0 w 1097278"/>
              <a:gd name="connsiteY8" fmla="*/ 755584 h 2303584"/>
              <a:gd name="connsiteX9" fmla="*/ 0 w 1097278"/>
              <a:gd name="connsiteY9" fmla="*/ 414808 h 2303584"/>
              <a:gd name="connsiteX10" fmla="*/ 414808 w 1097278"/>
              <a:gd name="connsiteY10" fmla="*/ 0 h 230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7278" h="2303584">
                <a:moveTo>
                  <a:pt x="414808" y="0"/>
                </a:moveTo>
                <a:lnTo>
                  <a:pt x="1097278" y="0"/>
                </a:lnTo>
                <a:lnTo>
                  <a:pt x="1097278" y="414808"/>
                </a:lnTo>
                <a:cubicBezTo>
                  <a:pt x="1097278" y="643900"/>
                  <a:pt x="911562" y="829616"/>
                  <a:pt x="682470" y="829616"/>
                </a:cubicBezTo>
                <a:lnTo>
                  <a:pt x="60960" y="829616"/>
                </a:lnTo>
                <a:lnTo>
                  <a:pt x="60960" y="2303584"/>
                </a:lnTo>
                <a:lnTo>
                  <a:pt x="0" y="2303584"/>
                </a:lnTo>
                <a:lnTo>
                  <a:pt x="0" y="829616"/>
                </a:lnTo>
                <a:lnTo>
                  <a:pt x="0" y="755584"/>
                </a:lnTo>
                <a:lnTo>
                  <a:pt x="0" y="414808"/>
                </a:lnTo>
                <a:cubicBezTo>
                  <a:pt x="0" y="185716"/>
                  <a:pt x="185716" y="0"/>
                  <a:pt x="4148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anrope SemiBold" charset="0"/>
              <a:ea typeface="Manrope SemiBold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6456738" y="3463809"/>
            <a:ext cx="1318640" cy="1605333"/>
          </a:xfrm>
          <a:custGeom>
            <a:avLst/>
            <a:gdLst>
              <a:gd name="connsiteX0" fmla="*/ 414808 w 1097278"/>
              <a:gd name="connsiteY0" fmla="*/ 0 h 1335844"/>
              <a:gd name="connsiteX1" fmla="*/ 1097278 w 1097278"/>
              <a:gd name="connsiteY1" fmla="*/ 0 h 1335844"/>
              <a:gd name="connsiteX2" fmla="*/ 1097278 w 1097278"/>
              <a:gd name="connsiteY2" fmla="*/ 414808 h 1335844"/>
              <a:gd name="connsiteX3" fmla="*/ 682470 w 1097278"/>
              <a:gd name="connsiteY3" fmla="*/ 829616 h 1335844"/>
              <a:gd name="connsiteX4" fmla="*/ 60960 w 1097278"/>
              <a:gd name="connsiteY4" fmla="*/ 829616 h 1335844"/>
              <a:gd name="connsiteX5" fmla="*/ 60960 w 1097278"/>
              <a:gd name="connsiteY5" fmla="*/ 1335844 h 1335844"/>
              <a:gd name="connsiteX6" fmla="*/ 0 w 1097278"/>
              <a:gd name="connsiteY6" fmla="*/ 1335844 h 1335844"/>
              <a:gd name="connsiteX7" fmla="*/ 0 w 1097278"/>
              <a:gd name="connsiteY7" fmla="*/ 829616 h 1335844"/>
              <a:gd name="connsiteX8" fmla="*/ 0 w 1097278"/>
              <a:gd name="connsiteY8" fmla="*/ 759844 h 1335844"/>
              <a:gd name="connsiteX9" fmla="*/ 0 w 1097278"/>
              <a:gd name="connsiteY9" fmla="*/ 414808 h 1335844"/>
              <a:gd name="connsiteX10" fmla="*/ 414808 w 1097278"/>
              <a:gd name="connsiteY10" fmla="*/ 0 h 133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7278" h="1335844">
                <a:moveTo>
                  <a:pt x="414808" y="0"/>
                </a:moveTo>
                <a:lnTo>
                  <a:pt x="1097278" y="0"/>
                </a:lnTo>
                <a:lnTo>
                  <a:pt x="1097278" y="414808"/>
                </a:lnTo>
                <a:cubicBezTo>
                  <a:pt x="1097278" y="643900"/>
                  <a:pt x="911562" y="829616"/>
                  <a:pt x="682470" y="829616"/>
                </a:cubicBezTo>
                <a:lnTo>
                  <a:pt x="60960" y="829616"/>
                </a:lnTo>
                <a:lnTo>
                  <a:pt x="60960" y="1335844"/>
                </a:lnTo>
                <a:lnTo>
                  <a:pt x="0" y="1335844"/>
                </a:lnTo>
                <a:lnTo>
                  <a:pt x="0" y="829616"/>
                </a:lnTo>
                <a:lnTo>
                  <a:pt x="0" y="759844"/>
                </a:lnTo>
                <a:lnTo>
                  <a:pt x="0" y="414808"/>
                </a:lnTo>
                <a:cubicBezTo>
                  <a:pt x="0" y="185716"/>
                  <a:pt x="185716" y="0"/>
                  <a:pt x="4148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anrope SemiBold" charset="0"/>
              <a:ea typeface="Manrope SemiBold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71" name="Freeform 30"/>
          <p:cNvSpPr/>
          <p:nvPr/>
        </p:nvSpPr>
        <p:spPr bwMode="auto">
          <a:xfrm>
            <a:off x="6739934" y="2614216"/>
            <a:ext cx="344702" cy="360014"/>
          </a:xfrm>
          <a:custGeom>
            <a:avLst/>
            <a:gdLst>
              <a:gd name="connsiteX0" fmla="*/ 250747 w 509195"/>
              <a:gd name="connsiteY0" fmla="*/ 154157 h 531813"/>
              <a:gd name="connsiteX1" fmla="*/ 266746 w 509195"/>
              <a:gd name="connsiteY1" fmla="*/ 170161 h 531813"/>
              <a:gd name="connsiteX2" fmla="*/ 266746 w 509195"/>
              <a:gd name="connsiteY2" fmla="*/ 258468 h 531813"/>
              <a:gd name="connsiteX3" fmla="*/ 360505 w 509195"/>
              <a:gd name="connsiteY3" fmla="*/ 352252 h 531813"/>
              <a:gd name="connsiteX4" fmla="*/ 360505 w 509195"/>
              <a:gd name="connsiteY4" fmla="*/ 374924 h 531813"/>
              <a:gd name="connsiteX5" fmla="*/ 349220 w 509195"/>
              <a:gd name="connsiteY5" fmla="*/ 379639 h 531813"/>
              <a:gd name="connsiteX6" fmla="*/ 337887 w 509195"/>
              <a:gd name="connsiteY6" fmla="*/ 374924 h 531813"/>
              <a:gd name="connsiteX7" fmla="*/ 242604 w 509195"/>
              <a:gd name="connsiteY7" fmla="*/ 279520 h 531813"/>
              <a:gd name="connsiteX8" fmla="*/ 234985 w 509195"/>
              <a:gd name="connsiteY8" fmla="*/ 268470 h 531813"/>
              <a:gd name="connsiteX9" fmla="*/ 234747 w 509195"/>
              <a:gd name="connsiteY9" fmla="*/ 262850 h 531813"/>
              <a:gd name="connsiteX10" fmla="*/ 234747 w 509195"/>
              <a:gd name="connsiteY10" fmla="*/ 170161 h 531813"/>
              <a:gd name="connsiteX11" fmla="*/ 250747 w 509195"/>
              <a:gd name="connsiteY11" fmla="*/ 154157 h 531813"/>
              <a:gd name="connsiteX12" fmla="*/ 120928 w 509195"/>
              <a:gd name="connsiteY12" fmla="*/ 32048 h 531813"/>
              <a:gd name="connsiteX13" fmla="*/ 32006 w 509195"/>
              <a:gd name="connsiteY13" fmla="*/ 120905 h 531813"/>
              <a:gd name="connsiteX14" fmla="*/ 32006 w 509195"/>
              <a:gd name="connsiteY14" fmla="*/ 410908 h 531813"/>
              <a:gd name="connsiteX15" fmla="*/ 120928 w 509195"/>
              <a:gd name="connsiteY15" fmla="*/ 499765 h 531813"/>
              <a:gd name="connsiteX16" fmla="*/ 388219 w 509195"/>
              <a:gd name="connsiteY16" fmla="*/ 499765 h 531813"/>
              <a:gd name="connsiteX17" fmla="*/ 477141 w 509195"/>
              <a:gd name="connsiteY17" fmla="*/ 410908 h 531813"/>
              <a:gd name="connsiteX18" fmla="*/ 477189 w 509195"/>
              <a:gd name="connsiteY18" fmla="*/ 410908 h 531813"/>
              <a:gd name="connsiteX19" fmla="*/ 477189 w 509195"/>
              <a:gd name="connsiteY19" fmla="*/ 120905 h 531813"/>
              <a:gd name="connsiteX20" fmla="*/ 388314 w 509195"/>
              <a:gd name="connsiteY20" fmla="*/ 32048 h 531813"/>
              <a:gd name="connsiteX21" fmla="*/ 120928 w 509195"/>
              <a:gd name="connsiteY21" fmla="*/ 0 h 531813"/>
              <a:gd name="connsiteX22" fmla="*/ 388219 w 509195"/>
              <a:gd name="connsiteY22" fmla="*/ 0 h 531813"/>
              <a:gd name="connsiteX23" fmla="*/ 509195 w 509195"/>
              <a:gd name="connsiteY23" fmla="*/ 120905 h 531813"/>
              <a:gd name="connsiteX24" fmla="*/ 509195 w 509195"/>
              <a:gd name="connsiteY24" fmla="*/ 410908 h 531813"/>
              <a:gd name="connsiteX25" fmla="*/ 388314 w 509195"/>
              <a:gd name="connsiteY25" fmla="*/ 531813 h 531813"/>
              <a:gd name="connsiteX26" fmla="*/ 120928 w 509195"/>
              <a:gd name="connsiteY26" fmla="*/ 531813 h 531813"/>
              <a:gd name="connsiteX27" fmla="*/ 0 w 509195"/>
              <a:gd name="connsiteY27" fmla="*/ 410908 h 531813"/>
              <a:gd name="connsiteX28" fmla="*/ 0 w 509195"/>
              <a:gd name="connsiteY28" fmla="*/ 120905 h 531813"/>
              <a:gd name="connsiteX29" fmla="*/ 120928 w 509195"/>
              <a:gd name="connsiteY29" fmla="*/ 0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09195" h="531813">
                <a:moveTo>
                  <a:pt x="250747" y="154157"/>
                </a:moveTo>
                <a:cubicBezTo>
                  <a:pt x="259556" y="154157"/>
                  <a:pt x="266746" y="161302"/>
                  <a:pt x="266746" y="170161"/>
                </a:cubicBezTo>
                <a:lnTo>
                  <a:pt x="266746" y="258468"/>
                </a:lnTo>
                <a:lnTo>
                  <a:pt x="360505" y="352252"/>
                </a:lnTo>
                <a:cubicBezTo>
                  <a:pt x="366743" y="358491"/>
                  <a:pt x="366743" y="368684"/>
                  <a:pt x="360505" y="374924"/>
                </a:cubicBezTo>
                <a:cubicBezTo>
                  <a:pt x="357410" y="378067"/>
                  <a:pt x="353315" y="379639"/>
                  <a:pt x="349220" y="379639"/>
                </a:cubicBezTo>
                <a:cubicBezTo>
                  <a:pt x="345077" y="379639"/>
                  <a:pt x="341030" y="378067"/>
                  <a:pt x="337887" y="374924"/>
                </a:cubicBezTo>
                <a:lnTo>
                  <a:pt x="242604" y="279520"/>
                </a:lnTo>
                <a:cubicBezTo>
                  <a:pt x="238604" y="277139"/>
                  <a:pt x="235747" y="273138"/>
                  <a:pt x="234985" y="268470"/>
                </a:cubicBezTo>
                <a:cubicBezTo>
                  <a:pt x="234557" y="266612"/>
                  <a:pt x="234509" y="264755"/>
                  <a:pt x="234747" y="262850"/>
                </a:cubicBezTo>
                <a:lnTo>
                  <a:pt x="234747" y="170161"/>
                </a:lnTo>
                <a:cubicBezTo>
                  <a:pt x="234747" y="161349"/>
                  <a:pt x="241890" y="154157"/>
                  <a:pt x="250747" y="154157"/>
                </a:cubicBezTo>
                <a:close/>
                <a:moveTo>
                  <a:pt x="120928" y="32048"/>
                </a:moveTo>
                <a:cubicBezTo>
                  <a:pt x="71919" y="32048"/>
                  <a:pt x="32006" y="71905"/>
                  <a:pt x="32006" y="120905"/>
                </a:cubicBezTo>
                <a:lnTo>
                  <a:pt x="32006" y="410908"/>
                </a:lnTo>
                <a:cubicBezTo>
                  <a:pt x="32006" y="459908"/>
                  <a:pt x="71919" y="499765"/>
                  <a:pt x="120928" y="499765"/>
                </a:cubicBezTo>
                <a:lnTo>
                  <a:pt x="388219" y="499765"/>
                </a:lnTo>
                <a:cubicBezTo>
                  <a:pt x="437229" y="499765"/>
                  <a:pt x="477141" y="459908"/>
                  <a:pt x="477141" y="410908"/>
                </a:cubicBezTo>
                <a:lnTo>
                  <a:pt x="477189" y="410908"/>
                </a:lnTo>
                <a:lnTo>
                  <a:pt x="477189" y="120905"/>
                </a:lnTo>
                <a:cubicBezTo>
                  <a:pt x="477189" y="71905"/>
                  <a:pt x="437276" y="32048"/>
                  <a:pt x="388314" y="32048"/>
                </a:cubicBezTo>
                <a:close/>
                <a:moveTo>
                  <a:pt x="120928" y="0"/>
                </a:moveTo>
                <a:lnTo>
                  <a:pt x="388219" y="0"/>
                </a:lnTo>
                <a:cubicBezTo>
                  <a:pt x="454899" y="0"/>
                  <a:pt x="509195" y="54238"/>
                  <a:pt x="509195" y="120905"/>
                </a:cubicBezTo>
                <a:lnTo>
                  <a:pt x="509195" y="410908"/>
                </a:lnTo>
                <a:cubicBezTo>
                  <a:pt x="509195" y="477575"/>
                  <a:pt x="454994" y="531813"/>
                  <a:pt x="388314" y="531813"/>
                </a:cubicBezTo>
                <a:lnTo>
                  <a:pt x="120928" y="531813"/>
                </a:lnTo>
                <a:cubicBezTo>
                  <a:pt x="54248" y="531813"/>
                  <a:pt x="0" y="477575"/>
                  <a:pt x="0" y="410908"/>
                </a:cubicBezTo>
                <a:lnTo>
                  <a:pt x="0" y="120905"/>
                </a:lnTo>
                <a:cubicBezTo>
                  <a:pt x="0" y="54238"/>
                  <a:pt x="54248" y="0"/>
                  <a:pt x="120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solidFill>
                <a:schemeClr val="accent1"/>
              </a:solidFill>
              <a:latin typeface="Manrope SemiBold" charset="0"/>
              <a:ea typeface="Manrope SemiBold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72" name="Freeform 31"/>
          <p:cNvSpPr>
            <a:spLocks noEditPoints="1"/>
          </p:cNvSpPr>
          <p:nvPr/>
        </p:nvSpPr>
        <p:spPr bwMode="auto">
          <a:xfrm>
            <a:off x="5278811" y="2392659"/>
            <a:ext cx="341264" cy="342280"/>
          </a:xfrm>
          <a:custGeom>
            <a:avLst/>
            <a:gdLst>
              <a:gd name="T0" fmla="*/ 8264 w 11898"/>
              <a:gd name="T1" fmla="*/ 11934 h 11934"/>
              <a:gd name="T2" fmla="*/ 6604 w 11898"/>
              <a:gd name="T3" fmla="*/ 7046 h 11934"/>
              <a:gd name="T4" fmla="*/ 7084 w 11898"/>
              <a:gd name="T5" fmla="*/ 6641 h 11934"/>
              <a:gd name="T6" fmla="*/ 11898 w 11898"/>
              <a:gd name="T7" fmla="*/ 8301 h 11934"/>
              <a:gd name="T8" fmla="*/ 10238 w 11898"/>
              <a:gd name="T9" fmla="*/ 11934 h 11934"/>
              <a:gd name="T10" fmla="*/ 7323 w 11898"/>
              <a:gd name="T11" fmla="*/ 10274 h 11934"/>
              <a:gd name="T12" fmla="*/ 10219 w 11898"/>
              <a:gd name="T13" fmla="*/ 11197 h 11934"/>
              <a:gd name="T14" fmla="*/ 11142 w 11898"/>
              <a:gd name="T15" fmla="*/ 8301 h 11934"/>
              <a:gd name="T16" fmla="*/ 7323 w 11898"/>
              <a:gd name="T17" fmla="*/ 7378 h 11934"/>
              <a:gd name="T18" fmla="*/ 1716 w 11898"/>
              <a:gd name="T19" fmla="*/ 11934 h 11934"/>
              <a:gd name="T20" fmla="*/ 0 w 11898"/>
              <a:gd name="T21" fmla="*/ 8374 h 11934"/>
              <a:gd name="T22" fmla="*/ 4815 w 11898"/>
              <a:gd name="T23" fmla="*/ 6659 h 11934"/>
              <a:gd name="T24" fmla="*/ 5294 w 11898"/>
              <a:gd name="T25" fmla="*/ 7065 h 11934"/>
              <a:gd name="T26" fmla="*/ 3560 w 11898"/>
              <a:gd name="T27" fmla="*/ 11934 h 11934"/>
              <a:gd name="T28" fmla="*/ 738 w 11898"/>
              <a:gd name="T29" fmla="*/ 8356 h 11934"/>
              <a:gd name="T30" fmla="*/ 1716 w 11898"/>
              <a:gd name="T31" fmla="*/ 11178 h 11934"/>
              <a:gd name="T32" fmla="*/ 4538 w 11898"/>
              <a:gd name="T33" fmla="*/ 10201 h 11934"/>
              <a:gd name="T34" fmla="*/ 1716 w 11898"/>
              <a:gd name="T35" fmla="*/ 7378 h 11934"/>
              <a:gd name="T36" fmla="*/ 1624 w 11898"/>
              <a:gd name="T37" fmla="*/ 5312 h 11934"/>
              <a:gd name="T38" fmla="*/ 0 w 11898"/>
              <a:gd name="T39" fmla="*/ 1642 h 11934"/>
              <a:gd name="T40" fmla="*/ 3671 w 11898"/>
              <a:gd name="T41" fmla="*/ 18 h 11934"/>
              <a:gd name="T42" fmla="*/ 5294 w 11898"/>
              <a:gd name="T43" fmla="*/ 4907 h 11934"/>
              <a:gd name="T44" fmla="*/ 4815 w 11898"/>
              <a:gd name="T45" fmla="*/ 5312 h 11934"/>
              <a:gd name="T46" fmla="*/ 720 w 11898"/>
              <a:gd name="T47" fmla="*/ 1623 h 11934"/>
              <a:gd name="T48" fmla="*/ 1605 w 11898"/>
              <a:gd name="T49" fmla="*/ 4575 h 11934"/>
              <a:gd name="T50" fmla="*/ 4538 w 11898"/>
              <a:gd name="T51" fmla="*/ 1642 h 11934"/>
              <a:gd name="T52" fmla="*/ 1605 w 11898"/>
              <a:gd name="T53" fmla="*/ 756 h 11934"/>
              <a:gd name="T54" fmla="*/ 10219 w 11898"/>
              <a:gd name="T55" fmla="*/ 5312 h 11934"/>
              <a:gd name="T56" fmla="*/ 6899 w 11898"/>
              <a:gd name="T57" fmla="*/ 5275 h 11934"/>
              <a:gd name="T58" fmla="*/ 6586 w 11898"/>
              <a:gd name="T59" fmla="*/ 1679 h 11934"/>
              <a:gd name="T60" fmla="*/ 10219 w 11898"/>
              <a:gd name="T61" fmla="*/ 0 h 11934"/>
              <a:gd name="T62" fmla="*/ 11898 w 11898"/>
              <a:gd name="T63" fmla="*/ 3634 h 11934"/>
              <a:gd name="T64" fmla="*/ 7323 w 11898"/>
              <a:gd name="T65" fmla="*/ 4574 h 11934"/>
              <a:gd name="T66" fmla="*/ 11142 w 11898"/>
              <a:gd name="T67" fmla="*/ 3634 h 11934"/>
              <a:gd name="T68" fmla="*/ 10201 w 11898"/>
              <a:gd name="T69" fmla="*/ 738 h 11934"/>
              <a:gd name="T70" fmla="*/ 7305 w 11898"/>
              <a:gd name="T71" fmla="*/ 1678 h 11934"/>
              <a:gd name="T72" fmla="*/ 7323 w 11898"/>
              <a:gd name="T73" fmla="*/ 4574 h 1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898" h="11934">
                <a:moveTo>
                  <a:pt x="10238" y="11934"/>
                </a:moveTo>
                <a:lnTo>
                  <a:pt x="8264" y="11934"/>
                </a:lnTo>
                <a:cubicBezTo>
                  <a:pt x="7342" y="11934"/>
                  <a:pt x="6604" y="11197"/>
                  <a:pt x="6604" y="10274"/>
                </a:cubicBezTo>
                <a:lnTo>
                  <a:pt x="6604" y="7046"/>
                </a:lnTo>
                <a:cubicBezTo>
                  <a:pt x="6604" y="6862"/>
                  <a:pt x="6733" y="6714"/>
                  <a:pt x="6918" y="6677"/>
                </a:cubicBezTo>
                <a:cubicBezTo>
                  <a:pt x="6973" y="6659"/>
                  <a:pt x="7028" y="6641"/>
                  <a:pt x="7084" y="6641"/>
                </a:cubicBezTo>
                <a:lnTo>
                  <a:pt x="10238" y="6641"/>
                </a:lnTo>
                <a:cubicBezTo>
                  <a:pt x="11160" y="6641"/>
                  <a:pt x="11898" y="7378"/>
                  <a:pt x="11898" y="8301"/>
                </a:cubicBezTo>
                <a:lnTo>
                  <a:pt x="11898" y="10274"/>
                </a:lnTo>
                <a:cubicBezTo>
                  <a:pt x="11879" y="11178"/>
                  <a:pt x="11142" y="11934"/>
                  <a:pt x="10238" y="11934"/>
                </a:cubicBezTo>
                <a:close/>
                <a:moveTo>
                  <a:pt x="7323" y="7378"/>
                </a:moveTo>
                <a:lnTo>
                  <a:pt x="7323" y="10274"/>
                </a:lnTo>
                <a:cubicBezTo>
                  <a:pt x="7323" y="10772"/>
                  <a:pt x="7729" y="11197"/>
                  <a:pt x="8246" y="11197"/>
                </a:cubicBezTo>
                <a:lnTo>
                  <a:pt x="10219" y="11197"/>
                </a:lnTo>
                <a:cubicBezTo>
                  <a:pt x="10717" y="11197"/>
                  <a:pt x="11142" y="10791"/>
                  <a:pt x="11142" y="10274"/>
                </a:cubicBezTo>
                <a:lnTo>
                  <a:pt x="11142" y="8301"/>
                </a:lnTo>
                <a:cubicBezTo>
                  <a:pt x="11142" y="7803"/>
                  <a:pt x="10736" y="7378"/>
                  <a:pt x="10219" y="7378"/>
                </a:cubicBezTo>
                <a:lnTo>
                  <a:pt x="7323" y="7378"/>
                </a:lnTo>
                <a:close/>
                <a:moveTo>
                  <a:pt x="3560" y="11934"/>
                </a:moveTo>
                <a:lnTo>
                  <a:pt x="1716" y="11934"/>
                </a:lnTo>
                <a:cubicBezTo>
                  <a:pt x="757" y="11934"/>
                  <a:pt x="0" y="11160"/>
                  <a:pt x="0" y="10219"/>
                </a:cubicBezTo>
                <a:lnTo>
                  <a:pt x="0" y="8374"/>
                </a:lnTo>
                <a:cubicBezTo>
                  <a:pt x="0" y="7415"/>
                  <a:pt x="775" y="6659"/>
                  <a:pt x="1716" y="6659"/>
                </a:cubicBezTo>
                <a:lnTo>
                  <a:pt x="4815" y="6659"/>
                </a:lnTo>
                <a:cubicBezTo>
                  <a:pt x="4870" y="6659"/>
                  <a:pt x="4925" y="6677"/>
                  <a:pt x="4981" y="6696"/>
                </a:cubicBezTo>
                <a:cubicBezTo>
                  <a:pt x="5165" y="6714"/>
                  <a:pt x="5294" y="6880"/>
                  <a:pt x="5294" y="7065"/>
                </a:cubicBezTo>
                <a:lnTo>
                  <a:pt x="5294" y="10237"/>
                </a:lnTo>
                <a:cubicBezTo>
                  <a:pt x="5294" y="11160"/>
                  <a:pt x="4519" y="11934"/>
                  <a:pt x="3560" y="11934"/>
                </a:cubicBezTo>
                <a:close/>
                <a:moveTo>
                  <a:pt x="1716" y="7378"/>
                </a:moveTo>
                <a:cubicBezTo>
                  <a:pt x="1181" y="7378"/>
                  <a:pt x="738" y="7821"/>
                  <a:pt x="738" y="8356"/>
                </a:cubicBezTo>
                <a:lnTo>
                  <a:pt x="738" y="10201"/>
                </a:lnTo>
                <a:cubicBezTo>
                  <a:pt x="738" y="10754"/>
                  <a:pt x="1181" y="11178"/>
                  <a:pt x="1716" y="11178"/>
                </a:cubicBezTo>
                <a:lnTo>
                  <a:pt x="3560" y="11178"/>
                </a:lnTo>
                <a:cubicBezTo>
                  <a:pt x="4095" y="11178"/>
                  <a:pt x="4538" y="10736"/>
                  <a:pt x="4538" y="10201"/>
                </a:cubicBezTo>
                <a:lnTo>
                  <a:pt x="4538" y="7378"/>
                </a:lnTo>
                <a:lnTo>
                  <a:pt x="1716" y="7378"/>
                </a:lnTo>
                <a:close/>
                <a:moveTo>
                  <a:pt x="4815" y="5312"/>
                </a:moveTo>
                <a:lnTo>
                  <a:pt x="1624" y="5312"/>
                </a:lnTo>
                <a:cubicBezTo>
                  <a:pt x="720" y="5312"/>
                  <a:pt x="0" y="4593"/>
                  <a:pt x="0" y="3689"/>
                </a:cubicBezTo>
                <a:lnTo>
                  <a:pt x="0" y="1642"/>
                </a:lnTo>
                <a:cubicBezTo>
                  <a:pt x="0" y="738"/>
                  <a:pt x="720" y="18"/>
                  <a:pt x="1624" y="18"/>
                </a:cubicBezTo>
                <a:lnTo>
                  <a:pt x="3671" y="18"/>
                </a:lnTo>
                <a:cubicBezTo>
                  <a:pt x="4575" y="18"/>
                  <a:pt x="5294" y="738"/>
                  <a:pt x="5294" y="1642"/>
                </a:cubicBezTo>
                <a:lnTo>
                  <a:pt x="5294" y="4907"/>
                </a:lnTo>
                <a:cubicBezTo>
                  <a:pt x="5294" y="5091"/>
                  <a:pt x="5165" y="5239"/>
                  <a:pt x="4981" y="5276"/>
                </a:cubicBezTo>
                <a:cubicBezTo>
                  <a:pt x="4925" y="5294"/>
                  <a:pt x="4870" y="5312"/>
                  <a:pt x="4815" y="5312"/>
                </a:cubicBezTo>
                <a:close/>
                <a:moveTo>
                  <a:pt x="1605" y="738"/>
                </a:moveTo>
                <a:cubicBezTo>
                  <a:pt x="1125" y="738"/>
                  <a:pt x="720" y="1144"/>
                  <a:pt x="720" y="1623"/>
                </a:cubicBezTo>
                <a:lnTo>
                  <a:pt x="720" y="3689"/>
                </a:lnTo>
                <a:cubicBezTo>
                  <a:pt x="720" y="4169"/>
                  <a:pt x="1125" y="4575"/>
                  <a:pt x="1605" y="4575"/>
                </a:cubicBezTo>
                <a:lnTo>
                  <a:pt x="4538" y="4575"/>
                </a:lnTo>
                <a:lnTo>
                  <a:pt x="4538" y="1642"/>
                </a:lnTo>
                <a:cubicBezTo>
                  <a:pt x="4538" y="1162"/>
                  <a:pt x="4132" y="756"/>
                  <a:pt x="3653" y="756"/>
                </a:cubicBezTo>
                <a:lnTo>
                  <a:pt x="1605" y="756"/>
                </a:lnTo>
                <a:lnTo>
                  <a:pt x="1605" y="738"/>
                </a:lnTo>
                <a:close/>
                <a:moveTo>
                  <a:pt x="10219" y="5312"/>
                </a:moveTo>
                <a:lnTo>
                  <a:pt x="7065" y="5312"/>
                </a:lnTo>
                <a:cubicBezTo>
                  <a:pt x="7010" y="5312"/>
                  <a:pt x="6954" y="5294"/>
                  <a:pt x="6899" y="5275"/>
                </a:cubicBezTo>
                <a:cubicBezTo>
                  <a:pt x="6715" y="5257"/>
                  <a:pt x="6586" y="5091"/>
                  <a:pt x="6586" y="4907"/>
                </a:cubicBezTo>
                <a:lnTo>
                  <a:pt x="6586" y="1679"/>
                </a:lnTo>
                <a:cubicBezTo>
                  <a:pt x="6586" y="756"/>
                  <a:pt x="7342" y="0"/>
                  <a:pt x="8264" y="0"/>
                </a:cubicBezTo>
                <a:lnTo>
                  <a:pt x="10219" y="0"/>
                </a:lnTo>
                <a:cubicBezTo>
                  <a:pt x="11142" y="0"/>
                  <a:pt x="11898" y="756"/>
                  <a:pt x="11898" y="1679"/>
                </a:cubicBezTo>
                <a:lnTo>
                  <a:pt x="11898" y="3634"/>
                </a:lnTo>
                <a:cubicBezTo>
                  <a:pt x="11880" y="4556"/>
                  <a:pt x="11142" y="5312"/>
                  <a:pt x="10219" y="5312"/>
                </a:cubicBezTo>
                <a:close/>
                <a:moveTo>
                  <a:pt x="7323" y="4574"/>
                </a:moveTo>
                <a:lnTo>
                  <a:pt x="10201" y="4574"/>
                </a:lnTo>
                <a:cubicBezTo>
                  <a:pt x="10717" y="4574"/>
                  <a:pt x="11142" y="4150"/>
                  <a:pt x="11142" y="3634"/>
                </a:cubicBezTo>
                <a:lnTo>
                  <a:pt x="11142" y="1678"/>
                </a:lnTo>
                <a:cubicBezTo>
                  <a:pt x="11142" y="1162"/>
                  <a:pt x="10717" y="738"/>
                  <a:pt x="10201" y="738"/>
                </a:cubicBezTo>
                <a:lnTo>
                  <a:pt x="8246" y="738"/>
                </a:lnTo>
                <a:cubicBezTo>
                  <a:pt x="7729" y="738"/>
                  <a:pt x="7305" y="1162"/>
                  <a:pt x="7305" y="1678"/>
                </a:cubicBezTo>
                <a:lnTo>
                  <a:pt x="7305" y="4574"/>
                </a:lnTo>
                <a:lnTo>
                  <a:pt x="7323" y="45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solidFill>
                <a:schemeClr val="accent1"/>
              </a:solidFill>
              <a:latin typeface="Manrope SemiBold" charset="0"/>
              <a:ea typeface="Manrope SemiBold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73" name="Freeform 32"/>
          <p:cNvSpPr>
            <a:spLocks noEditPoints="1"/>
          </p:cNvSpPr>
          <p:nvPr/>
        </p:nvSpPr>
        <p:spPr bwMode="auto">
          <a:xfrm>
            <a:off x="6933394" y="3790182"/>
            <a:ext cx="365334" cy="365334"/>
          </a:xfrm>
          <a:custGeom>
            <a:avLst/>
            <a:gdLst>
              <a:gd name="T0" fmla="*/ 7680 w 12800"/>
              <a:gd name="T1" fmla="*/ 80 h 12800"/>
              <a:gd name="T2" fmla="*/ 7680 w 12800"/>
              <a:gd name="T3" fmla="*/ 960 h 12800"/>
              <a:gd name="T4" fmla="*/ 11920 w 12800"/>
              <a:gd name="T5" fmla="*/ 6320 h 12800"/>
              <a:gd name="T6" fmla="*/ 6400 w 12800"/>
              <a:gd name="T7" fmla="*/ 11840 h 12800"/>
              <a:gd name="T8" fmla="*/ 880 w 12800"/>
              <a:gd name="T9" fmla="*/ 6320 h 12800"/>
              <a:gd name="T10" fmla="*/ 5120 w 12800"/>
              <a:gd name="T11" fmla="*/ 960 h 12800"/>
              <a:gd name="T12" fmla="*/ 5120 w 12800"/>
              <a:gd name="T13" fmla="*/ 80 h 12800"/>
              <a:gd name="T14" fmla="*/ 0 w 12800"/>
              <a:gd name="T15" fmla="*/ 6400 h 12800"/>
              <a:gd name="T16" fmla="*/ 6400 w 12800"/>
              <a:gd name="T17" fmla="*/ 12800 h 12800"/>
              <a:gd name="T18" fmla="*/ 12800 w 12800"/>
              <a:gd name="T19" fmla="*/ 6400 h 12800"/>
              <a:gd name="T20" fmla="*/ 7680 w 12800"/>
              <a:gd name="T21" fmla="*/ 80 h 12800"/>
              <a:gd name="T22" fmla="*/ 6000 w 12800"/>
              <a:gd name="T23" fmla="*/ 0 h 12800"/>
              <a:gd name="T24" fmla="*/ 6880 w 12800"/>
              <a:gd name="T25" fmla="*/ 0 h 12800"/>
              <a:gd name="T26" fmla="*/ 6880 w 12800"/>
              <a:gd name="T27" fmla="*/ 6400 h 12800"/>
              <a:gd name="T28" fmla="*/ 6000 w 12800"/>
              <a:gd name="T29" fmla="*/ 6400 h 12800"/>
              <a:gd name="T30" fmla="*/ 6000 w 12800"/>
              <a:gd name="T31" fmla="*/ 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00" h="12800">
                <a:moveTo>
                  <a:pt x="7680" y="80"/>
                </a:moveTo>
                <a:lnTo>
                  <a:pt x="7680" y="960"/>
                </a:lnTo>
                <a:cubicBezTo>
                  <a:pt x="10080" y="1520"/>
                  <a:pt x="11920" y="3760"/>
                  <a:pt x="11920" y="6320"/>
                </a:cubicBezTo>
                <a:cubicBezTo>
                  <a:pt x="11920" y="9360"/>
                  <a:pt x="9440" y="11840"/>
                  <a:pt x="6400" y="11840"/>
                </a:cubicBezTo>
                <a:cubicBezTo>
                  <a:pt x="3360" y="11840"/>
                  <a:pt x="880" y="9360"/>
                  <a:pt x="880" y="6320"/>
                </a:cubicBezTo>
                <a:cubicBezTo>
                  <a:pt x="880" y="3760"/>
                  <a:pt x="2640" y="1520"/>
                  <a:pt x="5120" y="960"/>
                </a:cubicBezTo>
                <a:lnTo>
                  <a:pt x="5120" y="80"/>
                </a:lnTo>
                <a:cubicBezTo>
                  <a:pt x="2160" y="720"/>
                  <a:pt x="0" y="3280"/>
                  <a:pt x="0" y="6400"/>
                </a:cubicBezTo>
                <a:cubicBezTo>
                  <a:pt x="0" y="9920"/>
                  <a:pt x="2880" y="12800"/>
                  <a:pt x="6400" y="12800"/>
                </a:cubicBezTo>
                <a:cubicBezTo>
                  <a:pt x="9920" y="12800"/>
                  <a:pt x="12800" y="9920"/>
                  <a:pt x="12800" y="6400"/>
                </a:cubicBezTo>
                <a:cubicBezTo>
                  <a:pt x="12800" y="3280"/>
                  <a:pt x="10640" y="720"/>
                  <a:pt x="7680" y="80"/>
                </a:cubicBezTo>
                <a:close/>
                <a:moveTo>
                  <a:pt x="6000" y="0"/>
                </a:moveTo>
                <a:lnTo>
                  <a:pt x="6880" y="0"/>
                </a:lnTo>
                <a:lnTo>
                  <a:pt x="6880" y="6400"/>
                </a:lnTo>
                <a:lnTo>
                  <a:pt x="6000" y="6400"/>
                </a:lnTo>
                <a:lnTo>
                  <a:pt x="6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latin typeface="Manrope SemiBold" charset="0"/>
              <a:ea typeface="Manrope SemiBold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74" name="Freeform 34"/>
          <p:cNvSpPr>
            <a:spLocks noEditPoints="1"/>
          </p:cNvSpPr>
          <p:nvPr/>
        </p:nvSpPr>
        <p:spPr bwMode="auto">
          <a:xfrm>
            <a:off x="5024388" y="3538960"/>
            <a:ext cx="441591" cy="441591"/>
          </a:xfrm>
          <a:custGeom>
            <a:avLst/>
            <a:gdLst>
              <a:gd name="T0" fmla="*/ 7680 w 12800"/>
              <a:gd name="T1" fmla="*/ 80 h 12800"/>
              <a:gd name="T2" fmla="*/ 7680 w 12800"/>
              <a:gd name="T3" fmla="*/ 960 h 12800"/>
              <a:gd name="T4" fmla="*/ 11920 w 12800"/>
              <a:gd name="T5" fmla="*/ 6320 h 12800"/>
              <a:gd name="T6" fmla="*/ 6400 w 12800"/>
              <a:gd name="T7" fmla="*/ 11840 h 12800"/>
              <a:gd name="T8" fmla="*/ 880 w 12800"/>
              <a:gd name="T9" fmla="*/ 6320 h 12800"/>
              <a:gd name="T10" fmla="*/ 5120 w 12800"/>
              <a:gd name="T11" fmla="*/ 960 h 12800"/>
              <a:gd name="T12" fmla="*/ 5120 w 12800"/>
              <a:gd name="T13" fmla="*/ 80 h 12800"/>
              <a:gd name="T14" fmla="*/ 0 w 12800"/>
              <a:gd name="T15" fmla="*/ 6400 h 12800"/>
              <a:gd name="T16" fmla="*/ 6400 w 12800"/>
              <a:gd name="T17" fmla="*/ 12800 h 12800"/>
              <a:gd name="T18" fmla="*/ 12800 w 12800"/>
              <a:gd name="T19" fmla="*/ 6400 h 12800"/>
              <a:gd name="T20" fmla="*/ 7680 w 12800"/>
              <a:gd name="T21" fmla="*/ 80 h 12800"/>
              <a:gd name="T22" fmla="*/ 6000 w 12800"/>
              <a:gd name="T23" fmla="*/ 0 h 12800"/>
              <a:gd name="T24" fmla="*/ 6880 w 12800"/>
              <a:gd name="T25" fmla="*/ 0 h 12800"/>
              <a:gd name="T26" fmla="*/ 6880 w 12800"/>
              <a:gd name="T27" fmla="*/ 6400 h 12800"/>
              <a:gd name="T28" fmla="*/ 6000 w 12800"/>
              <a:gd name="T29" fmla="*/ 6400 h 12800"/>
              <a:gd name="T30" fmla="*/ 6000 w 12800"/>
              <a:gd name="T31" fmla="*/ 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00" h="12800">
                <a:moveTo>
                  <a:pt x="7680" y="80"/>
                </a:moveTo>
                <a:lnTo>
                  <a:pt x="7680" y="960"/>
                </a:lnTo>
                <a:cubicBezTo>
                  <a:pt x="10080" y="1520"/>
                  <a:pt x="11920" y="3760"/>
                  <a:pt x="11920" y="6320"/>
                </a:cubicBezTo>
                <a:cubicBezTo>
                  <a:pt x="11920" y="9360"/>
                  <a:pt x="9440" y="11840"/>
                  <a:pt x="6400" y="11840"/>
                </a:cubicBezTo>
                <a:cubicBezTo>
                  <a:pt x="3360" y="11840"/>
                  <a:pt x="880" y="9360"/>
                  <a:pt x="880" y="6320"/>
                </a:cubicBezTo>
                <a:cubicBezTo>
                  <a:pt x="880" y="3760"/>
                  <a:pt x="2640" y="1520"/>
                  <a:pt x="5120" y="960"/>
                </a:cubicBezTo>
                <a:lnTo>
                  <a:pt x="5120" y="80"/>
                </a:lnTo>
                <a:cubicBezTo>
                  <a:pt x="2160" y="720"/>
                  <a:pt x="0" y="3280"/>
                  <a:pt x="0" y="6400"/>
                </a:cubicBezTo>
                <a:cubicBezTo>
                  <a:pt x="0" y="9920"/>
                  <a:pt x="2880" y="12800"/>
                  <a:pt x="6400" y="12800"/>
                </a:cubicBezTo>
                <a:cubicBezTo>
                  <a:pt x="9920" y="12800"/>
                  <a:pt x="12800" y="9920"/>
                  <a:pt x="12800" y="6400"/>
                </a:cubicBezTo>
                <a:cubicBezTo>
                  <a:pt x="12800" y="3280"/>
                  <a:pt x="10640" y="720"/>
                  <a:pt x="7680" y="80"/>
                </a:cubicBezTo>
                <a:close/>
                <a:moveTo>
                  <a:pt x="6000" y="0"/>
                </a:moveTo>
                <a:lnTo>
                  <a:pt x="6880" y="0"/>
                </a:lnTo>
                <a:lnTo>
                  <a:pt x="6880" y="6400"/>
                </a:lnTo>
                <a:lnTo>
                  <a:pt x="6000" y="6400"/>
                </a:lnTo>
                <a:lnTo>
                  <a:pt x="6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latin typeface="Manrope SemiBold" charset="0"/>
              <a:ea typeface="Manrope SemiBold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0104" y="1913455"/>
            <a:ext cx="211287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  <a:cs typeface="MuseoModerno Black" pitchFamily="2" charset="0"/>
                <a:sym typeface="Manrope SemiBold" charset="0"/>
              </a:rPr>
              <a:t>HUNGER DEATH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190988" y="3099400"/>
            <a:ext cx="2112877" cy="10147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  <a:latin typeface="+mj-ea"/>
                <a:ea typeface="+mj-ea"/>
                <a:cs typeface="MuseoModerno Black" pitchFamily="2" charset="0"/>
                <a:sym typeface="Manrope SemiBold" charset="0"/>
              </a:rPr>
              <a:t>CLIMATE CHANGE EFFECTS</a:t>
            </a:r>
            <a:endParaRPr lang="en-US" altLang="zh-CN" sz="2000" dirty="0">
              <a:ln w="22225">
                <a:noFill/>
                <a:prstDash val="solid"/>
              </a:ln>
              <a:solidFill>
                <a:schemeClr val="accent2"/>
              </a:solidFill>
              <a:effectLst/>
              <a:latin typeface="+mj-ea"/>
              <a:ea typeface="+mj-ea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746168" y="1913307"/>
            <a:ext cx="2112877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  <a:latin typeface="+mj-ea"/>
                <a:ea typeface="+mj-ea"/>
                <a:cs typeface="MuseoModerno Black" pitchFamily="2" charset="0"/>
                <a:sym typeface="Manrope SemiBold" charset="0"/>
              </a:rPr>
              <a:t>TO LOWER TIME, LABOUR &amp; LAND REQUIRED</a:t>
            </a:r>
            <a:endParaRPr lang="en-US" altLang="zh-CN" sz="2000" dirty="0">
              <a:ln w="22225">
                <a:noFill/>
                <a:prstDash val="solid"/>
              </a:ln>
              <a:solidFill>
                <a:schemeClr val="accent2"/>
              </a:solidFill>
              <a:effectLst/>
              <a:latin typeface="+mj-ea"/>
              <a:ea typeface="+mj-ea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894163" y="3418022"/>
            <a:ext cx="211287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  <a:cs typeface="MuseoModerno Black" pitchFamily="2" charset="0"/>
                <a:sym typeface="Manrope SemiBold" charset="0"/>
              </a:rPr>
              <a:t>LAND FERTILITY PROBLEMS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386499" y="4971346"/>
            <a:ext cx="3389007" cy="84182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  <a:sym typeface="+mn-ea"/>
              </a:rPr>
              <a:t>TO OVERCOME</a:t>
            </a:r>
            <a:endParaRPr lang="zh-CN" altLang="en-US">
              <a:cs typeface="MuseoModerno Black" pitchFamily="2" charset="0"/>
            </a:endParaRPr>
          </a:p>
        </p:txBody>
      </p:sp>
      <p:pic>
        <p:nvPicPr>
          <p:cNvPr id="2" name="Picture 1" descr="gene"/>
          <p:cNvPicPr>
            <a:picLocks noChangeAspect="1"/>
          </p:cNvPicPr>
          <p:nvPr/>
        </p:nvPicPr>
        <p:blipFill>
          <a:blip r:embed="rId1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autoRev="1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autoRev="1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autoRev="1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autoRev="1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autoRev="1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500" autoRev="1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autoRev="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autoRev="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autoRev="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autoRev="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 flipV="1">
            <a:off x="7775690" y="0"/>
            <a:ext cx="4412343" cy="2295891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562109"/>
            <a:ext cx="4412343" cy="2295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3743" y="388257"/>
            <a:ext cx="11466286" cy="6081486"/>
          </a:xfrm>
          <a:prstGeom prst="rect">
            <a:avLst/>
          </a:prstGeom>
          <a:solidFill>
            <a:srgbClr val="F4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883520" y="5545428"/>
            <a:ext cx="1956507" cy="924315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792822" y="1219278"/>
            <a:ext cx="4001065" cy="474402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001029" y="1634171"/>
            <a:ext cx="6587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rgbClr val="FFA95B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Part 02</a:t>
            </a:r>
            <a:endParaRPr lang="zh-CN" altLang="en-US" sz="4800" dirty="0">
              <a:solidFill>
                <a:srgbClr val="5652CC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3729" y="2802333"/>
            <a:ext cx="583792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AIM: To see examples, advantages and disadvantages</a:t>
            </a:r>
            <a:endParaRPr lang="en-US" altLang="zh-CN" sz="3200" dirty="0">
              <a:solidFill>
                <a:schemeClr val="accent2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42" name="Oval 42"/>
          <p:cNvSpPr/>
          <p:nvPr/>
        </p:nvSpPr>
        <p:spPr>
          <a:xfrm>
            <a:off x="5426650" y="3858957"/>
            <a:ext cx="236744" cy="223580"/>
          </a:xfrm>
          <a:custGeom>
            <a:avLst/>
            <a:gdLst>
              <a:gd name="T0" fmla="*/ 6007 w 6473"/>
              <a:gd name="T1" fmla="*/ 2595 h 6123"/>
              <a:gd name="T2" fmla="*/ 5585 w 6473"/>
              <a:gd name="T3" fmla="*/ 2862 h 6123"/>
              <a:gd name="T4" fmla="*/ 4443 w 6473"/>
              <a:gd name="T5" fmla="*/ 2862 h 6123"/>
              <a:gd name="T6" fmla="*/ 3644 w 6473"/>
              <a:gd name="T7" fmla="*/ 4987 h 6123"/>
              <a:gd name="T8" fmla="*/ 1769 w 6473"/>
              <a:gd name="T9" fmla="*/ 0 h 6123"/>
              <a:gd name="T10" fmla="*/ 693 w 6473"/>
              <a:gd name="T11" fmla="*/ 2862 h 6123"/>
              <a:gd name="T12" fmla="*/ 0 w 6473"/>
              <a:gd name="T13" fmla="*/ 2862 h 6123"/>
              <a:gd name="T14" fmla="*/ 0 w 6473"/>
              <a:gd name="T15" fmla="*/ 3262 h 6123"/>
              <a:gd name="T16" fmla="*/ 970 w 6473"/>
              <a:gd name="T17" fmla="*/ 3262 h 6123"/>
              <a:gd name="T18" fmla="*/ 1769 w 6473"/>
              <a:gd name="T19" fmla="*/ 1137 h 6123"/>
              <a:gd name="T20" fmla="*/ 3644 w 6473"/>
              <a:gd name="T21" fmla="*/ 6123 h 6123"/>
              <a:gd name="T22" fmla="*/ 4720 w 6473"/>
              <a:gd name="T23" fmla="*/ 3262 h 6123"/>
              <a:gd name="T24" fmla="*/ 5585 w 6473"/>
              <a:gd name="T25" fmla="*/ 3262 h 6123"/>
              <a:gd name="T26" fmla="*/ 6007 w 6473"/>
              <a:gd name="T27" fmla="*/ 3528 h 6123"/>
              <a:gd name="T28" fmla="*/ 6473 w 6473"/>
              <a:gd name="T29" fmla="*/ 3062 h 6123"/>
              <a:gd name="T30" fmla="*/ 6007 w 6473"/>
              <a:gd name="T31" fmla="*/ 2595 h 6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3" h="6123">
                <a:moveTo>
                  <a:pt x="6007" y="2595"/>
                </a:moveTo>
                <a:cubicBezTo>
                  <a:pt x="5821" y="2595"/>
                  <a:pt x="5660" y="2704"/>
                  <a:pt x="5585" y="2862"/>
                </a:cubicBezTo>
                <a:lnTo>
                  <a:pt x="4443" y="2862"/>
                </a:lnTo>
                <a:lnTo>
                  <a:pt x="3644" y="4987"/>
                </a:lnTo>
                <a:lnTo>
                  <a:pt x="1769" y="0"/>
                </a:lnTo>
                <a:lnTo>
                  <a:pt x="693" y="2862"/>
                </a:lnTo>
                <a:lnTo>
                  <a:pt x="0" y="2862"/>
                </a:lnTo>
                <a:lnTo>
                  <a:pt x="0" y="3262"/>
                </a:lnTo>
                <a:lnTo>
                  <a:pt x="970" y="3262"/>
                </a:lnTo>
                <a:lnTo>
                  <a:pt x="1769" y="1137"/>
                </a:lnTo>
                <a:lnTo>
                  <a:pt x="3644" y="6123"/>
                </a:lnTo>
                <a:lnTo>
                  <a:pt x="4720" y="3262"/>
                </a:lnTo>
                <a:lnTo>
                  <a:pt x="5585" y="3262"/>
                </a:lnTo>
                <a:cubicBezTo>
                  <a:pt x="5660" y="3419"/>
                  <a:pt x="5821" y="3528"/>
                  <a:pt x="6007" y="3528"/>
                </a:cubicBezTo>
                <a:cubicBezTo>
                  <a:pt x="6264" y="3528"/>
                  <a:pt x="6473" y="3319"/>
                  <a:pt x="6473" y="3062"/>
                </a:cubicBezTo>
                <a:cubicBezTo>
                  <a:pt x="6473" y="2804"/>
                  <a:pt x="6264" y="2595"/>
                  <a:pt x="6007" y="2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useoModerno Black" pitchFamily="2" charset="0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74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65830" y="2767965"/>
            <a:ext cx="5260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Examples</a:t>
            </a:r>
            <a:endParaRPr lang="en-US" sz="800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pic>
        <p:nvPicPr>
          <p:cNvPr id="5" name="Picture 4" descr="so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8945" y="86360"/>
            <a:ext cx="5276215" cy="66325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46710" y="2767965"/>
            <a:ext cx="48215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 b="1" i="1">
                <a:latin typeface="Arial Rounded MT Bold" panose="020F0704030504030204" charset="0"/>
                <a:cs typeface="Arial Rounded MT Bold" panose="020F0704030504030204" charset="0"/>
              </a:rPr>
              <a:t>Soybean</a:t>
            </a:r>
            <a:endParaRPr lang="en-US" sz="3200" b="1" i="1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2" name="Picture 1" descr="gene"/>
          <p:cNvPicPr>
            <a:picLocks noChangeAspect="1"/>
          </p:cNvPicPr>
          <p:nvPr/>
        </p:nvPicPr>
        <p:blipFill>
          <a:blip r:embed="rId2">
            <a:clrChange>
              <a:clrFrom>
                <a:srgbClr val="F4F8FB">
                  <a:alpha val="100000"/>
                </a:srgbClr>
              </a:clrFrom>
              <a:clrTo>
                <a:srgbClr val="F4F8FB">
                  <a:alpha val="100000"/>
                  <a:alpha val="0"/>
                </a:srgbClr>
              </a:clrTo>
            </a:clrChange>
          </a:blip>
          <a:srcRect l="4136"/>
          <a:stretch>
            <a:fillRect/>
          </a:stretch>
        </p:blipFill>
        <p:spPr>
          <a:xfrm>
            <a:off x="0" y="0"/>
            <a:ext cx="2105660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ICON" val="#136401;#136127;#136393;"/>
</p:tagLst>
</file>

<file path=ppt/tags/tag10.xml><?xml version="1.0" encoding="utf-8"?>
<p:tagLst xmlns:p="http://schemas.openxmlformats.org/presentationml/2006/main">
  <p:tag name="ISLIDE.ICON" val="#136401;#136127;#136393;"/>
</p:tagLst>
</file>

<file path=ppt/tags/tag11.xml><?xml version="1.0" encoding="utf-8"?>
<p:tagLst xmlns:p="http://schemas.openxmlformats.org/presentationml/2006/main">
  <p:tag name="ISLIDE.ICON" val="#136401;#136127;#136393;"/>
</p:tagLst>
</file>

<file path=ppt/tags/tag12.xml><?xml version="1.0" encoding="utf-8"?>
<p:tagLst xmlns:p="http://schemas.openxmlformats.org/presentationml/2006/main">
  <p:tag name="ISLIDE.ICON" val="#136401;#136127;#136393;"/>
</p:tagLst>
</file>

<file path=ppt/tags/tag13.xml><?xml version="1.0" encoding="utf-8"?>
<p:tagLst xmlns:p="http://schemas.openxmlformats.org/presentationml/2006/main">
  <p:tag name="KSO_WPP_MARK_KEY" val="4b39ece6-ed3a-49c5-85eb-bde0f34ec54f"/>
  <p:tag name="COMMONDATA" val="eyJoZGlkIjoiODliZWY4OTY0MGRkODE3MzUwYWNjNzJlOTZjZjEzOWIifQ=="/>
</p:tagLst>
</file>

<file path=ppt/tags/tag2.xml><?xml version="1.0" encoding="utf-8"?>
<p:tagLst xmlns:p="http://schemas.openxmlformats.org/presentationml/2006/main">
  <p:tag name="ISLIDE.ICON" val="#136401;#136127;#136393;"/>
</p:tagLst>
</file>

<file path=ppt/tags/tag3.xml><?xml version="1.0" encoding="utf-8"?>
<p:tagLst xmlns:p="http://schemas.openxmlformats.org/presentationml/2006/main">
  <p:tag name="ISLIDE.ICON" val="#136401;#136127;#136393;"/>
</p:tagLst>
</file>

<file path=ppt/tags/tag4.xml><?xml version="1.0" encoding="utf-8"?>
<p:tagLst xmlns:p="http://schemas.openxmlformats.org/presentationml/2006/main">
  <p:tag name="ISLIDE.ICON" val="#136401;#136127;#136393;"/>
</p:tagLst>
</file>

<file path=ppt/tags/tag5.xml><?xml version="1.0" encoding="utf-8"?>
<p:tagLst xmlns:p="http://schemas.openxmlformats.org/presentationml/2006/main">
  <p:tag name="ISLIDE.ICON" val="#136401;#136127;#136393;"/>
</p:tagLst>
</file>

<file path=ppt/tags/tag6.xml><?xml version="1.0" encoding="utf-8"?>
<p:tagLst xmlns:p="http://schemas.openxmlformats.org/presentationml/2006/main">
  <p:tag name="ISLIDE.ICON" val="#136401;#136127;#136393;"/>
</p:tagLst>
</file>

<file path=ppt/tags/tag7.xml><?xml version="1.0" encoding="utf-8"?>
<p:tagLst xmlns:p="http://schemas.openxmlformats.org/presentationml/2006/main">
  <p:tag name="ISLIDE.ICON" val="#136401;#136127;#136393;"/>
</p:tagLst>
</file>

<file path=ppt/tags/tag8.xml><?xml version="1.0" encoding="utf-8"?>
<p:tagLst xmlns:p="http://schemas.openxmlformats.org/presentationml/2006/main">
  <p:tag name="ISLIDE.ICON" val="#136401;#136127;#136393;"/>
</p:tagLst>
</file>

<file path=ppt/tags/tag9.xml><?xml version="1.0" encoding="utf-8"?>
<p:tagLst xmlns:p="http://schemas.openxmlformats.org/presentationml/2006/main">
  <p:tag name="ISLIDE.ICON" val="#136401;#136127;#136393;"/>
</p:tagLst>
</file>

<file path=ppt/theme/theme1.xml><?xml version="1.0" encoding="utf-8"?>
<a:theme xmlns:a="http://schemas.openxmlformats.org/drawingml/2006/main" name="Office 主题​​">
  <a:themeElements>
    <a:clrScheme name="自定义 20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652CC"/>
      </a:accent1>
      <a:accent2>
        <a:srgbClr val="FFA95B"/>
      </a:accent2>
      <a:accent3>
        <a:srgbClr val="5652CC"/>
      </a:accent3>
      <a:accent4>
        <a:srgbClr val="FFA95B"/>
      </a:accent4>
      <a:accent5>
        <a:srgbClr val="5652CC"/>
      </a:accent5>
      <a:accent6>
        <a:srgbClr val="FFA95B"/>
      </a:accent6>
      <a:hlink>
        <a:srgbClr val="0563C1"/>
      </a:hlink>
      <a:folHlink>
        <a:srgbClr val="954F72"/>
      </a:folHlink>
    </a:clrScheme>
    <a:fontScheme name="自定义 26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0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652CC"/>
      </a:accent1>
      <a:accent2>
        <a:srgbClr val="FFA95B"/>
      </a:accent2>
      <a:accent3>
        <a:srgbClr val="5652CC"/>
      </a:accent3>
      <a:accent4>
        <a:srgbClr val="FFA95B"/>
      </a:accent4>
      <a:accent5>
        <a:srgbClr val="5652CC"/>
      </a:accent5>
      <a:accent6>
        <a:srgbClr val="FFA95B"/>
      </a:accent6>
      <a:hlink>
        <a:srgbClr val="0563C1"/>
      </a:hlink>
      <a:folHlink>
        <a:srgbClr val="954F72"/>
      </a:folHlink>
    </a:clrScheme>
    <a:fontScheme name="自定义 26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0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652CC"/>
      </a:accent1>
      <a:accent2>
        <a:srgbClr val="FFA95B"/>
      </a:accent2>
      <a:accent3>
        <a:srgbClr val="5652CC"/>
      </a:accent3>
      <a:accent4>
        <a:srgbClr val="FFA95B"/>
      </a:accent4>
      <a:accent5>
        <a:srgbClr val="5652CC"/>
      </a:accent5>
      <a:accent6>
        <a:srgbClr val="FFA95B"/>
      </a:accent6>
      <a:hlink>
        <a:srgbClr val="0563C1"/>
      </a:hlink>
      <a:folHlink>
        <a:srgbClr val="954F72"/>
      </a:folHlink>
    </a:clrScheme>
    <a:fontScheme name="自定义 26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20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652CC"/>
      </a:accent1>
      <a:accent2>
        <a:srgbClr val="FFA95B"/>
      </a:accent2>
      <a:accent3>
        <a:srgbClr val="5652CC"/>
      </a:accent3>
      <a:accent4>
        <a:srgbClr val="FFA95B"/>
      </a:accent4>
      <a:accent5>
        <a:srgbClr val="5652CC"/>
      </a:accent5>
      <a:accent6>
        <a:srgbClr val="FFA95B"/>
      </a:accent6>
      <a:hlink>
        <a:srgbClr val="0563C1"/>
      </a:hlink>
      <a:folHlink>
        <a:srgbClr val="954F72"/>
      </a:folHlink>
    </a:clrScheme>
    <a:fontScheme name="自定义 26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自定义 20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652CC"/>
      </a:accent1>
      <a:accent2>
        <a:srgbClr val="FFA95B"/>
      </a:accent2>
      <a:accent3>
        <a:srgbClr val="5652CC"/>
      </a:accent3>
      <a:accent4>
        <a:srgbClr val="FFA95B"/>
      </a:accent4>
      <a:accent5>
        <a:srgbClr val="5652CC"/>
      </a:accent5>
      <a:accent6>
        <a:srgbClr val="FFA95B"/>
      </a:accent6>
      <a:hlink>
        <a:srgbClr val="0563C1"/>
      </a:hlink>
      <a:folHlink>
        <a:srgbClr val="954F72"/>
      </a:folHlink>
    </a:clrScheme>
    <a:fontScheme name="自定义 26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MuseoModerno Black"/>
        <a:font script="Hebr" typeface="MuseoModern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useoModern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MuseoModerno Black"/>
        <a:font script="Hebr" typeface="MuseoModern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useoModern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2004</Words>
  <Application>WPS Presentation</Application>
  <PresentationFormat>宽屏</PresentationFormat>
  <Paragraphs>180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Manrope SemiBold</vt:lpstr>
      <vt:lpstr>MuseoModerno Black</vt:lpstr>
      <vt:lpstr>Arial Rounded MT Bold</vt:lpstr>
      <vt:lpstr>Microsoft YaHei</vt:lpstr>
      <vt:lpstr>Arial Unicode MS</vt:lpstr>
      <vt:lpstr>Arial Black</vt:lpstr>
      <vt:lpstr>Office 主题​​</vt:lpstr>
      <vt:lpstr>1_Office 主题​​</vt:lpstr>
      <vt:lpstr>2_Office 主题​​</vt:lpstr>
      <vt:lpstr>3_Office 主题​​</vt:lpstr>
      <vt:lpstr>4_Office 主题​​</vt:lpstr>
      <vt:lpstr>PowerPoint 演示文稿</vt:lpstr>
      <vt:lpstr>PowerPoint 演示文稿</vt:lpstr>
      <vt:lpstr>PowerPoint 演示文稿</vt:lpstr>
      <vt:lpstr>SCIENTIFIC DEFINITION</vt:lpstr>
      <vt:lpstr>PowerPoint 演示文稿</vt:lpstr>
      <vt:lpstr>Understand with an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WORLD STATISTICS</vt:lpstr>
      <vt:lpstr>PowerPoint 演示文稿</vt:lpstr>
      <vt:lpstr>PowerPoint 演示文稿</vt:lpstr>
      <vt:lpstr>INDIAN STATISTICS</vt:lpstr>
      <vt:lpstr>PowerPoint 演示文稿</vt:lpstr>
      <vt:lpstr>GM FOOD AND THE ENVIRONMENT</vt:lpstr>
      <vt:lpstr>HOW?</vt:lpstr>
      <vt:lpstr>PowerPoint 演示文稿</vt:lpstr>
      <vt:lpstr>PowerPoint 演示文稿</vt:lpstr>
      <vt:lpstr>PowerPoint 演示文稿</vt:lpstr>
      <vt:lpstr>WE ARE GOING TO FINISH WITH THE SLIDES...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Mumbai</cp:lastModifiedBy>
  <cp:revision>76</cp:revision>
  <dcterms:created xsi:type="dcterms:W3CDTF">2023-04-03T13:55:00Z</dcterms:created>
  <dcterms:modified xsi:type="dcterms:W3CDTF">2023-10-16T09:24:25Z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D08FF4900EB1459F9CD46767C2E94CE1_13</vt:lpwstr>
  </property>
  <property fmtid="{D5CDD505-2E9C-101B-9397-08002B2CF9AE}" pid="3" name="KSOProductBuildVer">
    <vt:lpwstr>1033-12.2.0.13215</vt:lpwstr>
  </property>
</Properties>
</file>