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Slides/notesSlide2.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3.xml" ContentType="application/vnd.openxmlformats-officedocument.presentationml.notes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6" d="100"/>
          <a:sy n="66" d="100"/>
        </p:scale>
        <p:origin x="64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0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Notes Placeholder 1048711"/>
          <p:cNvSpPr>
            <a:spLocks noGrp="1"/>
          </p:cNvSpPr>
          <p:nvPr>
            <p:ph type="body"/>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1" name="Notes Placeholder 1048712"/>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type="body" idx="1"/>
          </p:nvPr>
        </p:nvSpPr>
        <p:spPr/>
        <p:txBody>
          <a:bodyPr bIns="0" lIns="0" rIns="0" tIns="0"/>
          <a:p/>
        </p:txBody>
      </p:sp>
      <p:sp>
        <p:nvSpPr>
          <p:cNvPr id="104869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70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a:t>
            </a:r>
            <a:r>
              <a:rPr dirty="0" sz="2400" lang="en-US" smtClean="0"/>
              <a:t>NAME : </a:t>
            </a:r>
            <a:r>
              <a:rPr dirty="0" sz="2400" lang="en-US" smtClean="0"/>
              <a:t> </a:t>
            </a:r>
            <a:r>
              <a:rPr dirty="0" sz="2400" lang="en-US" smtClean="0"/>
              <a:t>  </a:t>
            </a:r>
            <a:r>
              <a:rPr dirty="0" sz="2400" lang="en-US" smtClean="0"/>
              <a:t>SNEHA </a:t>
            </a:r>
            <a:r>
              <a:rPr dirty="0" sz="2400" lang="en-US" smtClean="0"/>
              <a:t>D </a:t>
            </a:r>
            <a:endParaRPr dirty="0" sz="2400" lang="en-US"/>
          </a:p>
          <a:p>
            <a:r>
              <a:rPr dirty="0" sz="2400" lang="en-US"/>
              <a:t>REGISTER NO</a:t>
            </a:r>
            <a:r>
              <a:rPr dirty="0" sz="2400" lang="en-US" smtClean="0"/>
              <a:t>:          3122060</a:t>
            </a:r>
            <a:r>
              <a:rPr dirty="0" sz="2400" lang="en-US" smtClean="0"/>
              <a:t>3</a:t>
            </a:r>
            <a:r>
              <a:rPr dirty="0" sz="2400" lang="en-US" smtClean="0"/>
              <a:t>9</a:t>
            </a:r>
            <a:endParaRPr dirty="0" sz="2400" lang="en-US"/>
          </a:p>
          <a:p>
            <a:r>
              <a:rPr dirty="0" sz="2400" lang="en-US"/>
              <a:t>DEPARTMENT</a:t>
            </a:r>
            <a:r>
              <a:rPr dirty="0" sz="2400" lang="en-US" smtClean="0"/>
              <a:t>:         COMMERCE</a:t>
            </a:r>
            <a:endParaRPr dirty="0" sz="2400" lang="en-US"/>
          </a:p>
          <a:p>
            <a:r>
              <a:rPr dirty="0" sz="2400" lang="en-US" smtClean="0"/>
              <a:t>COLLEGE :                VIDHYA SAGAR WOMENS COLLEGE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3303904" cy="6737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Rectangle 1"/>
          <p:cNvSpPr/>
          <p:nvPr/>
        </p:nvSpPr>
        <p:spPr>
          <a:xfrm>
            <a:off x="1066800" y="1524000"/>
            <a:ext cx="8077200" cy="1754326"/>
          </a:xfrm>
          <a:prstGeom prst="rect"/>
        </p:spPr>
        <p:txBody>
          <a:bodyPr wrap="square">
            <a:spAutoFit/>
          </a:bodyPr>
          <a:p>
            <a:r>
              <a:rPr dirty="0" lang="en-IN"/>
              <a:t>Descriptive statistics: Explain how descriptive statistics (e.g., mean, median, standard deviation) will be used to summarize and understand the data. * Performance metrics: Outline the specific performance metrics that will be </a:t>
            </a:r>
            <a:r>
              <a:rPr dirty="0" lang="en-IN" err="1"/>
              <a:t>analyzed</a:t>
            </a:r>
            <a:r>
              <a:rPr dirty="0" lang="en-IN"/>
              <a:t> (e.g., sales, productivity, customer satisfaction). * Analysis techniques: Discuss the analytical techniques that will be employed, such as correlation analysis, regression analysis, or time series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7"/>
          <p:cNvSpPr txBox="1">
            <a:spLocks noGrp="1"/>
          </p:cNvSpPr>
          <p:nvPr>
            <p:ph type="title"/>
          </p:nvPr>
        </p:nvSpPr>
        <p:spPr>
          <a:xfrm>
            <a:off x="755332" y="385444"/>
            <a:ext cx="2437130" cy="6737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9" name="object 9"/>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90" name="Rectangle 1"/>
          <p:cNvSpPr/>
          <p:nvPr/>
        </p:nvSpPr>
        <p:spPr>
          <a:xfrm>
            <a:off x="914400" y="2023311"/>
            <a:ext cx="6096000" cy="2031325"/>
          </a:xfrm>
          <a:prstGeom prst="rect"/>
        </p:spPr>
        <p:txBody>
          <a:bodyPr>
            <a:spAutoFit/>
          </a:bodyPr>
          <a:p>
            <a:r>
              <a:rPr dirty="0" lang="en-IN"/>
              <a:t>Key findings: Present the main results of the analysis, including any significant trends, patterns, or correlations. * Discussion: Interpret the findings and discuss their implications for the organization. * Recommendations: Offer actionable recommendations based on the analysis, such as changes to performance management processes, training initiatives, or compensation strategies.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1" name="Title 1"/>
          <p:cNvSpPr>
            <a:spLocks noGrp="1"/>
          </p:cNvSpPr>
          <p:nvPr>
            <p:ph type="title"/>
          </p:nvPr>
        </p:nvSpPr>
        <p:spPr>
          <a:xfrm>
            <a:off x="755332" y="385444"/>
            <a:ext cx="10681335" cy="6604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2" name="Rectangle 1"/>
          <p:cNvSpPr/>
          <p:nvPr/>
        </p:nvSpPr>
        <p:spPr>
          <a:xfrm>
            <a:off x="1066800" y="1752599"/>
            <a:ext cx="8077200" cy="3139321"/>
          </a:xfrm>
          <a:prstGeom prst="rect"/>
        </p:spPr>
        <p:txBody>
          <a:bodyPr wrap="square">
            <a:spAutoFit/>
          </a:bodyPr>
          <a:p>
            <a:r>
              <a:rPr dirty="0" lang="en-IN"/>
              <a:t>Summary: Recap the key points of the presentation, emphasizing the importance of employee performance analysis. * Future directions: Suggest potential areas for further research or analysis. * Call to action: Encourage the audience to implement the recommendations and continue to utilize Excel for data-driven decision-</a:t>
            </a:r>
            <a:r>
              <a:rPr dirty="0" lang="en-IN" err="1"/>
              <a:t>making.Additional</a:t>
            </a:r>
            <a:r>
              <a:rPr dirty="0" lang="en-IN"/>
              <a:t> Tips * Visual aids: Use clear and concise visuals (e.g., charts, graphs) to enhance understanding and engagement. * Practice: Rehearse your presentation to ensure a smooth delivery and effective communication. * Tailor your presentation: Adapt your content to the specific needs and interests of your </a:t>
            </a:r>
            <a:r>
              <a:rPr dirty="0" lang="en-IN" err="1"/>
              <a:t>audience.By</a:t>
            </a:r>
            <a:r>
              <a:rPr dirty="0" lang="en-IN"/>
              <a:t> following this outline and incorporating these tips, you can deliver a compelling and informative presentation on employee performance analysis using Excel.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1"/>
          <p:cNvSpPr/>
          <p:nvPr/>
        </p:nvSpPr>
        <p:spPr>
          <a:xfrm>
            <a:off x="914400" y="2209800"/>
            <a:ext cx="6553200" cy="1691641"/>
          </a:xfrm>
          <a:prstGeom prst="rect"/>
        </p:spPr>
        <p:txBody>
          <a:bodyPr wrap="square">
            <a:spAutoFit/>
          </a:bodyPr>
          <a:p>
            <a:r>
              <a:rPr dirty="0" lang="en-IN"/>
              <a:t>Identify the problem: Clearly articulate the specific challenges or questions related to employee performance that the project aims to address.   * For example: "How can we identify top performers and areas for improvement within our organization?"   * "Are there any disparities in performance based on factors such as department, experience, or 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2225041"/>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buFont typeface="Arial" panose="020B0604020202020204" pitchFamily="34" charset="0"/>
              <a:buChar char="•"/>
            </a:pPr>
            <a:r>
              <a:rPr sz="2400" lang="en-US">
                <a:solidFill>
                  <a:srgbClr val="0D0D0D"/>
                </a:solidFill>
                <a:latin typeface="Times New Roman" panose="02020603050405020304" pitchFamily="18" charset="0"/>
                <a:cs typeface="Times New Roman" panose="02020603050405020304" pitchFamily="18" charset="0"/>
              </a:rPr>
              <a:t> Project goals: Outline the objectives of the project, such as improving employee engagement, optimizing resource allocation, or enhancing decision-making. * Scope: Define the boundaries of the project, including the specific data to be analyzed and the key performance indicators (KPIs) to be evaluated.</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Rectangle 1"/>
          <p:cNvSpPr/>
          <p:nvPr/>
        </p:nvSpPr>
        <p:spPr>
          <a:xfrm>
            <a:off x="381000" y="1752600"/>
            <a:ext cx="8153400" cy="1424940"/>
          </a:xfrm>
          <a:prstGeom prst="rect"/>
        </p:spPr>
        <p:txBody>
          <a:bodyPr wrap="square">
            <a:spAutoFit/>
          </a:bodyPr>
          <a:p>
            <a:r>
              <a:rPr dirty="0" lang="en-IN"/>
              <a:t>Target audience: Identify the primary stakeholders who will benefit from the project's findings.   * For example: Human resource managers, department heads, executive leadership. * Needs and expectations: Understand the specific needs and expectations of the end users in terms of the information they require and how it can be used to inform their decisions.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086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Rectangle 1"/>
          <p:cNvSpPr/>
          <p:nvPr/>
        </p:nvSpPr>
        <p:spPr>
          <a:xfrm>
            <a:off x="3048000" y="2274838"/>
            <a:ext cx="6096000" cy="2308324"/>
          </a:xfrm>
          <a:prstGeom prst="rect"/>
        </p:spPr>
        <p:txBody>
          <a:bodyPr>
            <a:spAutoFit/>
          </a:bodyPr>
          <a:p>
            <a:r>
              <a:rPr dirty="0" lang="en-IN"/>
              <a:t>Excel as the tool: Explain why Excel is a suitable tool for employee performance analysis, highlighting its versatility, affordability, and ease of use. * Key features: Discuss the specific Excel features that will be utilized, such as statistical functions, pivot tables, and data visualization tools. * Value proposition: Emphasize the benefits of using Excel for this project, such as cost-effectiveness, data-driven insights, and actionable recommendations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9" name="Title 1"/>
          <p:cNvSpPr>
            <a:spLocks noGrp="1"/>
          </p:cNvSpPr>
          <p:nvPr>
            <p:ph type="title"/>
          </p:nvPr>
        </p:nvSpPr>
        <p:spPr>
          <a:xfrm>
            <a:off x="755332" y="385444"/>
            <a:ext cx="10681335" cy="660401"/>
          </a:xfrm>
        </p:spPr>
        <p:txBody>
          <a:bodyPr/>
          <a:p>
            <a:r>
              <a:rPr dirty="0" lang="en-IN"/>
              <a:t>Dataset Description</a:t>
            </a:r>
          </a:p>
        </p:txBody>
      </p:sp>
      <p:sp>
        <p:nvSpPr>
          <p:cNvPr id="1048670" name="Rectangle 1"/>
          <p:cNvSpPr/>
          <p:nvPr/>
        </p:nvSpPr>
        <p:spPr>
          <a:xfrm>
            <a:off x="755332" y="1676400"/>
            <a:ext cx="8388668" cy="1477328"/>
          </a:xfrm>
          <a:prstGeom prst="rect"/>
        </p:spPr>
        <p:txBody>
          <a:bodyPr wrap="square">
            <a:spAutoFit/>
          </a:bodyPr>
          <a:p>
            <a:r>
              <a:rPr dirty="0" lang="en-IN"/>
              <a:t>Data sources: Specify where the data will be obtained (e.g., HR databases, performance reviews, employee surveys). * Data elements: Describe the key data elements that will be included in the analysis, such as employee demographics, performance metrics, and feedback. * Data quality: Discuss any potential data quality issues and how they will be addressed (e.g., missing data, inconsistencies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007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8788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Rectangle 1"/>
          <p:cNvSpPr/>
          <p:nvPr/>
        </p:nvSpPr>
        <p:spPr>
          <a:xfrm>
            <a:off x="2286000" y="2019300"/>
            <a:ext cx="6858000" cy="3139321"/>
          </a:xfrm>
          <a:prstGeom prst="rect"/>
        </p:spPr>
        <p:txBody>
          <a:bodyPr wrap="square">
            <a:spAutoFit/>
          </a:bodyPr>
          <a:p>
            <a:r>
              <a:rPr dirty="0" lang="en-IN"/>
              <a:t>The "wow" solution in your employee performance analysis project can be achieved by incorporating elements that go beyond traditional methods and provide unique value to your organization. Here are some ideas</a:t>
            </a:r>
            <a:r>
              <a:rPr dirty="0" lang="en-IN" smtClean="0"/>
              <a:t>:</a:t>
            </a:r>
          </a:p>
          <a:p>
            <a:pPr indent="-285750" marL="285750">
              <a:buFont typeface="Arial" panose="020B0604020202020204" pitchFamily="34" charset="0"/>
              <a:buChar char="•"/>
            </a:pPr>
            <a:r>
              <a:rPr dirty="0" lang="en-US"/>
              <a:t> </a:t>
            </a:r>
            <a:r>
              <a:rPr dirty="0" lang="en-US" smtClean="0"/>
              <a:t>Predictive analytics</a:t>
            </a:r>
          </a:p>
          <a:p>
            <a:pPr indent="-285750" marL="285750">
              <a:buFont typeface="Arial" panose="020B0604020202020204" pitchFamily="34" charset="0"/>
              <a:buChar char="•"/>
            </a:pPr>
            <a:r>
              <a:rPr dirty="0" lang="en-US" err="1" smtClean="0"/>
              <a:t>Gamification</a:t>
            </a:r>
            <a:endParaRPr dirty="0" lang="en-US" smtClean="0"/>
          </a:p>
          <a:p>
            <a:pPr indent="-285750" marL="285750">
              <a:buFont typeface="Arial" panose="020B0604020202020204" pitchFamily="34" charset="0"/>
              <a:buChar char="•"/>
            </a:pPr>
            <a:r>
              <a:rPr dirty="0" lang="en-US" smtClean="0"/>
              <a:t>Real time feedback</a:t>
            </a:r>
          </a:p>
          <a:p>
            <a:pPr indent="-285750" marL="285750">
              <a:buFont typeface="Arial" panose="020B0604020202020204" pitchFamily="34" charset="0"/>
              <a:buChar char="•"/>
            </a:pPr>
            <a:r>
              <a:rPr dirty="0" lang="en-US" smtClean="0"/>
              <a:t>Data visualization</a:t>
            </a:r>
          </a:p>
          <a:p>
            <a:pPr indent="-285750" marL="285750">
              <a:buFont typeface="Arial" panose="020B0604020202020204" pitchFamily="34" charset="0"/>
              <a:buChar char="•"/>
            </a:pPr>
            <a:r>
              <a:rPr dirty="0" lang="en-US" smtClean="0"/>
              <a:t>Machine learning Applications</a:t>
            </a:r>
          </a:p>
          <a:p>
            <a:pPr indent="-285750" marL="285750">
              <a:buFont typeface="Arial" panose="020B0604020202020204" pitchFamily="34" charset="0"/>
              <a:buChar char="•"/>
            </a:pPr>
            <a:r>
              <a:rPr dirty="0" lang="en-US" smtClean="0"/>
              <a:t>Integration with HR system</a:t>
            </a:r>
          </a:p>
          <a:p>
            <a:pPr indent="-285750" marL="285750">
              <a:buFont typeface="Arial" panose="020B0604020202020204" pitchFamily="34" charset="0"/>
              <a:buChar char="•"/>
            </a:pPr>
            <a:r>
              <a:rPr dirty="0" lang="en-US" smtClean="0"/>
              <a:t>Employee Empowerment</a:t>
            </a:r>
            <a:endParaRPr dirty="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yuvagokul</cp:lastModifiedBy>
  <dcterms:created xsi:type="dcterms:W3CDTF">2024-03-28T17:07:22Z</dcterms:created>
  <dcterms:modified xsi:type="dcterms:W3CDTF">2024-09-03T06:02:34Z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dd56dd8e048e471e91100b7040e6ea05</vt:lpwstr>
  </property>
</Properties>
</file>