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neha.T%20EMPLOYEE%20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[sneha.T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E555-E546-B1A6-A09AAFA9F696}"/>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E555-E546-B1A6-A09AAFA9F696}"/>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E555-E546-B1A6-A09AAFA9F696}"/>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E555-E546-B1A6-A09AAFA9F696}"/>
            </c:ext>
          </c:extLst>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9709985" y="12668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IN" sz="2400" dirty="0"/>
              <a:t> </a:t>
            </a:r>
            <a:r>
              <a:rPr lang="en-US" sz="2400" dirty="0"/>
              <a:t>Sneha.T</a:t>
            </a:r>
          </a:p>
          <a:p>
            <a:r>
              <a:rPr lang="en-US" sz="2400" dirty="0"/>
              <a:t>REGISTER NO: 312210059 (AB56FB92159B82A84EF45240794FDD62)</a:t>
            </a:r>
          </a:p>
          <a:p>
            <a:r>
              <a:rPr lang="en-US" sz="2400" dirty="0"/>
              <a:t>DEPARTMENT:</a:t>
            </a:r>
            <a:r>
              <a:rPr lang="en-IN" sz="2400" dirty="0"/>
              <a:t> B.COM </a:t>
            </a:r>
            <a:endParaRPr lang="en-US" sz="2400" dirty="0"/>
          </a:p>
          <a:p>
            <a:r>
              <a:rPr lang="en-US" sz="2400" dirty="0"/>
              <a:t>COLLEGE</a:t>
            </a:r>
            <a:r>
              <a:rPr lang="en-IN" sz="2400" dirty="0"/>
              <a:t>: VALLIAMMAL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5C994607-3733-BEAE-FEB7-F5956B693875}"/>
              </a:ext>
            </a:extLst>
          </p:cNvPr>
          <p:cNvGraphicFramePr>
            <a:graphicFrameLocks/>
          </p:cNvGraphicFramePr>
          <p:nvPr>
            <p:extLst>
              <p:ext uri="{D42A27DB-BD31-4B8C-83A1-F6EECF244321}">
                <p14:modId xmlns:p14="http://schemas.microsoft.com/office/powerpoint/2010/main" val="207256436"/>
              </p:ext>
            </p:extLst>
          </p:nvPr>
        </p:nvGraphicFramePr>
        <p:xfrm>
          <a:off x="1666875" y="1567313"/>
          <a:ext cx="6124041" cy="37952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snehathekkamalai@gmail.com</cp:lastModifiedBy>
  <cp:revision>21</cp:revision>
  <dcterms:created xsi:type="dcterms:W3CDTF">2024-03-29T15:07:22Z</dcterms:created>
  <dcterms:modified xsi:type="dcterms:W3CDTF">2024-09-02T14:01:02Z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