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S</a:t>
            </a:r>
            <a:r>
              <a:rPr altLang="en-GB" dirty="0" sz="2400" lang="en-US"/>
              <a:t>n</a:t>
            </a:r>
            <a:r>
              <a:rPr altLang="en-GB" dirty="0" sz="2400" lang="en-US"/>
              <a:t>e</a:t>
            </a:r>
            <a:r>
              <a:rPr altLang="en-GB" dirty="0" sz="2400" lang="en-US"/>
              <a:t>h</a:t>
            </a:r>
            <a:r>
              <a:rPr altLang="en-GB" dirty="0" sz="2400" lang="en-US"/>
              <a:t>a</a:t>
            </a:r>
            <a:r>
              <a:rPr altLang="en-GB" dirty="0" sz="2400" lang="en-US"/>
              <a:t>.</a:t>
            </a:r>
            <a:r>
              <a:rPr altLang="en-GB" dirty="0" sz="2400" lang="en-US"/>
              <a:t>j</a:t>
            </a:r>
            <a:endParaRPr dirty="0" sz="2800" lang="en-US"/>
          </a:p>
          <a:p>
            <a:r>
              <a:rPr dirty="0" sz="2400" lang="en-US"/>
              <a:t>REGISTER NO:</a:t>
            </a:r>
            <a:r>
              <a:rPr dirty="0" sz="2400" lang="en-US"/>
              <a:t> </a:t>
            </a:r>
            <a:r>
              <a:rPr dirty="0" sz="2400" lang="en-US"/>
              <a:t>1</a:t>
            </a:r>
            <a:r>
              <a:rPr dirty="0" sz="2400" lang="en-US"/>
              <a:t>2</a:t>
            </a:r>
            <a:r>
              <a:rPr dirty="0" sz="2400" lang="en-US"/>
              <a:t>2</a:t>
            </a:r>
            <a:r>
              <a:rPr dirty="0" sz="2400" lang="en-US"/>
              <a:t>2</a:t>
            </a:r>
            <a:r>
              <a:rPr dirty="0" sz="2400" lang="en-US"/>
              <a:t>0</a:t>
            </a:r>
            <a:r>
              <a:rPr dirty="0" sz="2400" lang="en-US"/>
              <a:t>3</a:t>
            </a:r>
            <a:r>
              <a:rPr dirty="0" sz="2400" lang="en-US"/>
              <a:t>0</a:t>
            </a:r>
            <a:r>
              <a:rPr dirty="0" sz="2400" lang="en-US"/>
              <a:t>0</a:t>
            </a:r>
            <a:r>
              <a:rPr dirty="0" sz="2400" lang="en-US"/>
              <a:t>7</a:t>
            </a:r>
            <a:endParaRPr sz="2800"/>
          </a:p>
          <a:p>
            <a:r>
              <a:rPr dirty="0" sz="2400" lang="en-US"/>
              <a:t>DEPARTMENT:</a:t>
            </a:r>
            <a:r>
              <a:rPr dirty="0" sz="2400" lang="en-IN"/>
              <a:t> (B.COM </a:t>
            </a:r>
            <a:r>
              <a:rPr dirty="0" sz="2400" lang="en-US"/>
              <a:t>C</a:t>
            </a:r>
            <a:r>
              <a:rPr dirty="0" sz="2400" lang="en-US"/>
              <a:t>O</a:t>
            </a:r>
            <a:r>
              <a:rPr dirty="0" sz="2400" lang="en-US"/>
              <a:t>R</a:t>
            </a:r>
            <a:r>
              <a:rPr dirty="0" sz="2400" lang="en-US"/>
              <a:t>P</a:t>
            </a:r>
            <a:r>
              <a:rPr dirty="0" sz="2400" lang="en-US"/>
              <a:t>ORATE </a:t>
            </a:r>
            <a:r>
              <a:rPr dirty="0" sz="2400" lang="en-US"/>
              <a:t>S</a:t>
            </a:r>
            <a:r>
              <a:rPr dirty="0" sz="2400" lang="en-US"/>
              <a:t>E</a:t>
            </a:r>
            <a:r>
              <a:rPr dirty="0" sz="2400" lang="en-US"/>
              <a:t>C</a:t>
            </a:r>
            <a:r>
              <a:rPr dirty="0" sz="2400" lang="en-US"/>
              <a:t>RETARY</a:t>
            </a:r>
            <a:r>
              <a:rPr dirty="0" sz="2400" lang="en-US"/>
              <a:t> </a:t>
            </a:r>
            <a:r>
              <a:rPr dirty="0" sz="2400" lang="en-US"/>
              <a:t>S</a:t>
            </a:r>
            <a:r>
              <a:rPr dirty="0" sz="2400" lang="en-US"/>
              <a:t>H</a:t>
            </a:r>
            <a:r>
              <a:rPr dirty="0" sz="2400" lang="en-US"/>
              <a:t>I</a:t>
            </a:r>
            <a:r>
              <a:rPr dirty="0" sz="2400" lang="en-US"/>
              <a:t>P</a:t>
            </a:r>
            <a:r>
              <a:rPr dirty="0" sz="2400" lang="en-US"/>
              <a:t>)</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2024-09-09T03:47:21Z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df7834f7004344be93a6024370e73637</vt:lpwstr>
  </property>
</Properties>
</file>