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74" r:id="rId3"/>
    <p:sldId id="257" r:id="rId4"/>
    <p:sldId id="256" r:id="rId5"/>
    <p:sldId id="258" r:id="rId6"/>
    <p:sldId id="277" r:id="rId7"/>
    <p:sldId id="259" r:id="rId8"/>
    <p:sldId id="262" r:id="rId9"/>
    <p:sldId id="264" r:id="rId10"/>
    <p:sldId id="265" r:id="rId11"/>
    <p:sldId id="260" r:id="rId12"/>
    <p:sldId id="266" r:id="rId13"/>
    <p:sldId id="261" r:id="rId14"/>
    <p:sldId id="268" r:id="rId15"/>
    <p:sldId id="272" r:id="rId16"/>
    <p:sldId id="278" r:id="rId17"/>
    <p:sldId id="279"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C5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22" autoAdjust="0"/>
    <p:restoredTop sz="94660"/>
  </p:normalViewPr>
  <p:slideViewPr>
    <p:cSldViewPr snapToGrid="0" showGuides="1">
      <p:cViewPr>
        <p:scale>
          <a:sx n="50" d="100"/>
          <a:sy n="50" d="100"/>
        </p:scale>
        <p:origin x="144" y="758"/>
      </p:cViewPr>
      <p:guideLst>
        <p:guide orient="horz" pos="2183"/>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6D70C45-D9A8-420B-AD15-3823422976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C564F-AD6D-4DB9-8838-4270355AD9B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6D70C45-D9A8-420B-AD15-3823422976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C564F-AD6D-4DB9-8838-4270355AD9B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6D70C45-D9A8-420B-AD15-3823422976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C564F-AD6D-4DB9-8838-4270355AD9B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6D70C45-D9A8-420B-AD15-3823422976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C564F-AD6D-4DB9-8838-4270355AD9B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6D70C45-D9A8-420B-AD15-3823422976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5C564F-AD6D-4DB9-8838-4270355AD9B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6D70C45-D9A8-420B-AD15-3823422976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5C564F-AD6D-4DB9-8838-4270355AD9B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6D70C45-D9A8-420B-AD15-3823422976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5C564F-AD6D-4DB9-8838-4270355AD9B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6D70C45-D9A8-420B-AD15-3823422976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5C564F-AD6D-4DB9-8838-4270355AD9B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D70C45-D9A8-420B-AD15-3823422976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5C564F-AD6D-4DB9-8838-4270355AD9B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6D70C45-D9A8-420B-AD15-3823422976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5C564F-AD6D-4DB9-8838-4270355AD9B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6D70C45-D9A8-420B-AD15-3823422976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5C564F-AD6D-4DB9-8838-4270355AD9B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70C45-D9A8-420B-AD15-3823422976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C564F-AD6D-4DB9-8838-4270355AD9B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000" b="1">
                <a:latin typeface="Times New Roman" panose="02020603050405020304" charset="0"/>
                <a:cs typeface="Times New Roman" panose="02020603050405020304" charset="0"/>
              </a:rPr>
              <a:t>CHHATTISGARH SWAMI VIVEKANAND TECHNICAL UNIVERSITY , BHILAI (C.G.)</a:t>
            </a:r>
            <a:br>
              <a:rPr lang="en-US" sz="2000" b="1">
                <a:latin typeface="Times New Roman" panose="02020603050405020304" charset="0"/>
                <a:cs typeface="Times New Roman" panose="02020603050405020304" charset="0"/>
              </a:rPr>
            </a:br>
            <a:r>
              <a:rPr lang="en-US" sz="2000" b="1">
                <a:latin typeface="Times New Roman" panose="02020603050405020304" charset="0"/>
                <a:cs typeface="Times New Roman" panose="02020603050405020304" charset="0"/>
              </a:rPr>
              <a:t>INDEPENDENT PROJECT - Covid 19 Probability Detector</a:t>
            </a:r>
            <a:br>
              <a:rPr lang="en-US" sz="2000" b="1">
                <a:latin typeface="Times New Roman" panose="02020603050405020304" charset="0"/>
                <a:cs typeface="Times New Roman" panose="02020603050405020304" charset="0"/>
              </a:rPr>
            </a:br>
            <a:br>
              <a:rPr lang="en-US" sz="2000" b="1">
                <a:latin typeface="Times New Roman" panose="02020603050405020304" charset="0"/>
                <a:cs typeface="Times New Roman" panose="02020603050405020304" charset="0"/>
              </a:rPr>
            </a:br>
            <a:endParaRPr lang="en-US" sz="2000" b="1">
              <a:latin typeface="Times New Roman" panose="02020603050405020304" charset="0"/>
              <a:cs typeface="Times New Roman" panose="02020603050405020304" charset="0"/>
            </a:endParaRPr>
          </a:p>
        </p:txBody>
      </p:sp>
      <p:pic>
        <p:nvPicPr>
          <p:cNvPr id="4" name="Content Placeholder 3" descr="csvtu-logo"/>
          <p:cNvPicPr>
            <a:picLocks noChangeAspect="1"/>
          </p:cNvPicPr>
          <p:nvPr>
            <p:ph idx="1"/>
          </p:nvPr>
        </p:nvPicPr>
        <p:blipFill>
          <a:blip r:embed="rId1"/>
          <a:stretch>
            <a:fillRect/>
          </a:stretch>
        </p:blipFill>
        <p:spPr>
          <a:xfrm>
            <a:off x="4237990" y="1252220"/>
            <a:ext cx="3350895" cy="2835275"/>
          </a:xfrm>
          <a:prstGeom prst="rect">
            <a:avLst/>
          </a:prstGeom>
        </p:spPr>
      </p:pic>
      <p:sp>
        <p:nvSpPr>
          <p:cNvPr id="6" name="Text Box 5"/>
          <p:cNvSpPr txBox="1"/>
          <p:nvPr/>
        </p:nvSpPr>
        <p:spPr>
          <a:xfrm>
            <a:off x="560705" y="4593590"/>
            <a:ext cx="11172190" cy="2030095"/>
          </a:xfrm>
          <a:prstGeom prst="rect">
            <a:avLst/>
          </a:prstGeom>
          <a:noFill/>
        </p:spPr>
        <p:txBody>
          <a:bodyPr wrap="square" rtlCol="0">
            <a:spAutoFit/>
          </a:bodyPr>
          <a:p>
            <a:pPr algn="ctr"/>
            <a:r>
              <a:rPr lang="en-US" b="1">
                <a:latin typeface="Times New Roman" panose="02020603050405020304" charset="0"/>
                <a:cs typeface="Times New Roman" panose="02020603050405020304" charset="0"/>
              </a:rPr>
              <a:t>By :1.) Sneha Jha                   2.) Chittaloori Likhitha    </a:t>
            </a:r>
            <a:endParaRPr lang="en-US" b="1">
              <a:latin typeface="Times New Roman" panose="02020603050405020304" charset="0"/>
              <a:cs typeface="Times New Roman" panose="02020603050405020304" charset="0"/>
            </a:endParaRPr>
          </a:p>
          <a:p>
            <a:pPr algn="ctr"/>
            <a:r>
              <a:rPr lang="en-US" b="1">
                <a:latin typeface="Times New Roman" panose="02020603050405020304" charset="0"/>
                <a:cs typeface="Times New Roman" panose="02020603050405020304" charset="0"/>
              </a:rPr>
              <a:t>Roll No : 300012821019              Roll No : 300012821010</a:t>
            </a:r>
            <a:endParaRPr lang="en-US" b="1">
              <a:latin typeface="Times New Roman" panose="02020603050405020304" charset="0"/>
              <a:cs typeface="Times New Roman" panose="02020603050405020304" charset="0"/>
            </a:endParaRPr>
          </a:p>
          <a:p>
            <a:pPr algn="ctr"/>
            <a:r>
              <a:rPr lang="en-US" b="1">
                <a:latin typeface="Times New Roman" panose="02020603050405020304" charset="0"/>
                <a:cs typeface="Times New Roman" panose="02020603050405020304" charset="0"/>
              </a:rPr>
              <a:t>Enrollment No: CB4668               Enrollment No: CB4658</a:t>
            </a:r>
            <a:endParaRPr lang="en-US" b="1">
              <a:latin typeface="Times New Roman" panose="02020603050405020304" charset="0"/>
              <a:cs typeface="Times New Roman" panose="02020603050405020304" charset="0"/>
            </a:endParaRPr>
          </a:p>
          <a:p>
            <a:pPr algn="ctr"/>
            <a:endParaRPr lang="en-US" b="1">
              <a:latin typeface="Times New Roman" panose="02020603050405020304" charset="0"/>
              <a:cs typeface="Times New Roman" panose="02020603050405020304" charset="0"/>
            </a:endParaRPr>
          </a:p>
          <a:p>
            <a:pPr algn="ctr"/>
            <a:r>
              <a:rPr lang="en-US" b="1">
                <a:latin typeface="Times New Roman" panose="02020603050405020304" charset="0"/>
                <a:cs typeface="Times New Roman" panose="02020603050405020304" charset="0"/>
              </a:rPr>
              <a:t>      BTech (Honors) CSE Data Science </a:t>
            </a:r>
            <a:endParaRPr lang="en-US" b="1">
              <a:latin typeface="Times New Roman" panose="02020603050405020304" charset="0"/>
              <a:cs typeface="Times New Roman" panose="02020603050405020304" charset="0"/>
            </a:endParaRPr>
          </a:p>
          <a:p>
            <a:pPr algn="ctr"/>
            <a:r>
              <a:rPr lang="en-US" b="1">
                <a:latin typeface="Times New Roman" panose="02020603050405020304" charset="0"/>
                <a:cs typeface="Times New Roman" panose="02020603050405020304" charset="0"/>
              </a:rPr>
              <a:t>      University Teaching Department </a:t>
            </a:r>
            <a:endParaRPr lang="en-US" b="1">
              <a:latin typeface="Times New Roman" panose="02020603050405020304" charset="0"/>
              <a:cs typeface="Times New Roman" panose="02020603050405020304" charset="0"/>
            </a:endParaRPr>
          </a:p>
          <a:p>
            <a:pPr algn="ctr"/>
            <a:r>
              <a:rPr lang="en-US" b="1">
                <a:latin typeface="Times New Roman" panose="02020603050405020304" charset="0"/>
                <a:cs typeface="Times New Roman" panose="02020603050405020304" charset="0"/>
              </a:rPr>
              <a:t>        2022-23</a:t>
            </a:r>
            <a:endParaRPr lang="en-US"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661160"/>
            <a:ext cx="12192000" cy="3535680"/>
          </a:xfrm>
          <a:prstGeom prst="rect">
            <a:avLst/>
          </a:prstGeom>
          <a:solidFill>
            <a:srgbClr val="4BC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2" name="Freeform 30"/>
          <p:cNvSpPr/>
          <p:nvPr/>
        </p:nvSpPr>
        <p:spPr bwMode="auto">
          <a:xfrm>
            <a:off x="0" y="2148840"/>
            <a:ext cx="5271868" cy="2923678"/>
          </a:xfrm>
          <a:custGeom>
            <a:avLst/>
            <a:gdLst/>
            <a:ahLst/>
            <a:cxnLst>
              <a:cxn ang="0">
                <a:pos x="153" y="248"/>
              </a:cxn>
              <a:cxn ang="0">
                <a:pos x="153" y="248"/>
              </a:cxn>
              <a:cxn ang="0">
                <a:pos x="148" y="244"/>
              </a:cxn>
              <a:cxn ang="0">
                <a:pos x="139" y="61"/>
              </a:cxn>
              <a:cxn ang="0">
                <a:pos x="130" y="146"/>
              </a:cxn>
              <a:cxn ang="0">
                <a:pos x="125" y="150"/>
              </a:cxn>
              <a:cxn ang="0">
                <a:pos x="4" y="150"/>
              </a:cxn>
              <a:cxn ang="0">
                <a:pos x="0" y="145"/>
              </a:cxn>
              <a:cxn ang="0">
                <a:pos x="4" y="141"/>
              </a:cxn>
              <a:cxn ang="0">
                <a:pos x="121" y="141"/>
              </a:cxn>
              <a:cxn ang="0">
                <a:pos x="136" y="4"/>
              </a:cxn>
              <a:cxn ang="0">
                <a:pos x="141" y="0"/>
              </a:cxn>
              <a:cxn ang="0">
                <a:pos x="145" y="5"/>
              </a:cxn>
              <a:cxn ang="0">
                <a:pos x="155" y="198"/>
              </a:cxn>
              <a:cxn ang="0">
                <a:pos x="168" y="114"/>
              </a:cxn>
              <a:cxn ang="0">
                <a:pos x="172" y="110"/>
              </a:cxn>
              <a:cxn ang="0">
                <a:pos x="176" y="113"/>
              </a:cxn>
              <a:cxn ang="0">
                <a:pos x="188" y="160"/>
              </a:cxn>
              <a:cxn ang="0">
                <a:pos x="200" y="48"/>
              </a:cxn>
              <a:cxn ang="0">
                <a:pos x="204" y="44"/>
              </a:cxn>
              <a:cxn ang="0">
                <a:pos x="209" y="47"/>
              </a:cxn>
              <a:cxn ang="0">
                <a:pos x="225" y="155"/>
              </a:cxn>
              <a:cxn ang="0">
                <a:pos x="241" y="95"/>
              </a:cxn>
              <a:cxn ang="0">
                <a:pos x="246" y="91"/>
              </a:cxn>
              <a:cxn ang="0">
                <a:pos x="250" y="95"/>
              </a:cxn>
              <a:cxn ang="0">
                <a:pos x="255" y="153"/>
              </a:cxn>
              <a:cxn ang="0">
                <a:pos x="263" y="77"/>
              </a:cxn>
              <a:cxn ang="0">
                <a:pos x="267" y="73"/>
              </a:cxn>
              <a:cxn ang="0">
                <a:pos x="272" y="77"/>
              </a:cxn>
              <a:cxn ang="0">
                <a:pos x="285" y="145"/>
              </a:cxn>
              <a:cxn ang="0">
                <a:pos x="397" y="145"/>
              </a:cxn>
              <a:cxn ang="0">
                <a:pos x="402" y="149"/>
              </a:cxn>
              <a:cxn ang="0">
                <a:pos x="397" y="154"/>
              </a:cxn>
              <a:cxn ang="0">
                <a:pos x="282" y="154"/>
              </a:cxn>
              <a:cxn ang="0">
                <a:pos x="277" y="150"/>
              </a:cxn>
              <a:cxn ang="0">
                <a:pos x="269" y="107"/>
              </a:cxn>
              <a:cxn ang="0">
                <a:pos x="259" y="198"/>
              </a:cxn>
              <a:cxn ang="0">
                <a:pos x="254" y="202"/>
              </a:cxn>
              <a:cxn ang="0">
                <a:pos x="254" y="202"/>
              </a:cxn>
              <a:cxn ang="0">
                <a:pos x="250" y="198"/>
              </a:cxn>
              <a:cxn ang="0">
                <a:pos x="243" y="122"/>
              </a:cxn>
              <a:cxn ang="0">
                <a:pos x="228" y="179"/>
              </a:cxn>
              <a:cxn ang="0">
                <a:pos x="224" y="182"/>
              </a:cxn>
              <a:cxn ang="0">
                <a:pos x="219" y="178"/>
              </a:cxn>
              <a:cxn ang="0">
                <a:pos x="205" y="84"/>
              </a:cxn>
              <a:cxn ang="0">
                <a:pos x="194" y="187"/>
              </a:cxn>
              <a:cxn ang="0">
                <a:pos x="190" y="191"/>
              </a:cxn>
              <a:cxn ang="0">
                <a:pos x="185" y="187"/>
              </a:cxn>
              <a:cxn ang="0">
                <a:pos x="173" y="137"/>
              </a:cxn>
              <a:cxn ang="0">
                <a:pos x="157" y="244"/>
              </a:cxn>
              <a:cxn ang="0">
                <a:pos x="153" y="248"/>
              </a:cxn>
            </a:cxnLst>
            <a:rect l="0" t="0" r="r" b="b"/>
            <a:pathLst>
              <a:path w="402" h="248">
                <a:moveTo>
                  <a:pt x="153" y="248"/>
                </a:moveTo>
                <a:cubicBezTo>
                  <a:pt x="153" y="248"/>
                  <a:pt x="153" y="248"/>
                  <a:pt x="153" y="248"/>
                </a:cubicBezTo>
                <a:cubicBezTo>
                  <a:pt x="150" y="248"/>
                  <a:pt x="149" y="246"/>
                  <a:pt x="148" y="244"/>
                </a:cubicBezTo>
                <a:cubicBezTo>
                  <a:pt x="139" y="61"/>
                  <a:pt x="139" y="61"/>
                  <a:pt x="139" y="61"/>
                </a:cubicBezTo>
                <a:cubicBezTo>
                  <a:pt x="130" y="146"/>
                  <a:pt x="130" y="146"/>
                  <a:pt x="130" y="146"/>
                </a:cubicBezTo>
                <a:cubicBezTo>
                  <a:pt x="130" y="148"/>
                  <a:pt x="128" y="150"/>
                  <a:pt x="125" y="150"/>
                </a:cubicBezTo>
                <a:cubicBezTo>
                  <a:pt x="4" y="150"/>
                  <a:pt x="4" y="150"/>
                  <a:pt x="4" y="150"/>
                </a:cubicBezTo>
                <a:cubicBezTo>
                  <a:pt x="2" y="150"/>
                  <a:pt x="0" y="148"/>
                  <a:pt x="0" y="145"/>
                </a:cubicBezTo>
                <a:cubicBezTo>
                  <a:pt x="0" y="143"/>
                  <a:pt x="2" y="141"/>
                  <a:pt x="4" y="141"/>
                </a:cubicBezTo>
                <a:cubicBezTo>
                  <a:pt x="121" y="141"/>
                  <a:pt x="121" y="141"/>
                  <a:pt x="121" y="141"/>
                </a:cubicBezTo>
                <a:cubicBezTo>
                  <a:pt x="136" y="4"/>
                  <a:pt x="136" y="4"/>
                  <a:pt x="136" y="4"/>
                </a:cubicBezTo>
                <a:cubicBezTo>
                  <a:pt x="137" y="2"/>
                  <a:pt x="139" y="0"/>
                  <a:pt x="141" y="0"/>
                </a:cubicBezTo>
                <a:cubicBezTo>
                  <a:pt x="143" y="1"/>
                  <a:pt x="145" y="2"/>
                  <a:pt x="145" y="5"/>
                </a:cubicBezTo>
                <a:cubicBezTo>
                  <a:pt x="155" y="198"/>
                  <a:pt x="155" y="198"/>
                  <a:pt x="155" y="198"/>
                </a:cubicBezTo>
                <a:cubicBezTo>
                  <a:pt x="168" y="114"/>
                  <a:pt x="168" y="114"/>
                  <a:pt x="168" y="114"/>
                </a:cubicBezTo>
                <a:cubicBezTo>
                  <a:pt x="168" y="111"/>
                  <a:pt x="170" y="110"/>
                  <a:pt x="172" y="110"/>
                </a:cubicBezTo>
                <a:cubicBezTo>
                  <a:pt x="174" y="110"/>
                  <a:pt x="176" y="111"/>
                  <a:pt x="176" y="113"/>
                </a:cubicBezTo>
                <a:cubicBezTo>
                  <a:pt x="188" y="160"/>
                  <a:pt x="188" y="160"/>
                  <a:pt x="188" y="160"/>
                </a:cubicBezTo>
                <a:cubicBezTo>
                  <a:pt x="200" y="48"/>
                  <a:pt x="200" y="48"/>
                  <a:pt x="200" y="48"/>
                </a:cubicBezTo>
                <a:cubicBezTo>
                  <a:pt x="200" y="45"/>
                  <a:pt x="202" y="44"/>
                  <a:pt x="204" y="44"/>
                </a:cubicBezTo>
                <a:cubicBezTo>
                  <a:pt x="206" y="44"/>
                  <a:pt x="208" y="45"/>
                  <a:pt x="209" y="47"/>
                </a:cubicBezTo>
                <a:cubicBezTo>
                  <a:pt x="225" y="155"/>
                  <a:pt x="225" y="155"/>
                  <a:pt x="225" y="155"/>
                </a:cubicBezTo>
                <a:cubicBezTo>
                  <a:pt x="241" y="95"/>
                  <a:pt x="241" y="95"/>
                  <a:pt x="241" y="95"/>
                </a:cubicBezTo>
                <a:cubicBezTo>
                  <a:pt x="241" y="93"/>
                  <a:pt x="243" y="91"/>
                  <a:pt x="246" y="91"/>
                </a:cubicBezTo>
                <a:cubicBezTo>
                  <a:pt x="248" y="91"/>
                  <a:pt x="249" y="93"/>
                  <a:pt x="250" y="95"/>
                </a:cubicBezTo>
                <a:cubicBezTo>
                  <a:pt x="255" y="153"/>
                  <a:pt x="255" y="153"/>
                  <a:pt x="255" y="153"/>
                </a:cubicBezTo>
                <a:cubicBezTo>
                  <a:pt x="263" y="77"/>
                  <a:pt x="263" y="77"/>
                  <a:pt x="263" y="77"/>
                </a:cubicBezTo>
                <a:cubicBezTo>
                  <a:pt x="263" y="75"/>
                  <a:pt x="265" y="73"/>
                  <a:pt x="267" y="73"/>
                </a:cubicBezTo>
                <a:cubicBezTo>
                  <a:pt x="270" y="73"/>
                  <a:pt x="271" y="75"/>
                  <a:pt x="272" y="77"/>
                </a:cubicBezTo>
                <a:cubicBezTo>
                  <a:pt x="285" y="145"/>
                  <a:pt x="285" y="145"/>
                  <a:pt x="285" y="145"/>
                </a:cubicBezTo>
                <a:cubicBezTo>
                  <a:pt x="397" y="145"/>
                  <a:pt x="397" y="145"/>
                  <a:pt x="397" y="145"/>
                </a:cubicBezTo>
                <a:cubicBezTo>
                  <a:pt x="400" y="145"/>
                  <a:pt x="402" y="147"/>
                  <a:pt x="402" y="149"/>
                </a:cubicBezTo>
                <a:cubicBezTo>
                  <a:pt x="402" y="152"/>
                  <a:pt x="400" y="154"/>
                  <a:pt x="397" y="154"/>
                </a:cubicBezTo>
                <a:cubicBezTo>
                  <a:pt x="282" y="154"/>
                  <a:pt x="282" y="154"/>
                  <a:pt x="282" y="154"/>
                </a:cubicBezTo>
                <a:cubicBezTo>
                  <a:pt x="280" y="154"/>
                  <a:pt x="278" y="152"/>
                  <a:pt x="277" y="150"/>
                </a:cubicBezTo>
                <a:cubicBezTo>
                  <a:pt x="269" y="107"/>
                  <a:pt x="269" y="107"/>
                  <a:pt x="269" y="107"/>
                </a:cubicBezTo>
                <a:cubicBezTo>
                  <a:pt x="259" y="198"/>
                  <a:pt x="259" y="198"/>
                  <a:pt x="259" y="198"/>
                </a:cubicBezTo>
                <a:cubicBezTo>
                  <a:pt x="258" y="201"/>
                  <a:pt x="257" y="202"/>
                  <a:pt x="254" y="202"/>
                </a:cubicBezTo>
                <a:cubicBezTo>
                  <a:pt x="254" y="202"/>
                  <a:pt x="254" y="202"/>
                  <a:pt x="254" y="202"/>
                </a:cubicBezTo>
                <a:cubicBezTo>
                  <a:pt x="252" y="202"/>
                  <a:pt x="250" y="201"/>
                  <a:pt x="250" y="198"/>
                </a:cubicBezTo>
                <a:cubicBezTo>
                  <a:pt x="243" y="122"/>
                  <a:pt x="243" y="122"/>
                  <a:pt x="243" y="122"/>
                </a:cubicBezTo>
                <a:cubicBezTo>
                  <a:pt x="228" y="179"/>
                  <a:pt x="228" y="179"/>
                  <a:pt x="228" y="179"/>
                </a:cubicBezTo>
                <a:cubicBezTo>
                  <a:pt x="228" y="181"/>
                  <a:pt x="226" y="182"/>
                  <a:pt x="224" y="182"/>
                </a:cubicBezTo>
                <a:cubicBezTo>
                  <a:pt x="221" y="182"/>
                  <a:pt x="220" y="180"/>
                  <a:pt x="219" y="178"/>
                </a:cubicBezTo>
                <a:cubicBezTo>
                  <a:pt x="205" y="84"/>
                  <a:pt x="205" y="84"/>
                  <a:pt x="205" y="84"/>
                </a:cubicBezTo>
                <a:cubicBezTo>
                  <a:pt x="194" y="187"/>
                  <a:pt x="194" y="187"/>
                  <a:pt x="194" y="187"/>
                </a:cubicBezTo>
                <a:cubicBezTo>
                  <a:pt x="194" y="189"/>
                  <a:pt x="192" y="191"/>
                  <a:pt x="190" y="191"/>
                </a:cubicBezTo>
                <a:cubicBezTo>
                  <a:pt x="188" y="191"/>
                  <a:pt x="186" y="190"/>
                  <a:pt x="185" y="187"/>
                </a:cubicBezTo>
                <a:cubicBezTo>
                  <a:pt x="173" y="137"/>
                  <a:pt x="173" y="137"/>
                  <a:pt x="173" y="137"/>
                </a:cubicBezTo>
                <a:cubicBezTo>
                  <a:pt x="157" y="244"/>
                  <a:pt x="157" y="244"/>
                  <a:pt x="157" y="244"/>
                </a:cubicBezTo>
                <a:cubicBezTo>
                  <a:pt x="157" y="246"/>
                  <a:pt x="155" y="248"/>
                  <a:pt x="153" y="248"/>
                </a:cubicBezTo>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4" name="文本框 23"/>
          <p:cNvSpPr txBox="1"/>
          <p:nvPr/>
        </p:nvSpPr>
        <p:spPr>
          <a:xfrm>
            <a:off x="5271770" y="3307715"/>
            <a:ext cx="6645910" cy="922020"/>
          </a:xfrm>
          <a:prstGeom prst="rect">
            <a:avLst/>
          </a:prstGeom>
          <a:noFill/>
        </p:spPr>
        <p:txBody>
          <a:bodyPr wrap="square" rtlCol="0">
            <a:spAutoFit/>
          </a:bodyPr>
          <a:lstStyle/>
          <a:p>
            <a:r>
              <a:rPr lang="en-US" altLang="zh-CN" sz="54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Methodology</a:t>
            </a:r>
            <a:endParaRPr lang="en-US" altLang="zh-CN" sz="54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4" name="文本框 3"/>
          <p:cNvSpPr txBox="1"/>
          <p:nvPr/>
        </p:nvSpPr>
        <p:spPr>
          <a:xfrm>
            <a:off x="4161694" y="2223234"/>
            <a:ext cx="2423160" cy="646331"/>
          </a:xfrm>
          <a:prstGeom prst="rect">
            <a:avLst/>
          </a:prstGeom>
          <a:noFill/>
        </p:spPr>
        <p:txBody>
          <a:bodyPr wrap="square" rtlCol="0">
            <a:spAutoFit/>
          </a:bodyPr>
          <a:lstStyle/>
          <a:p>
            <a:pPr algn="dist"/>
            <a:r>
              <a:rPr lang="en-US" altLang="zh-CN" sz="36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Part 03</a:t>
            </a:r>
            <a:endParaRPr lang="zh-CN" altLang="en-US" sz="36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3"/>
          <p:cNvSpPr/>
          <p:nvPr/>
        </p:nvSpPr>
        <p:spPr bwMode="auto">
          <a:xfrm>
            <a:off x="0" y="221848"/>
            <a:ext cx="758774" cy="584714"/>
          </a:xfrm>
          <a:custGeom>
            <a:avLst/>
            <a:gdLst/>
            <a:ahLst/>
            <a:cxnLst>
              <a:cxn ang="0">
                <a:pos x="108" y="17"/>
              </a:cxn>
              <a:cxn ang="0">
                <a:pos x="92" y="17"/>
              </a:cxn>
              <a:cxn ang="0">
                <a:pos x="92" y="46"/>
              </a:cxn>
              <a:cxn ang="0">
                <a:pos x="87" y="41"/>
              </a:cxn>
              <a:cxn ang="0">
                <a:pos x="87" y="36"/>
              </a:cxn>
              <a:cxn ang="0">
                <a:pos x="78" y="36"/>
              </a:cxn>
              <a:cxn ang="0">
                <a:pos x="78" y="41"/>
              </a:cxn>
              <a:cxn ang="0">
                <a:pos x="73" y="46"/>
              </a:cxn>
              <a:cxn ang="0">
                <a:pos x="73" y="17"/>
              </a:cxn>
              <a:cxn ang="0">
                <a:pos x="57" y="17"/>
              </a:cxn>
              <a:cxn ang="0">
                <a:pos x="24" y="115"/>
              </a:cxn>
              <a:cxn ang="0">
                <a:pos x="45" y="110"/>
              </a:cxn>
              <a:cxn ang="0">
                <a:pos x="73" y="94"/>
              </a:cxn>
              <a:cxn ang="0">
                <a:pos x="73" y="52"/>
              </a:cxn>
              <a:cxn ang="0">
                <a:pos x="83" y="42"/>
              </a:cxn>
              <a:cxn ang="0">
                <a:pos x="92" y="52"/>
              </a:cxn>
              <a:cxn ang="0">
                <a:pos x="92" y="94"/>
              </a:cxn>
              <a:cxn ang="0">
                <a:pos x="120" y="110"/>
              </a:cxn>
              <a:cxn ang="0">
                <a:pos x="142" y="115"/>
              </a:cxn>
              <a:cxn ang="0">
                <a:pos x="108" y="17"/>
              </a:cxn>
            </a:cxnLst>
            <a:rect l="0" t="0" r="r" b="b"/>
            <a:pathLst>
              <a:path w="166" h="124">
                <a:moveTo>
                  <a:pt x="108" y="17"/>
                </a:moveTo>
                <a:cubicBezTo>
                  <a:pt x="92" y="0"/>
                  <a:pt x="92" y="17"/>
                  <a:pt x="92" y="17"/>
                </a:cubicBezTo>
                <a:cubicBezTo>
                  <a:pt x="92" y="46"/>
                  <a:pt x="92" y="46"/>
                  <a:pt x="92" y="46"/>
                </a:cubicBezTo>
                <a:cubicBezTo>
                  <a:pt x="87" y="41"/>
                  <a:pt x="87" y="41"/>
                  <a:pt x="87" y="41"/>
                </a:cubicBezTo>
                <a:cubicBezTo>
                  <a:pt x="87" y="36"/>
                  <a:pt x="87" y="36"/>
                  <a:pt x="87" y="36"/>
                </a:cubicBezTo>
                <a:cubicBezTo>
                  <a:pt x="78" y="36"/>
                  <a:pt x="78" y="36"/>
                  <a:pt x="78" y="36"/>
                </a:cubicBezTo>
                <a:cubicBezTo>
                  <a:pt x="78" y="41"/>
                  <a:pt x="78" y="41"/>
                  <a:pt x="78" y="41"/>
                </a:cubicBezTo>
                <a:cubicBezTo>
                  <a:pt x="73" y="46"/>
                  <a:pt x="73" y="46"/>
                  <a:pt x="73" y="46"/>
                </a:cubicBezTo>
                <a:cubicBezTo>
                  <a:pt x="73" y="17"/>
                  <a:pt x="73" y="17"/>
                  <a:pt x="73" y="17"/>
                </a:cubicBezTo>
                <a:cubicBezTo>
                  <a:pt x="73" y="17"/>
                  <a:pt x="73" y="0"/>
                  <a:pt x="57" y="17"/>
                </a:cubicBezTo>
                <a:cubicBezTo>
                  <a:pt x="57" y="17"/>
                  <a:pt x="0" y="77"/>
                  <a:pt x="24" y="115"/>
                </a:cubicBezTo>
                <a:cubicBezTo>
                  <a:pt x="26" y="119"/>
                  <a:pt x="36" y="124"/>
                  <a:pt x="45" y="110"/>
                </a:cubicBezTo>
                <a:cubicBezTo>
                  <a:pt x="50" y="104"/>
                  <a:pt x="70" y="116"/>
                  <a:pt x="73" y="94"/>
                </a:cubicBezTo>
                <a:cubicBezTo>
                  <a:pt x="73" y="52"/>
                  <a:pt x="73" y="52"/>
                  <a:pt x="73" y="52"/>
                </a:cubicBezTo>
                <a:cubicBezTo>
                  <a:pt x="83" y="42"/>
                  <a:pt x="83" y="42"/>
                  <a:pt x="83" y="42"/>
                </a:cubicBezTo>
                <a:cubicBezTo>
                  <a:pt x="92" y="52"/>
                  <a:pt x="92" y="52"/>
                  <a:pt x="92" y="52"/>
                </a:cubicBezTo>
                <a:cubicBezTo>
                  <a:pt x="92" y="94"/>
                  <a:pt x="92" y="94"/>
                  <a:pt x="92" y="94"/>
                </a:cubicBezTo>
                <a:cubicBezTo>
                  <a:pt x="95" y="116"/>
                  <a:pt x="115" y="104"/>
                  <a:pt x="120" y="110"/>
                </a:cubicBezTo>
                <a:cubicBezTo>
                  <a:pt x="130" y="124"/>
                  <a:pt x="139" y="119"/>
                  <a:pt x="142" y="115"/>
                </a:cubicBezTo>
                <a:cubicBezTo>
                  <a:pt x="166" y="77"/>
                  <a:pt x="108" y="17"/>
                  <a:pt x="108" y="17"/>
                </a:cubicBezTo>
              </a:path>
            </a:pathLst>
          </a:custGeom>
          <a:solidFill>
            <a:srgbClr val="4BC5B9"/>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cxnSp>
        <p:nvCxnSpPr>
          <p:cNvPr id="8" name="直接连接符 7"/>
          <p:cNvCxnSpPr/>
          <p:nvPr/>
        </p:nvCxnSpPr>
        <p:spPr>
          <a:xfrm>
            <a:off x="685800" y="675640"/>
            <a:ext cx="11506200" cy="0"/>
          </a:xfrm>
          <a:prstGeom prst="line">
            <a:avLst/>
          </a:prstGeom>
          <a:ln>
            <a:solidFill>
              <a:srgbClr val="4BC5B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8774" y="213975"/>
            <a:ext cx="1873250" cy="460375"/>
          </a:xfrm>
          <a:prstGeom prst="rect">
            <a:avLst/>
          </a:prstGeom>
        </p:spPr>
        <p:txBody>
          <a:bodyPr wrap="none">
            <a:spAutoFit/>
          </a:bodyPr>
          <a:lstStyle/>
          <a:p>
            <a:r>
              <a:rPr lang="en-US" altLang="zh-CN" sz="24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rPr>
              <a:t>Methodology</a:t>
            </a:r>
            <a:endParaRPr lang="en-US" altLang="zh-CN" sz="24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pic>
        <p:nvPicPr>
          <p:cNvPr id="7" name="PA-图片 64"/>
          <p:cNvPicPr>
            <a:picLocks noChangeAspect="1"/>
          </p:cNvPicPr>
          <p:nvPr>
            <p:custDataLst>
              <p:tags r:id="rId1"/>
            </p:custDataLst>
          </p:nvPr>
        </p:nvPicPr>
        <p:blipFill rotWithShape="1">
          <a:blip r:embed="rId2" cstate="print">
            <a:extLst>
              <a:ext uri="{28A0092B-C50C-407E-A947-70E740481C1C}">
                <a14:useLocalDpi xmlns:a14="http://schemas.microsoft.com/office/drawing/2010/main" val="0"/>
              </a:ext>
            </a:extLst>
          </a:blip>
          <a:srcRect t="21519" b="-1"/>
          <a:stretch>
            <a:fillRect/>
          </a:stretch>
        </p:blipFill>
        <p:spPr>
          <a:xfrm>
            <a:off x="5986004" y="2331336"/>
            <a:ext cx="5626876" cy="4416075"/>
          </a:xfrm>
          <a:prstGeom prst="rect">
            <a:avLst/>
          </a:prstGeom>
        </p:spPr>
      </p:pic>
      <p:sp>
        <p:nvSpPr>
          <p:cNvPr id="9" name="Freeform 13"/>
          <p:cNvSpPr>
            <a:spLocks noEditPoints="1"/>
          </p:cNvSpPr>
          <p:nvPr/>
        </p:nvSpPr>
        <p:spPr bwMode="auto">
          <a:xfrm rot="21366453">
            <a:off x="2708755" y="1918091"/>
            <a:ext cx="2705854" cy="2313703"/>
          </a:xfrm>
          <a:custGeom>
            <a:avLst/>
            <a:gdLst/>
            <a:ahLst/>
            <a:cxnLst>
              <a:cxn ang="0">
                <a:pos x="94" y="50"/>
              </a:cxn>
              <a:cxn ang="0">
                <a:pos x="77" y="48"/>
              </a:cxn>
              <a:cxn ang="0">
                <a:pos x="74" y="32"/>
              </a:cxn>
              <a:cxn ang="0">
                <a:pos x="86" y="26"/>
              </a:cxn>
              <a:cxn ang="0">
                <a:pos x="86" y="19"/>
              </a:cxn>
              <a:cxn ang="0">
                <a:pos x="83" y="23"/>
              </a:cxn>
              <a:cxn ang="0">
                <a:pos x="65" y="23"/>
              </a:cxn>
              <a:cxn ang="0">
                <a:pos x="74" y="11"/>
              </a:cxn>
              <a:cxn ang="0">
                <a:pos x="71" y="5"/>
              </a:cxn>
              <a:cxn ang="0">
                <a:pos x="70" y="10"/>
              </a:cxn>
              <a:cxn ang="0">
                <a:pos x="54" y="20"/>
              </a:cxn>
              <a:cxn ang="0">
                <a:pos x="57" y="10"/>
              </a:cxn>
              <a:cxn ang="0">
                <a:pos x="53" y="7"/>
              </a:cxn>
              <a:cxn ang="0">
                <a:pos x="54" y="10"/>
              </a:cxn>
              <a:cxn ang="0">
                <a:pos x="52" y="19"/>
              </a:cxn>
              <a:cxn ang="0">
                <a:pos x="35" y="8"/>
              </a:cxn>
              <a:cxn ang="0">
                <a:pos x="31" y="0"/>
              </a:cxn>
              <a:cxn ang="0">
                <a:pos x="31" y="10"/>
              </a:cxn>
              <a:cxn ang="0">
                <a:pos x="39" y="23"/>
              </a:cxn>
              <a:cxn ang="0">
                <a:pos x="20" y="23"/>
              </a:cxn>
              <a:cxn ang="0">
                <a:pos x="15" y="19"/>
              </a:cxn>
              <a:cxn ang="0">
                <a:pos x="18" y="25"/>
              </a:cxn>
              <a:cxn ang="0">
                <a:pos x="29" y="33"/>
              </a:cxn>
              <a:cxn ang="0">
                <a:pos x="11" y="43"/>
              </a:cxn>
              <a:cxn ang="0">
                <a:pos x="2" y="43"/>
              </a:cxn>
              <a:cxn ang="0">
                <a:pos x="11" y="47"/>
              </a:cxn>
              <a:cxn ang="0">
                <a:pos x="26" y="47"/>
              </a:cxn>
              <a:cxn ang="0">
                <a:pos x="17" y="56"/>
              </a:cxn>
              <a:cxn ang="0">
                <a:pos x="11" y="58"/>
              </a:cxn>
              <a:cxn ang="0">
                <a:pos x="18" y="59"/>
              </a:cxn>
              <a:cxn ang="0">
                <a:pos x="28" y="55"/>
              </a:cxn>
              <a:cxn ang="0">
                <a:pos x="33" y="71"/>
              </a:cxn>
              <a:cxn ang="0">
                <a:pos x="28" y="76"/>
              </a:cxn>
              <a:cxn ang="0">
                <a:pos x="35" y="73"/>
              </a:cxn>
              <a:cxn ang="0">
                <a:pos x="40" y="68"/>
              </a:cxn>
              <a:cxn ang="0">
                <a:pos x="47" y="83"/>
              </a:cxn>
              <a:cxn ang="0">
                <a:pos x="45" y="89"/>
              </a:cxn>
              <a:cxn ang="0">
                <a:pos x="50" y="84"/>
              </a:cxn>
              <a:cxn ang="0">
                <a:pos x="50" y="70"/>
              </a:cxn>
              <a:cxn ang="0">
                <a:pos x="61" y="69"/>
              </a:cxn>
              <a:cxn ang="0">
                <a:pos x="62" y="82"/>
              </a:cxn>
              <a:cxn ang="0">
                <a:pos x="69" y="84"/>
              </a:cxn>
              <a:cxn ang="0">
                <a:pos x="66" y="79"/>
              </a:cxn>
              <a:cxn ang="0">
                <a:pos x="69" y="64"/>
              </a:cxn>
              <a:cxn ang="0">
                <a:pos x="72" y="71"/>
              </a:cxn>
              <a:cxn ang="0">
                <a:pos x="77" y="70"/>
              </a:cxn>
              <a:cxn ang="0">
                <a:pos x="74" y="68"/>
              </a:cxn>
              <a:cxn ang="0">
                <a:pos x="76" y="53"/>
              </a:cxn>
              <a:cxn ang="0">
                <a:pos x="95" y="60"/>
              </a:cxn>
              <a:cxn ang="0">
                <a:pos x="103" y="49"/>
              </a:cxn>
              <a:cxn ang="0">
                <a:pos x="40" y="40"/>
              </a:cxn>
              <a:cxn ang="0">
                <a:pos x="48" y="40"/>
              </a:cxn>
              <a:cxn ang="0">
                <a:pos x="54" y="52"/>
              </a:cxn>
              <a:cxn ang="0">
                <a:pos x="54" y="46"/>
              </a:cxn>
              <a:cxn ang="0">
                <a:pos x="54" y="52"/>
              </a:cxn>
              <a:cxn ang="0">
                <a:pos x="60" y="36"/>
              </a:cxn>
              <a:cxn ang="0">
                <a:pos x="68" y="36"/>
              </a:cxn>
              <a:cxn ang="0">
                <a:pos x="64" y="40"/>
              </a:cxn>
            </a:cxnLst>
            <a:rect l="0" t="0" r="r" b="b"/>
            <a:pathLst>
              <a:path w="107" h="91">
                <a:moveTo>
                  <a:pt x="103" y="49"/>
                </a:moveTo>
                <a:cubicBezTo>
                  <a:pt x="100" y="47"/>
                  <a:pt x="96" y="47"/>
                  <a:pt x="94" y="50"/>
                </a:cubicBezTo>
                <a:cubicBezTo>
                  <a:pt x="94" y="51"/>
                  <a:pt x="93" y="51"/>
                  <a:pt x="93" y="51"/>
                </a:cubicBezTo>
                <a:cubicBezTo>
                  <a:pt x="77" y="48"/>
                  <a:pt x="77" y="48"/>
                  <a:pt x="77" y="48"/>
                </a:cubicBezTo>
                <a:cubicBezTo>
                  <a:pt x="77" y="47"/>
                  <a:pt x="77" y="46"/>
                  <a:pt x="77" y="45"/>
                </a:cubicBezTo>
                <a:cubicBezTo>
                  <a:pt x="77" y="40"/>
                  <a:pt x="76" y="36"/>
                  <a:pt x="74" y="32"/>
                </a:cubicBezTo>
                <a:cubicBezTo>
                  <a:pt x="84" y="25"/>
                  <a:pt x="84" y="25"/>
                  <a:pt x="84" y="25"/>
                </a:cubicBezTo>
                <a:cubicBezTo>
                  <a:pt x="85" y="26"/>
                  <a:pt x="86" y="26"/>
                  <a:pt x="86" y="26"/>
                </a:cubicBezTo>
                <a:cubicBezTo>
                  <a:pt x="88" y="26"/>
                  <a:pt x="90" y="24"/>
                  <a:pt x="90" y="22"/>
                </a:cubicBezTo>
                <a:cubicBezTo>
                  <a:pt x="89" y="20"/>
                  <a:pt x="88" y="19"/>
                  <a:pt x="86" y="19"/>
                </a:cubicBezTo>
                <a:cubicBezTo>
                  <a:pt x="84" y="19"/>
                  <a:pt x="82" y="21"/>
                  <a:pt x="82" y="23"/>
                </a:cubicBezTo>
                <a:cubicBezTo>
                  <a:pt x="82" y="23"/>
                  <a:pt x="83" y="23"/>
                  <a:pt x="83" y="23"/>
                </a:cubicBezTo>
                <a:cubicBezTo>
                  <a:pt x="72" y="30"/>
                  <a:pt x="72" y="30"/>
                  <a:pt x="72" y="30"/>
                </a:cubicBezTo>
                <a:cubicBezTo>
                  <a:pt x="70" y="27"/>
                  <a:pt x="68" y="25"/>
                  <a:pt x="65" y="23"/>
                </a:cubicBezTo>
                <a:cubicBezTo>
                  <a:pt x="72" y="11"/>
                  <a:pt x="72" y="11"/>
                  <a:pt x="72" y="11"/>
                </a:cubicBezTo>
                <a:cubicBezTo>
                  <a:pt x="73" y="11"/>
                  <a:pt x="74" y="11"/>
                  <a:pt x="74" y="11"/>
                </a:cubicBezTo>
                <a:cubicBezTo>
                  <a:pt x="76" y="10"/>
                  <a:pt x="77" y="8"/>
                  <a:pt x="76" y="6"/>
                </a:cubicBezTo>
                <a:cubicBezTo>
                  <a:pt x="75" y="4"/>
                  <a:pt x="73" y="4"/>
                  <a:pt x="71" y="5"/>
                </a:cubicBezTo>
                <a:cubicBezTo>
                  <a:pt x="69" y="6"/>
                  <a:pt x="68" y="8"/>
                  <a:pt x="69" y="10"/>
                </a:cubicBezTo>
                <a:cubicBezTo>
                  <a:pt x="70" y="10"/>
                  <a:pt x="70" y="10"/>
                  <a:pt x="70" y="10"/>
                </a:cubicBezTo>
                <a:cubicBezTo>
                  <a:pt x="62" y="22"/>
                  <a:pt x="62" y="22"/>
                  <a:pt x="62" y="22"/>
                </a:cubicBezTo>
                <a:cubicBezTo>
                  <a:pt x="60" y="21"/>
                  <a:pt x="57" y="20"/>
                  <a:pt x="54" y="20"/>
                </a:cubicBezTo>
                <a:cubicBezTo>
                  <a:pt x="56" y="11"/>
                  <a:pt x="56" y="11"/>
                  <a:pt x="56" y="11"/>
                </a:cubicBezTo>
                <a:cubicBezTo>
                  <a:pt x="56" y="11"/>
                  <a:pt x="57" y="10"/>
                  <a:pt x="57" y="10"/>
                </a:cubicBezTo>
                <a:cubicBezTo>
                  <a:pt x="58" y="9"/>
                  <a:pt x="58" y="7"/>
                  <a:pt x="57" y="6"/>
                </a:cubicBezTo>
                <a:cubicBezTo>
                  <a:pt x="56" y="5"/>
                  <a:pt x="54" y="5"/>
                  <a:pt x="53" y="7"/>
                </a:cubicBezTo>
                <a:cubicBezTo>
                  <a:pt x="52" y="8"/>
                  <a:pt x="52" y="9"/>
                  <a:pt x="53" y="10"/>
                </a:cubicBezTo>
                <a:cubicBezTo>
                  <a:pt x="54" y="10"/>
                  <a:pt x="54" y="10"/>
                  <a:pt x="54" y="10"/>
                </a:cubicBezTo>
                <a:cubicBezTo>
                  <a:pt x="52" y="20"/>
                  <a:pt x="52" y="20"/>
                  <a:pt x="52" y="20"/>
                </a:cubicBezTo>
                <a:cubicBezTo>
                  <a:pt x="52" y="20"/>
                  <a:pt x="52" y="19"/>
                  <a:pt x="52" y="19"/>
                </a:cubicBezTo>
                <a:cubicBezTo>
                  <a:pt x="48" y="19"/>
                  <a:pt x="45" y="20"/>
                  <a:pt x="42" y="21"/>
                </a:cubicBezTo>
                <a:cubicBezTo>
                  <a:pt x="35" y="8"/>
                  <a:pt x="35" y="8"/>
                  <a:pt x="35" y="8"/>
                </a:cubicBezTo>
                <a:cubicBezTo>
                  <a:pt x="36" y="7"/>
                  <a:pt x="36" y="6"/>
                  <a:pt x="36" y="5"/>
                </a:cubicBezTo>
                <a:cubicBezTo>
                  <a:pt x="36" y="2"/>
                  <a:pt x="34" y="0"/>
                  <a:pt x="31" y="0"/>
                </a:cubicBezTo>
                <a:cubicBezTo>
                  <a:pt x="28" y="0"/>
                  <a:pt x="26" y="2"/>
                  <a:pt x="26" y="5"/>
                </a:cubicBezTo>
                <a:cubicBezTo>
                  <a:pt x="26" y="8"/>
                  <a:pt x="29" y="10"/>
                  <a:pt x="31" y="10"/>
                </a:cubicBezTo>
                <a:cubicBezTo>
                  <a:pt x="32" y="10"/>
                  <a:pt x="32" y="10"/>
                  <a:pt x="32" y="10"/>
                </a:cubicBezTo>
                <a:cubicBezTo>
                  <a:pt x="39" y="23"/>
                  <a:pt x="39" y="23"/>
                  <a:pt x="39" y="23"/>
                </a:cubicBezTo>
                <a:cubicBezTo>
                  <a:pt x="36" y="25"/>
                  <a:pt x="33" y="28"/>
                  <a:pt x="30" y="31"/>
                </a:cubicBezTo>
                <a:cubicBezTo>
                  <a:pt x="20" y="23"/>
                  <a:pt x="20" y="23"/>
                  <a:pt x="20" y="23"/>
                </a:cubicBezTo>
                <a:cubicBezTo>
                  <a:pt x="20" y="22"/>
                  <a:pt x="20" y="21"/>
                  <a:pt x="20" y="20"/>
                </a:cubicBezTo>
                <a:cubicBezTo>
                  <a:pt x="19" y="19"/>
                  <a:pt x="17" y="18"/>
                  <a:pt x="15" y="19"/>
                </a:cubicBezTo>
                <a:cubicBezTo>
                  <a:pt x="13" y="19"/>
                  <a:pt x="12" y="21"/>
                  <a:pt x="13" y="23"/>
                </a:cubicBezTo>
                <a:cubicBezTo>
                  <a:pt x="14" y="25"/>
                  <a:pt x="16" y="26"/>
                  <a:pt x="18" y="25"/>
                </a:cubicBezTo>
                <a:cubicBezTo>
                  <a:pt x="18" y="25"/>
                  <a:pt x="18" y="25"/>
                  <a:pt x="19" y="25"/>
                </a:cubicBezTo>
                <a:cubicBezTo>
                  <a:pt x="29" y="33"/>
                  <a:pt x="29" y="33"/>
                  <a:pt x="29" y="33"/>
                </a:cubicBezTo>
                <a:cubicBezTo>
                  <a:pt x="28" y="36"/>
                  <a:pt x="27" y="39"/>
                  <a:pt x="26" y="43"/>
                </a:cubicBezTo>
                <a:cubicBezTo>
                  <a:pt x="11" y="43"/>
                  <a:pt x="11" y="43"/>
                  <a:pt x="11" y="43"/>
                </a:cubicBezTo>
                <a:cubicBezTo>
                  <a:pt x="10" y="42"/>
                  <a:pt x="9" y="41"/>
                  <a:pt x="8" y="41"/>
                </a:cubicBezTo>
                <a:cubicBezTo>
                  <a:pt x="6" y="39"/>
                  <a:pt x="3" y="40"/>
                  <a:pt x="2" y="43"/>
                </a:cubicBezTo>
                <a:cubicBezTo>
                  <a:pt x="0" y="45"/>
                  <a:pt x="1" y="48"/>
                  <a:pt x="4" y="49"/>
                </a:cubicBezTo>
                <a:cubicBezTo>
                  <a:pt x="6" y="51"/>
                  <a:pt x="9" y="50"/>
                  <a:pt x="11" y="47"/>
                </a:cubicBezTo>
                <a:cubicBezTo>
                  <a:pt x="11" y="47"/>
                  <a:pt x="11" y="47"/>
                  <a:pt x="11" y="47"/>
                </a:cubicBezTo>
                <a:cubicBezTo>
                  <a:pt x="26" y="47"/>
                  <a:pt x="26" y="47"/>
                  <a:pt x="26" y="47"/>
                </a:cubicBezTo>
                <a:cubicBezTo>
                  <a:pt x="26" y="49"/>
                  <a:pt x="27" y="51"/>
                  <a:pt x="27" y="52"/>
                </a:cubicBezTo>
                <a:cubicBezTo>
                  <a:pt x="17" y="56"/>
                  <a:pt x="17" y="56"/>
                  <a:pt x="17" y="56"/>
                </a:cubicBezTo>
                <a:cubicBezTo>
                  <a:pt x="17" y="56"/>
                  <a:pt x="16" y="55"/>
                  <a:pt x="15" y="55"/>
                </a:cubicBezTo>
                <a:cubicBezTo>
                  <a:pt x="13" y="55"/>
                  <a:pt x="11" y="56"/>
                  <a:pt x="11" y="58"/>
                </a:cubicBezTo>
                <a:cubicBezTo>
                  <a:pt x="11" y="60"/>
                  <a:pt x="12" y="62"/>
                  <a:pt x="14" y="62"/>
                </a:cubicBezTo>
                <a:cubicBezTo>
                  <a:pt x="16" y="63"/>
                  <a:pt x="18" y="61"/>
                  <a:pt x="18" y="59"/>
                </a:cubicBezTo>
                <a:cubicBezTo>
                  <a:pt x="18" y="59"/>
                  <a:pt x="18" y="59"/>
                  <a:pt x="18" y="59"/>
                </a:cubicBezTo>
                <a:cubicBezTo>
                  <a:pt x="28" y="55"/>
                  <a:pt x="28" y="55"/>
                  <a:pt x="28" y="55"/>
                </a:cubicBezTo>
                <a:cubicBezTo>
                  <a:pt x="30" y="59"/>
                  <a:pt x="33" y="63"/>
                  <a:pt x="38" y="66"/>
                </a:cubicBezTo>
                <a:cubicBezTo>
                  <a:pt x="33" y="71"/>
                  <a:pt x="33" y="71"/>
                  <a:pt x="33" y="71"/>
                </a:cubicBezTo>
                <a:cubicBezTo>
                  <a:pt x="32" y="71"/>
                  <a:pt x="31" y="71"/>
                  <a:pt x="30" y="71"/>
                </a:cubicBezTo>
                <a:cubicBezTo>
                  <a:pt x="28" y="72"/>
                  <a:pt x="27" y="74"/>
                  <a:pt x="28" y="76"/>
                </a:cubicBezTo>
                <a:cubicBezTo>
                  <a:pt x="29" y="78"/>
                  <a:pt x="31" y="79"/>
                  <a:pt x="33" y="78"/>
                </a:cubicBezTo>
                <a:cubicBezTo>
                  <a:pt x="35" y="77"/>
                  <a:pt x="36" y="75"/>
                  <a:pt x="35" y="73"/>
                </a:cubicBezTo>
                <a:cubicBezTo>
                  <a:pt x="35" y="73"/>
                  <a:pt x="35" y="73"/>
                  <a:pt x="35" y="73"/>
                </a:cubicBezTo>
                <a:cubicBezTo>
                  <a:pt x="40" y="68"/>
                  <a:pt x="40" y="68"/>
                  <a:pt x="40" y="68"/>
                </a:cubicBezTo>
                <a:cubicBezTo>
                  <a:pt x="42" y="69"/>
                  <a:pt x="45" y="70"/>
                  <a:pt x="48" y="70"/>
                </a:cubicBezTo>
                <a:cubicBezTo>
                  <a:pt x="47" y="83"/>
                  <a:pt x="47" y="83"/>
                  <a:pt x="47" y="83"/>
                </a:cubicBezTo>
                <a:cubicBezTo>
                  <a:pt x="46" y="83"/>
                  <a:pt x="45" y="84"/>
                  <a:pt x="44" y="84"/>
                </a:cubicBezTo>
                <a:cubicBezTo>
                  <a:pt x="43" y="86"/>
                  <a:pt x="44" y="88"/>
                  <a:pt x="45" y="89"/>
                </a:cubicBezTo>
                <a:cubicBezTo>
                  <a:pt x="47" y="91"/>
                  <a:pt x="49" y="90"/>
                  <a:pt x="50" y="89"/>
                </a:cubicBezTo>
                <a:cubicBezTo>
                  <a:pt x="51" y="87"/>
                  <a:pt x="51" y="85"/>
                  <a:pt x="50" y="84"/>
                </a:cubicBezTo>
                <a:cubicBezTo>
                  <a:pt x="49" y="84"/>
                  <a:pt x="49" y="84"/>
                  <a:pt x="49" y="83"/>
                </a:cubicBezTo>
                <a:cubicBezTo>
                  <a:pt x="50" y="70"/>
                  <a:pt x="50" y="70"/>
                  <a:pt x="50" y="70"/>
                </a:cubicBezTo>
                <a:cubicBezTo>
                  <a:pt x="51" y="70"/>
                  <a:pt x="51" y="70"/>
                  <a:pt x="52" y="70"/>
                </a:cubicBezTo>
                <a:cubicBezTo>
                  <a:pt x="55" y="70"/>
                  <a:pt x="58" y="70"/>
                  <a:pt x="61" y="69"/>
                </a:cubicBezTo>
                <a:cubicBezTo>
                  <a:pt x="64" y="80"/>
                  <a:pt x="64" y="80"/>
                  <a:pt x="64" y="80"/>
                </a:cubicBezTo>
                <a:cubicBezTo>
                  <a:pt x="63" y="81"/>
                  <a:pt x="63" y="81"/>
                  <a:pt x="62" y="82"/>
                </a:cubicBezTo>
                <a:cubicBezTo>
                  <a:pt x="62" y="84"/>
                  <a:pt x="63" y="86"/>
                  <a:pt x="65" y="86"/>
                </a:cubicBezTo>
                <a:cubicBezTo>
                  <a:pt x="67" y="87"/>
                  <a:pt x="69" y="86"/>
                  <a:pt x="69" y="84"/>
                </a:cubicBezTo>
                <a:cubicBezTo>
                  <a:pt x="70" y="82"/>
                  <a:pt x="69" y="80"/>
                  <a:pt x="67" y="80"/>
                </a:cubicBezTo>
                <a:cubicBezTo>
                  <a:pt x="67" y="79"/>
                  <a:pt x="66" y="79"/>
                  <a:pt x="66" y="79"/>
                </a:cubicBezTo>
                <a:cubicBezTo>
                  <a:pt x="63" y="68"/>
                  <a:pt x="63" y="68"/>
                  <a:pt x="63" y="68"/>
                </a:cubicBezTo>
                <a:cubicBezTo>
                  <a:pt x="65" y="67"/>
                  <a:pt x="67" y="65"/>
                  <a:pt x="69" y="64"/>
                </a:cubicBezTo>
                <a:cubicBezTo>
                  <a:pt x="72" y="69"/>
                  <a:pt x="72" y="69"/>
                  <a:pt x="72" y="69"/>
                </a:cubicBezTo>
                <a:cubicBezTo>
                  <a:pt x="72" y="70"/>
                  <a:pt x="72" y="70"/>
                  <a:pt x="72" y="71"/>
                </a:cubicBezTo>
                <a:cubicBezTo>
                  <a:pt x="72" y="72"/>
                  <a:pt x="73" y="73"/>
                  <a:pt x="75" y="73"/>
                </a:cubicBezTo>
                <a:cubicBezTo>
                  <a:pt x="76" y="73"/>
                  <a:pt x="77" y="71"/>
                  <a:pt x="77" y="70"/>
                </a:cubicBezTo>
                <a:cubicBezTo>
                  <a:pt x="77" y="69"/>
                  <a:pt x="75" y="68"/>
                  <a:pt x="74" y="68"/>
                </a:cubicBezTo>
                <a:cubicBezTo>
                  <a:pt x="74" y="68"/>
                  <a:pt x="74" y="68"/>
                  <a:pt x="74" y="68"/>
                </a:cubicBezTo>
                <a:cubicBezTo>
                  <a:pt x="70" y="63"/>
                  <a:pt x="70" y="63"/>
                  <a:pt x="70" y="63"/>
                </a:cubicBezTo>
                <a:cubicBezTo>
                  <a:pt x="73" y="60"/>
                  <a:pt x="75" y="57"/>
                  <a:pt x="76" y="53"/>
                </a:cubicBezTo>
                <a:cubicBezTo>
                  <a:pt x="93" y="56"/>
                  <a:pt x="93" y="56"/>
                  <a:pt x="93" y="56"/>
                </a:cubicBezTo>
                <a:cubicBezTo>
                  <a:pt x="93" y="57"/>
                  <a:pt x="94" y="59"/>
                  <a:pt x="95" y="60"/>
                </a:cubicBezTo>
                <a:cubicBezTo>
                  <a:pt x="98" y="62"/>
                  <a:pt x="102" y="61"/>
                  <a:pt x="104" y="58"/>
                </a:cubicBezTo>
                <a:cubicBezTo>
                  <a:pt x="107" y="55"/>
                  <a:pt x="106" y="51"/>
                  <a:pt x="103" y="49"/>
                </a:cubicBezTo>
                <a:close/>
                <a:moveTo>
                  <a:pt x="44" y="44"/>
                </a:moveTo>
                <a:cubicBezTo>
                  <a:pt x="42" y="44"/>
                  <a:pt x="40" y="42"/>
                  <a:pt x="40" y="40"/>
                </a:cubicBezTo>
                <a:cubicBezTo>
                  <a:pt x="40" y="38"/>
                  <a:pt x="42" y="36"/>
                  <a:pt x="44" y="36"/>
                </a:cubicBezTo>
                <a:cubicBezTo>
                  <a:pt x="46" y="36"/>
                  <a:pt x="48" y="38"/>
                  <a:pt x="48" y="40"/>
                </a:cubicBezTo>
                <a:cubicBezTo>
                  <a:pt x="48" y="42"/>
                  <a:pt x="46" y="44"/>
                  <a:pt x="44" y="44"/>
                </a:cubicBezTo>
                <a:close/>
                <a:moveTo>
                  <a:pt x="54" y="52"/>
                </a:moveTo>
                <a:cubicBezTo>
                  <a:pt x="52" y="52"/>
                  <a:pt x="51" y="51"/>
                  <a:pt x="51" y="49"/>
                </a:cubicBezTo>
                <a:cubicBezTo>
                  <a:pt x="51" y="48"/>
                  <a:pt x="52" y="46"/>
                  <a:pt x="54" y="46"/>
                </a:cubicBezTo>
                <a:cubicBezTo>
                  <a:pt x="55" y="46"/>
                  <a:pt x="56" y="48"/>
                  <a:pt x="56" y="49"/>
                </a:cubicBezTo>
                <a:cubicBezTo>
                  <a:pt x="56" y="51"/>
                  <a:pt x="55" y="52"/>
                  <a:pt x="54" y="52"/>
                </a:cubicBezTo>
                <a:close/>
                <a:moveTo>
                  <a:pt x="64" y="40"/>
                </a:moveTo>
                <a:cubicBezTo>
                  <a:pt x="62" y="40"/>
                  <a:pt x="60" y="38"/>
                  <a:pt x="60" y="36"/>
                </a:cubicBezTo>
                <a:cubicBezTo>
                  <a:pt x="60" y="34"/>
                  <a:pt x="62" y="32"/>
                  <a:pt x="64" y="32"/>
                </a:cubicBezTo>
                <a:cubicBezTo>
                  <a:pt x="66" y="32"/>
                  <a:pt x="68" y="34"/>
                  <a:pt x="68" y="36"/>
                </a:cubicBezTo>
                <a:cubicBezTo>
                  <a:pt x="68" y="38"/>
                  <a:pt x="66" y="40"/>
                  <a:pt x="64" y="40"/>
                </a:cubicBezTo>
                <a:close/>
                <a:moveTo>
                  <a:pt x="64" y="40"/>
                </a:moveTo>
                <a:cubicBezTo>
                  <a:pt x="64" y="40"/>
                  <a:pt x="64" y="40"/>
                  <a:pt x="64" y="40"/>
                </a:cubicBezTo>
              </a:path>
            </a:pathLst>
          </a:custGeom>
          <a:solidFill>
            <a:srgbClr val="4BC5B9">
              <a:alpha val="35000"/>
            </a:srgbClr>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100" name="Text Box 99"/>
          <p:cNvSpPr txBox="1"/>
          <p:nvPr/>
        </p:nvSpPr>
        <p:spPr>
          <a:xfrm>
            <a:off x="154940" y="1202690"/>
            <a:ext cx="6151245" cy="1106805"/>
          </a:xfrm>
          <a:prstGeom prst="rect">
            <a:avLst/>
          </a:prstGeom>
          <a:noFill/>
          <a:ln w="9525">
            <a:noFill/>
          </a:ln>
        </p:spPr>
        <p:txBody>
          <a:bodyPr wrap="square">
            <a:spAutoFit/>
          </a:bodyPr>
          <a:p>
            <a:pPr indent="0"/>
            <a:r>
              <a:rPr lang="en-US" b="0">
                <a:latin typeface="Times New Roman" panose="02020603050405020304" charset="0"/>
                <a:cs typeface="Arial" panose="020B0604020202020204" pitchFamily="34" charset="0"/>
              </a:rPr>
              <a:t>First we aim to develop a user friendly and responsive interface through frontend .All visual features, pixels and cross browser compatibility will be taken in account.</a:t>
            </a:r>
            <a:endParaRPr lang="en-US" b="0">
              <a:latin typeface="Arial" panose="020B0604020202020204" pitchFamily="34" charset="0"/>
            </a:endParaRPr>
          </a:p>
          <a:p>
            <a:pPr indent="0"/>
            <a:r>
              <a:rPr lang="en-US" sz="1200" b="0">
                <a:latin typeface="Arial" panose="020B0604020202020204" pitchFamily="34" charset="0"/>
              </a:rPr>
              <a:t> </a:t>
            </a:r>
            <a:endParaRPr lang="en-US"/>
          </a:p>
        </p:txBody>
      </p:sp>
      <p:graphicFrame>
        <p:nvGraphicFramePr>
          <p:cNvPr id="3" name="Table 2"/>
          <p:cNvGraphicFramePr/>
          <p:nvPr/>
        </p:nvGraphicFramePr>
        <p:xfrm>
          <a:off x="154940" y="2193290"/>
          <a:ext cx="3835400" cy="2703195"/>
        </p:xfrm>
        <a:graphic>
          <a:graphicData uri="http://schemas.openxmlformats.org/drawingml/2006/table">
            <a:tbl>
              <a:tblPr firstRow="1" bandRow="1">
                <a:tableStyleId>{5940675A-B579-460E-94D1-54222C63F5DA}</a:tableStyleId>
              </a:tblPr>
              <a:tblGrid>
                <a:gridCol w="3835400"/>
              </a:tblGrid>
              <a:tr h="556895">
                <a:tc>
                  <a:txBody>
                    <a:bodyPr/>
                    <a:p>
                      <a:pPr indent="0">
                        <a:buNone/>
                      </a:pPr>
                      <a:r>
                        <a:rPr lang="en-US" sz="2800" b="1">
                          <a:solidFill>
                            <a:srgbClr val="000000"/>
                          </a:solidFill>
                          <a:latin typeface="Times New Roman" panose="02020603050405020304" charset="0"/>
                          <a:cs typeface="Times New Roman" panose="02020603050405020304" charset="0"/>
                        </a:rPr>
                        <a:t>Frontend Development </a:t>
                      </a:r>
                      <a:endParaRPr lang="en-US" sz="2800" b="1">
                        <a:solidFill>
                          <a:srgbClr val="000000"/>
                        </a:solidFill>
                        <a:latin typeface="Times New Roman" panose="02020603050405020304" charset="0"/>
                        <a:ea typeface="Calibri" panose="020F05020202040302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6430">
                <a:tc>
                  <a:txBody>
                    <a:bodyPr/>
                    <a:p>
                      <a:pPr indent="0">
                        <a:buNone/>
                      </a:pPr>
                      <a:r>
                        <a:rPr lang="en-US" sz="2800" b="0">
                          <a:solidFill>
                            <a:srgbClr val="000000"/>
                          </a:solidFill>
                          <a:latin typeface="Times New Roman" panose="02020603050405020304" charset="0"/>
                          <a:cs typeface="Times New Roman" panose="02020603050405020304" charset="0"/>
                        </a:rPr>
                        <a:t>HTML, Bootstrap </a:t>
                      </a:r>
                      <a:endParaRPr lang="en-US" sz="2800" b="0">
                        <a:solidFill>
                          <a:srgbClr val="000000"/>
                        </a:solidFill>
                        <a:latin typeface="Times New Roman" panose="02020603050405020304" charset="0"/>
                        <a:ea typeface="Calibri" panose="020F05020202040302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6430">
                <a:tc>
                  <a:txBody>
                    <a:bodyPr/>
                    <a:p>
                      <a:pPr indent="0">
                        <a:buNone/>
                      </a:pPr>
                      <a:r>
                        <a:rPr lang="en-US" sz="2800" b="1">
                          <a:solidFill>
                            <a:srgbClr val="000000"/>
                          </a:solidFill>
                          <a:latin typeface="Times New Roman" panose="02020603050405020304" charset="0"/>
                          <a:cs typeface="Times New Roman" panose="02020603050405020304" charset="0"/>
                        </a:rPr>
                        <a:t>Backend Development</a:t>
                      </a:r>
                      <a:endParaRPr lang="en-US" sz="2800" b="1">
                        <a:solidFill>
                          <a:srgbClr val="000000"/>
                        </a:solidFill>
                        <a:latin typeface="Times New Roman" panose="02020603050405020304" charset="0"/>
                        <a:ea typeface="Calibri" panose="020F05020202040302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6430">
                <a:tc>
                  <a:txBody>
                    <a:bodyPr/>
                    <a:p>
                      <a:pPr indent="0">
                        <a:buNone/>
                      </a:pPr>
                      <a:r>
                        <a:rPr lang="en-US" sz="2800" b="0">
                          <a:solidFill>
                            <a:srgbClr val="000000"/>
                          </a:solidFill>
                          <a:latin typeface="Times New Roman" panose="02020603050405020304" charset="0"/>
                          <a:cs typeface="Times New Roman" panose="02020603050405020304" charset="0"/>
                        </a:rPr>
                        <a:t>Python , Visual Studio IDE </a:t>
                      </a:r>
                      <a:endParaRPr lang="en-US" sz="2800" b="0">
                        <a:solidFill>
                          <a:srgbClr val="000000"/>
                        </a:solidFill>
                        <a:latin typeface="Times New Roman" panose="02020603050405020304" charset="0"/>
                        <a:ea typeface="Calibri" panose="020F05020202040302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Text Box 3"/>
          <p:cNvSpPr txBox="1"/>
          <p:nvPr/>
        </p:nvSpPr>
        <p:spPr>
          <a:xfrm>
            <a:off x="154940" y="2176780"/>
            <a:ext cx="6151245" cy="460375"/>
          </a:xfrm>
          <a:prstGeom prst="rect">
            <a:avLst/>
          </a:prstGeom>
          <a:noFill/>
          <a:ln w="9525">
            <a:noFill/>
          </a:ln>
        </p:spPr>
        <p:txBody>
          <a:bodyPr wrap="square">
            <a:spAutoFit/>
          </a:bodyPr>
          <a:p>
            <a:pPr indent="0"/>
            <a:r>
              <a:rPr lang="en-US" sz="1200" b="1" i="1">
                <a:latin typeface="Arial" panose="020B0604020202020204" pitchFamily="34" charset="0"/>
              </a:rPr>
              <a:t> </a:t>
            </a:r>
            <a:endParaRPr lang="en-US"/>
          </a:p>
        </p:txBody>
      </p:sp>
      <p:sp>
        <p:nvSpPr>
          <p:cNvPr id="11" name="Text Box 10"/>
          <p:cNvSpPr txBox="1"/>
          <p:nvPr/>
        </p:nvSpPr>
        <p:spPr>
          <a:xfrm>
            <a:off x="252730" y="5264150"/>
            <a:ext cx="504126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Data server from MS Excel and Python</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661160"/>
            <a:ext cx="12192000" cy="3535680"/>
          </a:xfrm>
          <a:prstGeom prst="rect">
            <a:avLst/>
          </a:prstGeom>
          <a:solidFill>
            <a:srgbClr val="4BC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2" name="Freeform 30"/>
          <p:cNvSpPr/>
          <p:nvPr/>
        </p:nvSpPr>
        <p:spPr bwMode="auto">
          <a:xfrm>
            <a:off x="0" y="2148840"/>
            <a:ext cx="5271868" cy="2923678"/>
          </a:xfrm>
          <a:custGeom>
            <a:avLst/>
            <a:gdLst/>
            <a:ahLst/>
            <a:cxnLst>
              <a:cxn ang="0">
                <a:pos x="153" y="248"/>
              </a:cxn>
              <a:cxn ang="0">
                <a:pos x="153" y="248"/>
              </a:cxn>
              <a:cxn ang="0">
                <a:pos x="148" y="244"/>
              </a:cxn>
              <a:cxn ang="0">
                <a:pos x="139" y="61"/>
              </a:cxn>
              <a:cxn ang="0">
                <a:pos x="130" y="146"/>
              </a:cxn>
              <a:cxn ang="0">
                <a:pos x="125" y="150"/>
              </a:cxn>
              <a:cxn ang="0">
                <a:pos x="4" y="150"/>
              </a:cxn>
              <a:cxn ang="0">
                <a:pos x="0" y="145"/>
              </a:cxn>
              <a:cxn ang="0">
                <a:pos x="4" y="141"/>
              </a:cxn>
              <a:cxn ang="0">
                <a:pos x="121" y="141"/>
              </a:cxn>
              <a:cxn ang="0">
                <a:pos x="136" y="4"/>
              </a:cxn>
              <a:cxn ang="0">
                <a:pos x="141" y="0"/>
              </a:cxn>
              <a:cxn ang="0">
                <a:pos x="145" y="5"/>
              </a:cxn>
              <a:cxn ang="0">
                <a:pos x="155" y="198"/>
              </a:cxn>
              <a:cxn ang="0">
                <a:pos x="168" y="114"/>
              </a:cxn>
              <a:cxn ang="0">
                <a:pos x="172" y="110"/>
              </a:cxn>
              <a:cxn ang="0">
                <a:pos x="176" y="113"/>
              </a:cxn>
              <a:cxn ang="0">
                <a:pos x="188" y="160"/>
              </a:cxn>
              <a:cxn ang="0">
                <a:pos x="200" y="48"/>
              </a:cxn>
              <a:cxn ang="0">
                <a:pos x="204" y="44"/>
              </a:cxn>
              <a:cxn ang="0">
                <a:pos x="209" y="47"/>
              </a:cxn>
              <a:cxn ang="0">
                <a:pos x="225" y="155"/>
              </a:cxn>
              <a:cxn ang="0">
                <a:pos x="241" y="95"/>
              </a:cxn>
              <a:cxn ang="0">
                <a:pos x="246" y="91"/>
              </a:cxn>
              <a:cxn ang="0">
                <a:pos x="250" y="95"/>
              </a:cxn>
              <a:cxn ang="0">
                <a:pos x="255" y="153"/>
              </a:cxn>
              <a:cxn ang="0">
                <a:pos x="263" y="77"/>
              </a:cxn>
              <a:cxn ang="0">
                <a:pos x="267" y="73"/>
              </a:cxn>
              <a:cxn ang="0">
                <a:pos x="272" y="77"/>
              </a:cxn>
              <a:cxn ang="0">
                <a:pos x="285" y="145"/>
              </a:cxn>
              <a:cxn ang="0">
                <a:pos x="397" y="145"/>
              </a:cxn>
              <a:cxn ang="0">
                <a:pos x="402" y="149"/>
              </a:cxn>
              <a:cxn ang="0">
                <a:pos x="397" y="154"/>
              </a:cxn>
              <a:cxn ang="0">
                <a:pos x="282" y="154"/>
              </a:cxn>
              <a:cxn ang="0">
                <a:pos x="277" y="150"/>
              </a:cxn>
              <a:cxn ang="0">
                <a:pos x="269" y="107"/>
              </a:cxn>
              <a:cxn ang="0">
                <a:pos x="259" y="198"/>
              </a:cxn>
              <a:cxn ang="0">
                <a:pos x="254" y="202"/>
              </a:cxn>
              <a:cxn ang="0">
                <a:pos x="254" y="202"/>
              </a:cxn>
              <a:cxn ang="0">
                <a:pos x="250" y="198"/>
              </a:cxn>
              <a:cxn ang="0">
                <a:pos x="243" y="122"/>
              </a:cxn>
              <a:cxn ang="0">
                <a:pos x="228" y="179"/>
              </a:cxn>
              <a:cxn ang="0">
                <a:pos x="224" y="182"/>
              </a:cxn>
              <a:cxn ang="0">
                <a:pos x="219" y="178"/>
              </a:cxn>
              <a:cxn ang="0">
                <a:pos x="205" y="84"/>
              </a:cxn>
              <a:cxn ang="0">
                <a:pos x="194" y="187"/>
              </a:cxn>
              <a:cxn ang="0">
                <a:pos x="190" y="191"/>
              </a:cxn>
              <a:cxn ang="0">
                <a:pos x="185" y="187"/>
              </a:cxn>
              <a:cxn ang="0">
                <a:pos x="173" y="137"/>
              </a:cxn>
              <a:cxn ang="0">
                <a:pos x="157" y="244"/>
              </a:cxn>
              <a:cxn ang="0">
                <a:pos x="153" y="248"/>
              </a:cxn>
            </a:cxnLst>
            <a:rect l="0" t="0" r="r" b="b"/>
            <a:pathLst>
              <a:path w="402" h="248">
                <a:moveTo>
                  <a:pt x="153" y="248"/>
                </a:moveTo>
                <a:cubicBezTo>
                  <a:pt x="153" y="248"/>
                  <a:pt x="153" y="248"/>
                  <a:pt x="153" y="248"/>
                </a:cubicBezTo>
                <a:cubicBezTo>
                  <a:pt x="150" y="248"/>
                  <a:pt x="149" y="246"/>
                  <a:pt x="148" y="244"/>
                </a:cubicBezTo>
                <a:cubicBezTo>
                  <a:pt x="139" y="61"/>
                  <a:pt x="139" y="61"/>
                  <a:pt x="139" y="61"/>
                </a:cubicBezTo>
                <a:cubicBezTo>
                  <a:pt x="130" y="146"/>
                  <a:pt x="130" y="146"/>
                  <a:pt x="130" y="146"/>
                </a:cubicBezTo>
                <a:cubicBezTo>
                  <a:pt x="130" y="148"/>
                  <a:pt x="128" y="150"/>
                  <a:pt x="125" y="150"/>
                </a:cubicBezTo>
                <a:cubicBezTo>
                  <a:pt x="4" y="150"/>
                  <a:pt x="4" y="150"/>
                  <a:pt x="4" y="150"/>
                </a:cubicBezTo>
                <a:cubicBezTo>
                  <a:pt x="2" y="150"/>
                  <a:pt x="0" y="148"/>
                  <a:pt x="0" y="145"/>
                </a:cubicBezTo>
                <a:cubicBezTo>
                  <a:pt x="0" y="143"/>
                  <a:pt x="2" y="141"/>
                  <a:pt x="4" y="141"/>
                </a:cubicBezTo>
                <a:cubicBezTo>
                  <a:pt x="121" y="141"/>
                  <a:pt x="121" y="141"/>
                  <a:pt x="121" y="141"/>
                </a:cubicBezTo>
                <a:cubicBezTo>
                  <a:pt x="136" y="4"/>
                  <a:pt x="136" y="4"/>
                  <a:pt x="136" y="4"/>
                </a:cubicBezTo>
                <a:cubicBezTo>
                  <a:pt x="137" y="2"/>
                  <a:pt x="139" y="0"/>
                  <a:pt x="141" y="0"/>
                </a:cubicBezTo>
                <a:cubicBezTo>
                  <a:pt x="143" y="1"/>
                  <a:pt x="145" y="2"/>
                  <a:pt x="145" y="5"/>
                </a:cubicBezTo>
                <a:cubicBezTo>
                  <a:pt x="155" y="198"/>
                  <a:pt x="155" y="198"/>
                  <a:pt x="155" y="198"/>
                </a:cubicBezTo>
                <a:cubicBezTo>
                  <a:pt x="168" y="114"/>
                  <a:pt x="168" y="114"/>
                  <a:pt x="168" y="114"/>
                </a:cubicBezTo>
                <a:cubicBezTo>
                  <a:pt x="168" y="111"/>
                  <a:pt x="170" y="110"/>
                  <a:pt x="172" y="110"/>
                </a:cubicBezTo>
                <a:cubicBezTo>
                  <a:pt x="174" y="110"/>
                  <a:pt x="176" y="111"/>
                  <a:pt x="176" y="113"/>
                </a:cubicBezTo>
                <a:cubicBezTo>
                  <a:pt x="188" y="160"/>
                  <a:pt x="188" y="160"/>
                  <a:pt x="188" y="160"/>
                </a:cubicBezTo>
                <a:cubicBezTo>
                  <a:pt x="200" y="48"/>
                  <a:pt x="200" y="48"/>
                  <a:pt x="200" y="48"/>
                </a:cubicBezTo>
                <a:cubicBezTo>
                  <a:pt x="200" y="45"/>
                  <a:pt x="202" y="44"/>
                  <a:pt x="204" y="44"/>
                </a:cubicBezTo>
                <a:cubicBezTo>
                  <a:pt x="206" y="44"/>
                  <a:pt x="208" y="45"/>
                  <a:pt x="209" y="47"/>
                </a:cubicBezTo>
                <a:cubicBezTo>
                  <a:pt x="225" y="155"/>
                  <a:pt x="225" y="155"/>
                  <a:pt x="225" y="155"/>
                </a:cubicBezTo>
                <a:cubicBezTo>
                  <a:pt x="241" y="95"/>
                  <a:pt x="241" y="95"/>
                  <a:pt x="241" y="95"/>
                </a:cubicBezTo>
                <a:cubicBezTo>
                  <a:pt x="241" y="93"/>
                  <a:pt x="243" y="91"/>
                  <a:pt x="246" y="91"/>
                </a:cubicBezTo>
                <a:cubicBezTo>
                  <a:pt x="248" y="91"/>
                  <a:pt x="249" y="93"/>
                  <a:pt x="250" y="95"/>
                </a:cubicBezTo>
                <a:cubicBezTo>
                  <a:pt x="255" y="153"/>
                  <a:pt x="255" y="153"/>
                  <a:pt x="255" y="153"/>
                </a:cubicBezTo>
                <a:cubicBezTo>
                  <a:pt x="263" y="77"/>
                  <a:pt x="263" y="77"/>
                  <a:pt x="263" y="77"/>
                </a:cubicBezTo>
                <a:cubicBezTo>
                  <a:pt x="263" y="75"/>
                  <a:pt x="265" y="73"/>
                  <a:pt x="267" y="73"/>
                </a:cubicBezTo>
                <a:cubicBezTo>
                  <a:pt x="270" y="73"/>
                  <a:pt x="271" y="75"/>
                  <a:pt x="272" y="77"/>
                </a:cubicBezTo>
                <a:cubicBezTo>
                  <a:pt x="285" y="145"/>
                  <a:pt x="285" y="145"/>
                  <a:pt x="285" y="145"/>
                </a:cubicBezTo>
                <a:cubicBezTo>
                  <a:pt x="397" y="145"/>
                  <a:pt x="397" y="145"/>
                  <a:pt x="397" y="145"/>
                </a:cubicBezTo>
                <a:cubicBezTo>
                  <a:pt x="400" y="145"/>
                  <a:pt x="402" y="147"/>
                  <a:pt x="402" y="149"/>
                </a:cubicBezTo>
                <a:cubicBezTo>
                  <a:pt x="402" y="152"/>
                  <a:pt x="400" y="154"/>
                  <a:pt x="397" y="154"/>
                </a:cubicBezTo>
                <a:cubicBezTo>
                  <a:pt x="282" y="154"/>
                  <a:pt x="282" y="154"/>
                  <a:pt x="282" y="154"/>
                </a:cubicBezTo>
                <a:cubicBezTo>
                  <a:pt x="280" y="154"/>
                  <a:pt x="278" y="152"/>
                  <a:pt x="277" y="150"/>
                </a:cubicBezTo>
                <a:cubicBezTo>
                  <a:pt x="269" y="107"/>
                  <a:pt x="269" y="107"/>
                  <a:pt x="269" y="107"/>
                </a:cubicBezTo>
                <a:cubicBezTo>
                  <a:pt x="259" y="198"/>
                  <a:pt x="259" y="198"/>
                  <a:pt x="259" y="198"/>
                </a:cubicBezTo>
                <a:cubicBezTo>
                  <a:pt x="258" y="201"/>
                  <a:pt x="257" y="202"/>
                  <a:pt x="254" y="202"/>
                </a:cubicBezTo>
                <a:cubicBezTo>
                  <a:pt x="254" y="202"/>
                  <a:pt x="254" y="202"/>
                  <a:pt x="254" y="202"/>
                </a:cubicBezTo>
                <a:cubicBezTo>
                  <a:pt x="252" y="202"/>
                  <a:pt x="250" y="201"/>
                  <a:pt x="250" y="198"/>
                </a:cubicBezTo>
                <a:cubicBezTo>
                  <a:pt x="243" y="122"/>
                  <a:pt x="243" y="122"/>
                  <a:pt x="243" y="122"/>
                </a:cubicBezTo>
                <a:cubicBezTo>
                  <a:pt x="228" y="179"/>
                  <a:pt x="228" y="179"/>
                  <a:pt x="228" y="179"/>
                </a:cubicBezTo>
                <a:cubicBezTo>
                  <a:pt x="228" y="181"/>
                  <a:pt x="226" y="182"/>
                  <a:pt x="224" y="182"/>
                </a:cubicBezTo>
                <a:cubicBezTo>
                  <a:pt x="221" y="182"/>
                  <a:pt x="220" y="180"/>
                  <a:pt x="219" y="178"/>
                </a:cubicBezTo>
                <a:cubicBezTo>
                  <a:pt x="205" y="84"/>
                  <a:pt x="205" y="84"/>
                  <a:pt x="205" y="84"/>
                </a:cubicBezTo>
                <a:cubicBezTo>
                  <a:pt x="194" y="187"/>
                  <a:pt x="194" y="187"/>
                  <a:pt x="194" y="187"/>
                </a:cubicBezTo>
                <a:cubicBezTo>
                  <a:pt x="194" y="189"/>
                  <a:pt x="192" y="191"/>
                  <a:pt x="190" y="191"/>
                </a:cubicBezTo>
                <a:cubicBezTo>
                  <a:pt x="188" y="191"/>
                  <a:pt x="186" y="190"/>
                  <a:pt x="185" y="187"/>
                </a:cubicBezTo>
                <a:cubicBezTo>
                  <a:pt x="173" y="137"/>
                  <a:pt x="173" y="137"/>
                  <a:pt x="173" y="137"/>
                </a:cubicBezTo>
                <a:cubicBezTo>
                  <a:pt x="157" y="244"/>
                  <a:pt x="157" y="244"/>
                  <a:pt x="157" y="244"/>
                </a:cubicBezTo>
                <a:cubicBezTo>
                  <a:pt x="157" y="246"/>
                  <a:pt x="155" y="248"/>
                  <a:pt x="153" y="248"/>
                </a:cubicBezTo>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4" name="文本框 23"/>
          <p:cNvSpPr txBox="1"/>
          <p:nvPr/>
        </p:nvSpPr>
        <p:spPr>
          <a:xfrm>
            <a:off x="5369972" y="3429000"/>
            <a:ext cx="6090508" cy="1753235"/>
          </a:xfrm>
          <a:prstGeom prst="rect">
            <a:avLst/>
          </a:prstGeom>
          <a:noFill/>
        </p:spPr>
        <p:txBody>
          <a:bodyPr wrap="square" rtlCol="0">
            <a:spAutoFit/>
          </a:bodyPr>
          <a:lstStyle/>
          <a:p>
            <a:r>
              <a:rPr lang="en-US" altLang="zh-CN" sz="54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Results And Development</a:t>
            </a:r>
            <a:endParaRPr lang="en-US" altLang="zh-CN" sz="54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4" name="文本框 3"/>
          <p:cNvSpPr txBox="1"/>
          <p:nvPr/>
        </p:nvSpPr>
        <p:spPr>
          <a:xfrm>
            <a:off x="5708554" y="2782669"/>
            <a:ext cx="2423160" cy="646331"/>
          </a:xfrm>
          <a:prstGeom prst="rect">
            <a:avLst/>
          </a:prstGeom>
          <a:noFill/>
        </p:spPr>
        <p:txBody>
          <a:bodyPr wrap="square" rtlCol="0">
            <a:spAutoFit/>
          </a:bodyPr>
          <a:lstStyle/>
          <a:p>
            <a:pPr algn="dist"/>
            <a:r>
              <a:rPr lang="en-US" altLang="zh-CN" sz="36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Part 04</a:t>
            </a:r>
            <a:endParaRPr lang="zh-CN" altLang="en-US" sz="36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3"/>
          <p:cNvSpPr/>
          <p:nvPr/>
        </p:nvSpPr>
        <p:spPr bwMode="auto">
          <a:xfrm>
            <a:off x="0" y="221848"/>
            <a:ext cx="758774" cy="584714"/>
          </a:xfrm>
          <a:custGeom>
            <a:avLst/>
            <a:gdLst/>
            <a:ahLst/>
            <a:cxnLst>
              <a:cxn ang="0">
                <a:pos x="108" y="17"/>
              </a:cxn>
              <a:cxn ang="0">
                <a:pos x="92" y="17"/>
              </a:cxn>
              <a:cxn ang="0">
                <a:pos x="92" y="46"/>
              </a:cxn>
              <a:cxn ang="0">
                <a:pos x="87" y="41"/>
              </a:cxn>
              <a:cxn ang="0">
                <a:pos x="87" y="36"/>
              </a:cxn>
              <a:cxn ang="0">
                <a:pos x="78" y="36"/>
              </a:cxn>
              <a:cxn ang="0">
                <a:pos x="78" y="41"/>
              </a:cxn>
              <a:cxn ang="0">
                <a:pos x="73" y="46"/>
              </a:cxn>
              <a:cxn ang="0">
                <a:pos x="73" y="17"/>
              </a:cxn>
              <a:cxn ang="0">
                <a:pos x="57" y="17"/>
              </a:cxn>
              <a:cxn ang="0">
                <a:pos x="24" y="115"/>
              </a:cxn>
              <a:cxn ang="0">
                <a:pos x="45" y="110"/>
              </a:cxn>
              <a:cxn ang="0">
                <a:pos x="73" y="94"/>
              </a:cxn>
              <a:cxn ang="0">
                <a:pos x="73" y="52"/>
              </a:cxn>
              <a:cxn ang="0">
                <a:pos x="83" y="42"/>
              </a:cxn>
              <a:cxn ang="0">
                <a:pos x="92" y="52"/>
              </a:cxn>
              <a:cxn ang="0">
                <a:pos x="92" y="94"/>
              </a:cxn>
              <a:cxn ang="0">
                <a:pos x="120" y="110"/>
              </a:cxn>
              <a:cxn ang="0">
                <a:pos x="142" y="115"/>
              </a:cxn>
              <a:cxn ang="0">
                <a:pos x="108" y="17"/>
              </a:cxn>
            </a:cxnLst>
            <a:rect l="0" t="0" r="r" b="b"/>
            <a:pathLst>
              <a:path w="166" h="124">
                <a:moveTo>
                  <a:pt x="108" y="17"/>
                </a:moveTo>
                <a:cubicBezTo>
                  <a:pt x="92" y="0"/>
                  <a:pt x="92" y="17"/>
                  <a:pt x="92" y="17"/>
                </a:cubicBezTo>
                <a:cubicBezTo>
                  <a:pt x="92" y="46"/>
                  <a:pt x="92" y="46"/>
                  <a:pt x="92" y="46"/>
                </a:cubicBezTo>
                <a:cubicBezTo>
                  <a:pt x="87" y="41"/>
                  <a:pt x="87" y="41"/>
                  <a:pt x="87" y="41"/>
                </a:cubicBezTo>
                <a:cubicBezTo>
                  <a:pt x="87" y="36"/>
                  <a:pt x="87" y="36"/>
                  <a:pt x="87" y="36"/>
                </a:cubicBezTo>
                <a:cubicBezTo>
                  <a:pt x="78" y="36"/>
                  <a:pt x="78" y="36"/>
                  <a:pt x="78" y="36"/>
                </a:cubicBezTo>
                <a:cubicBezTo>
                  <a:pt x="78" y="41"/>
                  <a:pt x="78" y="41"/>
                  <a:pt x="78" y="41"/>
                </a:cubicBezTo>
                <a:cubicBezTo>
                  <a:pt x="73" y="46"/>
                  <a:pt x="73" y="46"/>
                  <a:pt x="73" y="46"/>
                </a:cubicBezTo>
                <a:cubicBezTo>
                  <a:pt x="73" y="17"/>
                  <a:pt x="73" y="17"/>
                  <a:pt x="73" y="17"/>
                </a:cubicBezTo>
                <a:cubicBezTo>
                  <a:pt x="73" y="17"/>
                  <a:pt x="73" y="0"/>
                  <a:pt x="57" y="17"/>
                </a:cubicBezTo>
                <a:cubicBezTo>
                  <a:pt x="57" y="17"/>
                  <a:pt x="0" y="77"/>
                  <a:pt x="24" y="115"/>
                </a:cubicBezTo>
                <a:cubicBezTo>
                  <a:pt x="26" y="119"/>
                  <a:pt x="36" y="124"/>
                  <a:pt x="45" y="110"/>
                </a:cubicBezTo>
                <a:cubicBezTo>
                  <a:pt x="50" y="104"/>
                  <a:pt x="70" y="116"/>
                  <a:pt x="73" y="94"/>
                </a:cubicBezTo>
                <a:cubicBezTo>
                  <a:pt x="73" y="52"/>
                  <a:pt x="73" y="52"/>
                  <a:pt x="73" y="52"/>
                </a:cubicBezTo>
                <a:cubicBezTo>
                  <a:pt x="83" y="42"/>
                  <a:pt x="83" y="42"/>
                  <a:pt x="83" y="42"/>
                </a:cubicBezTo>
                <a:cubicBezTo>
                  <a:pt x="92" y="52"/>
                  <a:pt x="92" y="52"/>
                  <a:pt x="92" y="52"/>
                </a:cubicBezTo>
                <a:cubicBezTo>
                  <a:pt x="92" y="94"/>
                  <a:pt x="92" y="94"/>
                  <a:pt x="92" y="94"/>
                </a:cubicBezTo>
                <a:cubicBezTo>
                  <a:pt x="95" y="116"/>
                  <a:pt x="115" y="104"/>
                  <a:pt x="120" y="110"/>
                </a:cubicBezTo>
                <a:cubicBezTo>
                  <a:pt x="130" y="124"/>
                  <a:pt x="139" y="119"/>
                  <a:pt x="142" y="115"/>
                </a:cubicBezTo>
                <a:cubicBezTo>
                  <a:pt x="166" y="77"/>
                  <a:pt x="108" y="17"/>
                  <a:pt x="108" y="17"/>
                </a:cubicBezTo>
              </a:path>
            </a:pathLst>
          </a:custGeom>
          <a:solidFill>
            <a:srgbClr val="4BC5B9"/>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cxnSp>
        <p:nvCxnSpPr>
          <p:cNvPr id="8" name="直接连接符 7"/>
          <p:cNvCxnSpPr/>
          <p:nvPr/>
        </p:nvCxnSpPr>
        <p:spPr>
          <a:xfrm>
            <a:off x="685800" y="675640"/>
            <a:ext cx="11506200" cy="0"/>
          </a:xfrm>
          <a:prstGeom prst="line">
            <a:avLst/>
          </a:prstGeom>
          <a:ln>
            <a:solidFill>
              <a:srgbClr val="4BC5B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8774" y="213975"/>
            <a:ext cx="3717290" cy="460375"/>
          </a:xfrm>
          <a:prstGeom prst="rect">
            <a:avLst/>
          </a:prstGeom>
        </p:spPr>
        <p:txBody>
          <a:bodyPr wrap="none">
            <a:spAutoFit/>
          </a:bodyPr>
          <a:lstStyle/>
          <a:p>
            <a:r>
              <a:rPr lang="en-US" altLang="zh-CN" sz="24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rPr>
              <a:t>Results And Development</a:t>
            </a:r>
            <a:endParaRPr lang="en-US" altLang="zh-CN" sz="24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 name="矩形 1"/>
          <p:cNvSpPr/>
          <p:nvPr/>
        </p:nvSpPr>
        <p:spPr>
          <a:xfrm>
            <a:off x="243154" y="904001"/>
            <a:ext cx="9906000" cy="5169535"/>
          </a:xfrm>
          <a:prstGeom prst="rect">
            <a:avLst/>
          </a:prstGeom>
        </p:spPr>
        <p:txBody>
          <a:bodyPr wrap="square">
            <a:spAutoFit/>
          </a:bodyPr>
          <a:lstStyle/>
          <a:p>
            <a:pPr>
              <a:lnSpc>
                <a:spcPct val="150000"/>
              </a:lnSpc>
            </a:pPr>
            <a:r>
              <a:rPr lang="zh-CN" altLang="en-US" sz="2000" b="1" dirty="0">
                <a:solidFill>
                  <a:srgbClr val="00B050"/>
                </a:solidFill>
                <a:latin typeface="汉仪旗黑Y3-35简" panose="00020600040101010101" pitchFamily="18" charset="-122"/>
                <a:ea typeface="Arial" panose="020B0604020202020204" pitchFamily="34" charset="0"/>
                <a:sym typeface="汉仪旗黑Y3-35简" panose="00020600040101010101" pitchFamily="18" charset="-122"/>
              </a:rPr>
              <a:t>Machine Learning model parameters:-</a:t>
            </a:r>
            <a:endPar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marL="342900" indent="-342900">
              <a:lnSpc>
                <a:spcPct val="150000"/>
              </a:lnSpc>
              <a:buFont typeface="Wingdings" panose="05000000000000000000" charset="0"/>
              <a:buChar char="Ø"/>
            </a:pPr>
            <a:r>
              <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A team of doctors can sit down to find out the best model parameters.</a:t>
            </a:r>
            <a:endPar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marL="342900" indent="-342900">
              <a:lnSpc>
                <a:spcPct val="150000"/>
              </a:lnSpc>
              <a:buFont typeface="Wingdings" panose="05000000000000000000" charset="0"/>
              <a:buChar char="Ø"/>
            </a:pPr>
            <a:r>
              <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A sample set of parameters is as follow:</a:t>
            </a:r>
            <a:endPar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marL="342900" indent="-342900">
              <a:lnSpc>
                <a:spcPct val="150000"/>
              </a:lnSpc>
            </a:pPr>
            <a:r>
              <a:rPr lang="zh-CN" altLang="en-US" sz="2000" b="1" dirty="0">
                <a:solidFill>
                  <a:srgbClr val="00B050"/>
                </a:solidFill>
                <a:latin typeface="汉仪旗黑Y3-35简" panose="00020600040101010101" pitchFamily="18" charset="-122"/>
                <a:ea typeface="Arial" panose="020B0604020202020204" pitchFamily="34" charset="0"/>
                <a:sym typeface="汉仪旗黑Y3-35简" panose="00020600040101010101" pitchFamily="18" charset="-122"/>
              </a:rPr>
              <a:t>Features:</a:t>
            </a:r>
            <a:endParaRPr lang="zh-CN" altLang="en-US" sz="2000" b="1" dirty="0">
              <a:solidFill>
                <a:srgbClr val="00B050"/>
              </a:solidFill>
              <a:latin typeface="汉仪旗黑Y3-35简" panose="00020600040101010101" pitchFamily="18" charset="-122"/>
              <a:ea typeface="Arial" panose="020B0604020202020204" pitchFamily="34" charset="0"/>
              <a:sym typeface="汉仪旗黑Y3-35简" panose="00020600040101010101" pitchFamily="18" charset="-122"/>
            </a:endParaRPr>
          </a:p>
          <a:p>
            <a:pPr marL="342900" indent="-342900">
              <a:lnSpc>
                <a:spcPct val="150000"/>
              </a:lnSpc>
              <a:buFont typeface="Wingdings" panose="05000000000000000000" charset="0"/>
              <a:buChar char="v"/>
            </a:pPr>
            <a:r>
              <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Average Fever-Continous</a:t>
            </a:r>
            <a:endPar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marL="342900" indent="-342900">
              <a:lnSpc>
                <a:spcPct val="150000"/>
              </a:lnSpc>
              <a:buFont typeface="Wingdings" panose="05000000000000000000" charset="0"/>
              <a:buChar char="v"/>
            </a:pPr>
            <a:r>
              <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Body Pain-0/1 Binary</a:t>
            </a:r>
            <a:endPar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marL="342900" indent="-342900">
              <a:lnSpc>
                <a:spcPct val="150000"/>
              </a:lnSpc>
              <a:buFont typeface="Wingdings" panose="05000000000000000000" charset="0"/>
              <a:buChar char="v"/>
            </a:pPr>
            <a:r>
              <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Age-Discrete</a:t>
            </a:r>
            <a:endPar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marL="342900" indent="-342900">
              <a:lnSpc>
                <a:spcPct val="150000"/>
              </a:lnSpc>
              <a:buFont typeface="Wingdings" panose="05000000000000000000" charset="0"/>
              <a:buChar char="v"/>
            </a:pPr>
            <a:r>
              <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Runny Nose</a:t>
            </a:r>
            <a:endPar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marL="342900" indent="-342900">
              <a:lnSpc>
                <a:spcPct val="150000"/>
              </a:lnSpc>
              <a:buFont typeface="Wingdings" panose="05000000000000000000" charset="0"/>
              <a:buChar char="v"/>
            </a:pPr>
            <a:r>
              <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Breathing Problem- Categorical: 0/1/-1</a:t>
            </a:r>
            <a:endPar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marL="342900" indent="-342900">
              <a:lnSpc>
                <a:spcPct val="150000"/>
              </a:lnSpc>
            </a:pPr>
            <a:r>
              <a:rPr lang="zh-CN" altLang="en-US" sz="2000" b="1" dirty="0">
                <a:solidFill>
                  <a:srgbClr val="00B050"/>
                </a:solidFill>
                <a:latin typeface="汉仪旗黑Y3-35简" panose="00020600040101010101" pitchFamily="18" charset="-122"/>
                <a:ea typeface="Arial" panose="020B0604020202020204" pitchFamily="34" charset="0"/>
                <a:sym typeface="汉仪旗黑Y3-35简" panose="00020600040101010101" pitchFamily="18" charset="-122"/>
              </a:rPr>
              <a:t>Labels:</a:t>
            </a:r>
            <a:endPar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marL="342900" indent="-342900">
              <a:lnSpc>
                <a:spcPct val="150000"/>
              </a:lnSpc>
              <a:buFont typeface="Arial" panose="020B0604020202020204" pitchFamily="34" charset="0"/>
              <a:buChar char="•"/>
            </a:pPr>
            <a:r>
              <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Probability of COVID-19 Infection</a:t>
            </a:r>
            <a:endParaRPr lang="zh-CN" altLang="en-US" sz="2000"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pic>
        <p:nvPicPr>
          <p:cNvPr id="4" name="图片 7" descr="卡通人物&#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93585" y="3239770"/>
            <a:ext cx="5098415" cy="3567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3"/>
          <p:cNvSpPr/>
          <p:nvPr/>
        </p:nvSpPr>
        <p:spPr bwMode="auto">
          <a:xfrm>
            <a:off x="0" y="221848"/>
            <a:ext cx="758774" cy="584714"/>
          </a:xfrm>
          <a:custGeom>
            <a:avLst/>
            <a:gdLst/>
            <a:ahLst/>
            <a:cxnLst>
              <a:cxn ang="0">
                <a:pos x="108" y="17"/>
              </a:cxn>
              <a:cxn ang="0">
                <a:pos x="92" y="17"/>
              </a:cxn>
              <a:cxn ang="0">
                <a:pos x="92" y="46"/>
              </a:cxn>
              <a:cxn ang="0">
                <a:pos x="87" y="41"/>
              </a:cxn>
              <a:cxn ang="0">
                <a:pos x="87" y="36"/>
              </a:cxn>
              <a:cxn ang="0">
                <a:pos x="78" y="36"/>
              </a:cxn>
              <a:cxn ang="0">
                <a:pos x="78" y="41"/>
              </a:cxn>
              <a:cxn ang="0">
                <a:pos x="73" y="46"/>
              </a:cxn>
              <a:cxn ang="0">
                <a:pos x="73" y="17"/>
              </a:cxn>
              <a:cxn ang="0">
                <a:pos x="57" y="17"/>
              </a:cxn>
              <a:cxn ang="0">
                <a:pos x="24" y="115"/>
              </a:cxn>
              <a:cxn ang="0">
                <a:pos x="45" y="110"/>
              </a:cxn>
              <a:cxn ang="0">
                <a:pos x="73" y="94"/>
              </a:cxn>
              <a:cxn ang="0">
                <a:pos x="73" y="52"/>
              </a:cxn>
              <a:cxn ang="0">
                <a:pos x="83" y="42"/>
              </a:cxn>
              <a:cxn ang="0">
                <a:pos x="92" y="52"/>
              </a:cxn>
              <a:cxn ang="0">
                <a:pos x="92" y="94"/>
              </a:cxn>
              <a:cxn ang="0">
                <a:pos x="120" y="110"/>
              </a:cxn>
              <a:cxn ang="0">
                <a:pos x="142" y="115"/>
              </a:cxn>
              <a:cxn ang="0">
                <a:pos x="108" y="17"/>
              </a:cxn>
            </a:cxnLst>
            <a:rect l="0" t="0" r="r" b="b"/>
            <a:pathLst>
              <a:path w="166" h="124">
                <a:moveTo>
                  <a:pt x="108" y="17"/>
                </a:moveTo>
                <a:cubicBezTo>
                  <a:pt x="92" y="0"/>
                  <a:pt x="92" y="17"/>
                  <a:pt x="92" y="17"/>
                </a:cubicBezTo>
                <a:cubicBezTo>
                  <a:pt x="92" y="46"/>
                  <a:pt x="92" y="46"/>
                  <a:pt x="92" y="46"/>
                </a:cubicBezTo>
                <a:cubicBezTo>
                  <a:pt x="87" y="41"/>
                  <a:pt x="87" y="41"/>
                  <a:pt x="87" y="41"/>
                </a:cubicBezTo>
                <a:cubicBezTo>
                  <a:pt x="87" y="36"/>
                  <a:pt x="87" y="36"/>
                  <a:pt x="87" y="36"/>
                </a:cubicBezTo>
                <a:cubicBezTo>
                  <a:pt x="78" y="36"/>
                  <a:pt x="78" y="36"/>
                  <a:pt x="78" y="36"/>
                </a:cubicBezTo>
                <a:cubicBezTo>
                  <a:pt x="78" y="41"/>
                  <a:pt x="78" y="41"/>
                  <a:pt x="78" y="41"/>
                </a:cubicBezTo>
                <a:cubicBezTo>
                  <a:pt x="73" y="46"/>
                  <a:pt x="73" y="46"/>
                  <a:pt x="73" y="46"/>
                </a:cubicBezTo>
                <a:cubicBezTo>
                  <a:pt x="73" y="17"/>
                  <a:pt x="73" y="17"/>
                  <a:pt x="73" y="17"/>
                </a:cubicBezTo>
                <a:cubicBezTo>
                  <a:pt x="73" y="17"/>
                  <a:pt x="73" y="0"/>
                  <a:pt x="57" y="17"/>
                </a:cubicBezTo>
                <a:cubicBezTo>
                  <a:pt x="57" y="17"/>
                  <a:pt x="0" y="77"/>
                  <a:pt x="24" y="115"/>
                </a:cubicBezTo>
                <a:cubicBezTo>
                  <a:pt x="26" y="119"/>
                  <a:pt x="36" y="124"/>
                  <a:pt x="45" y="110"/>
                </a:cubicBezTo>
                <a:cubicBezTo>
                  <a:pt x="50" y="104"/>
                  <a:pt x="70" y="116"/>
                  <a:pt x="73" y="94"/>
                </a:cubicBezTo>
                <a:cubicBezTo>
                  <a:pt x="73" y="52"/>
                  <a:pt x="73" y="52"/>
                  <a:pt x="73" y="52"/>
                </a:cubicBezTo>
                <a:cubicBezTo>
                  <a:pt x="83" y="42"/>
                  <a:pt x="83" y="42"/>
                  <a:pt x="83" y="42"/>
                </a:cubicBezTo>
                <a:cubicBezTo>
                  <a:pt x="92" y="52"/>
                  <a:pt x="92" y="52"/>
                  <a:pt x="92" y="52"/>
                </a:cubicBezTo>
                <a:cubicBezTo>
                  <a:pt x="92" y="94"/>
                  <a:pt x="92" y="94"/>
                  <a:pt x="92" y="94"/>
                </a:cubicBezTo>
                <a:cubicBezTo>
                  <a:pt x="95" y="116"/>
                  <a:pt x="115" y="104"/>
                  <a:pt x="120" y="110"/>
                </a:cubicBezTo>
                <a:cubicBezTo>
                  <a:pt x="130" y="124"/>
                  <a:pt x="139" y="119"/>
                  <a:pt x="142" y="115"/>
                </a:cubicBezTo>
                <a:cubicBezTo>
                  <a:pt x="166" y="77"/>
                  <a:pt x="108" y="17"/>
                  <a:pt x="108" y="17"/>
                </a:cubicBezTo>
              </a:path>
            </a:pathLst>
          </a:custGeom>
          <a:solidFill>
            <a:srgbClr val="4BC5B9"/>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cxnSp>
        <p:nvCxnSpPr>
          <p:cNvPr id="8" name="直接连接符 7"/>
          <p:cNvCxnSpPr/>
          <p:nvPr/>
        </p:nvCxnSpPr>
        <p:spPr>
          <a:xfrm>
            <a:off x="685800" y="675640"/>
            <a:ext cx="11506200" cy="0"/>
          </a:xfrm>
          <a:prstGeom prst="line">
            <a:avLst/>
          </a:prstGeom>
          <a:ln>
            <a:solidFill>
              <a:srgbClr val="4BC5B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8774" y="213975"/>
            <a:ext cx="3409950" cy="460375"/>
          </a:xfrm>
          <a:prstGeom prst="rect">
            <a:avLst/>
          </a:prstGeom>
        </p:spPr>
        <p:txBody>
          <a:bodyPr wrap="none">
            <a:spAutoFit/>
          </a:bodyPr>
          <a:lstStyle/>
          <a:p>
            <a:r>
              <a:rPr lang="en-US" altLang="zh-CN" sz="24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rPr>
              <a:t>Final Code And Result</a:t>
            </a:r>
            <a:endParaRPr lang="en-US" altLang="zh-CN" sz="24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32" name="加号 31"/>
          <p:cNvSpPr/>
          <p:nvPr/>
        </p:nvSpPr>
        <p:spPr>
          <a:xfrm>
            <a:off x="4215765" y="6275070"/>
            <a:ext cx="180340" cy="18034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汉仪旗黑Y3-35简" panose="00020600040101010101" pitchFamily="18" charset="-122"/>
              <a:ea typeface="Arial" panose="020B0604020202020204" pitchFamily="34" charset="0"/>
              <a:sym typeface="汉仪旗黑Y3-35简" panose="00020600040101010101" pitchFamily="18" charset="-122"/>
            </a:endParaRPr>
          </a:p>
        </p:txBody>
      </p:sp>
      <p:pic>
        <p:nvPicPr>
          <p:cNvPr id="5" name="Picture 4"/>
          <p:cNvPicPr>
            <a:picLocks noChangeAspect="1"/>
          </p:cNvPicPr>
          <p:nvPr/>
        </p:nvPicPr>
        <p:blipFill>
          <a:blip r:embed="rId1"/>
          <a:stretch>
            <a:fillRect/>
          </a:stretch>
        </p:blipFill>
        <p:spPr>
          <a:xfrm>
            <a:off x="99060" y="806450"/>
            <a:ext cx="11873230" cy="59429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p:cNvPicPr>
            <a:picLocks noChangeAspect="1"/>
          </p:cNvPicPr>
          <p:nvPr>
            <p:ph sz="half" idx="2"/>
          </p:nvPr>
        </p:nvPicPr>
        <p:blipFill>
          <a:blip r:embed="rId1"/>
          <a:stretch>
            <a:fillRect/>
          </a:stretch>
        </p:blipFill>
        <p:spPr>
          <a:xfrm>
            <a:off x="6172200" y="503555"/>
            <a:ext cx="5181600" cy="5643245"/>
          </a:xfrm>
          <a:prstGeom prst="rect">
            <a:avLst/>
          </a:prstGeom>
        </p:spPr>
      </p:pic>
      <p:pic>
        <p:nvPicPr>
          <p:cNvPr id="10" name="Content Placeholder 9"/>
          <p:cNvPicPr>
            <a:picLocks noChangeAspect="1"/>
          </p:cNvPicPr>
          <p:nvPr>
            <p:ph sz="half" idx="1"/>
          </p:nvPr>
        </p:nvPicPr>
        <p:blipFill>
          <a:blip r:embed="rId2"/>
          <a:stretch>
            <a:fillRect/>
          </a:stretch>
        </p:blipFill>
        <p:spPr>
          <a:xfrm>
            <a:off x="195580" y="504190"/>
            <a:ext cx="5824220" cy="6070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5">
                    <a:lumMod val="75000"/>
                  </a:schemeClr>
                </a:solidFill>
              </a:rPr>
              <a:t>References</a:t>
            </a:r>
            <a:endParaRPr lang="en-US" b="1">
              <a:solidFill>
                <a:schemeClr val="accent5">
                  <a:lumMod val="75000"/>
                </a:schemeClr>
              </a:solidFill>
            </a:endParaRPr>
          </a:p>
        </p:txBody>
      </p:sp>
      <p:sp>
        <p:nvSpPr>
          <p:cNvPr id="3" name="Content Placeholder 2"/>
          <p:cNvSpPr>
            <a:spLocks noGrp="1"/>
          </p:cNvSpPr>
          <p:nvPr>
            <p:ph sz="half" idx="1"/>
          </p:nvPr>
        </p:nvSpPr>
        <p:spPr>
          <a:xfrm>
            <a:off x="838200" y="1825625"/>
            <a:ext cx="10699115" cy="4351655"/>
          </a:xfrm>
        </p:spPr>
        <p:txBody>
          <a:bodyPr>
            <a:normAutofit fontScale="90000" lnSpcReduction="20000"/>
          </a:bodyPr>
          <a:p>
            <a:r>
              <a:rPr lang="en-US"/>
              <a:t>1."Covid-19". Oxford English Dictionary (Online ed.). Oxford University Press. April 2020. Retrieved 15 April 2020. (Subscription or participating institution membership required.)</a:t>
            </a:r>
            <a:endParaRPr lang="en-US"/>
          </a:p>
          <a:p>
            <a:r>
              <a:rPr lang="en-US"/>
              <a:t>2.^ "Symptoms of Coronavirus". U.S. Centers for Disease Control and Prevention (CDC). 13 May 2020. Archived from the original on 17 June 2020. Retrieved 18 June 2020.</a:t>
            </a:r>
            <a:endParaRPr lang="en-US"/>
          </a:p>
          <a:p>
            <a:r>
              <a:rPr lang="en-US"/>
              <a:t>3.^ "Q&amp;A on coronaviruses (COVID-19)". World Health Organization (WHO). 17 April 2020. Archived from the original on 14 May 2020. Retrieved 14 May 2020.</a:t>
            </a:r>
            <a:endParaRPr lang="en-US"/>
          </a:p>
          <a:p>
            <a:r>
              <a:rPr lang="en-US"/>
              <a:t>4.^ Jump up to:a b c "COVID-19 Dashboard by the Center for Systems Science and Engineering (CSSE) at Johns Hopkins University (JHU)". ArcGIS. Johns Hopkins University.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4247909"/>
          </a:xfrm>
          <a:prstGeom prst="rect">
            <a:avLst/>
          </a:prstGeom>
          <a:solidFill>
            <a:srgbClr val="4BC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6" name="Rectangle 3"/>
          <p:cNvSpPr txBox="1">
            <a:spLocks noChangeArrowheads="1"/>
          </p:cNvSpPr>
          <p:nvPr/>
        </p:nvSpPr>
        <p:spPr>
          <a:xfrm>
            <a:off x="64770" y="2124075"/>
            <a:ext cx="11927840" cy="19062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en-US" altLang="zh-CN" sz="5400" b="1" dirty="0">
                <a:solidFill>
                  <a:schemeClr val="bg1"/>
                </a:solidFill>
                <a:latin typeface="汉仪旗黑Y3-35简" panose="00020600040101010101" pitchFamily="18" charset="-122"/>
                <a:ea typeface="Arial" panose="020B0604020202020204" pitchFamily="34" charset="0"/>
                <a:cs typeface="+mj-cs"/>
                <a:sym typeface="汉仪旗黑Y3-35简" panose="00020600040101010101" pitchFamily="18" charset="-122"/>
              </a:rPr>
              <a:t>Thankyou For Listening to our presentation..Any Queries??</a:t>
            </a:r>
            <a:endParaRPr lang="en-US" altLang="zh-CN" sz="5400" b="1" dirty="0">
              <a:solidFill>
                <a:schemeClr val="bg1"/>
              </a:solidFill>
              <a:latin typeface="汉仪旗黑Y3-35简" panose="00020600040101010101" pitchFamily="18" charset="-122"/>
              <a:ea typeface="Arial" panose="020B0604020202020204" pitchFamily="34" charset="0"/>
              <a:cs typeface="+mj-cs"/>
              <a:sym typeface="汉仪旗黑Y3-35简" panose="00020600040101010101" pitchFamily="18"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886" y="688530"/>
            <a:ext cx="5183754" cy="1544238"/>
          </a:xfrm>
          <a:prstGeom prst="rect">
            <a:avLst/>
          </a:prstGeom>
        </p:spPr>
      </p:pic>
      <p:sp>
        <p:nvSpPr>
          <p:cNvPr id="5" name="Freeform 13"/>
          <p:cNvSpPr/>
          <p:nvPr/>
        </p:nvSpPr>
        <p:spPr bwMode="auto">
          <a:xfrm>
            <a:off x="4870202" y="533400"/>
            <a:ext cx="2197932" cy="1590554"/>
          </a:xfrm>
          <a:custGeom>
            <a:avLst/>
            <a:gdLst/>
            <a:ahLst/>
            <a:cxnLst>
              <a:cxn ang="0">
                <a:pos x="108" y="17"/>
              </a:cxn>
              <a:cxn ang="0">
                <a:pos x="92" y="17"/>
              </a:cxn>
              <a:cxn ang="0">
                <a:pos x="92" y="46"/>
              </a:cxn>
              <a:cxn ang="0">
                <a:pos x="87" y="41"/>
              </a:cxn>
              <a:cxn ang="0">
                <a:pos x="87" y="36"/>
              </a:cxn>
              <a:cxn ang="0">
                <a:pos x="78" y="36"/>
              </a:cxn>
              <a:cxn ang="0">
                <a:pos x="78" y="41"/>
              </a:cxn>
              <a:cxn ang="0">
                <a:pos x="73" y="46"/>
              </a:cxn>
              <a:cxn ang="0">
                <a:pos x="73" y="17"/>
              </a:cxn>
              <a:cxn ang="0">
                <a:pos x="57" y="17"/>
              </a:cxn>
              <a:cxn ang="0">
                <a:pos x="24" y="115"/>
              </a:cxn>
              <a:cxn ang="0">
                <a:pos x="45" y="110"/>
              </a:cxn>
              <a:cxn ang="0">
                <a:pos x="73" y="94"/>
              </a:cxn>
              <a:cxn ang="0">
                <a:pos x="73" y="52"/>
              </a:cxn>
              <a:cxn ang="0">
                <a:pos x="83" y="42"/>
              </a:cxn>
              <a:cxn ang="0">
                <a:pos x="92" y="52"/>
              </a:cxn>
              <a:cxn ang="0">
                <a:pos x="92" y="94"/>
              </a:cxn>
              <a:cxn ang="0">
                <a:pos x="120" y="110"/>
              </a:cxn>
              <a:cxn ang="0">
                <a:pos x="142" y="115"/>
              </a:cxn>
              <a:cxn ang="0">
                <a:pos x="108" y="17"/>
              </a:cxn>
            </a:cxnLst>
            <a:rect l="0" t="0" r="r" b="b"/>
            <a:pathLst>
              <a:path w="166" h="124">
                <a:moveTo>
                  <a:pt x="108" y="17"/>
                </a:moveTo>
                <a:cubicBezTo>
                  <a:pt x="92" y="0"/>
                  <a:pt x="92" y="17"/>
                  <a:pt x="92" y="17"/>
                </a:cubicBezTo>
                <a:cubicBezTo>
                  <a:pt x="92" y="46"/>
                  <a:pt x="92" y="46"/>
                  <a:pt x="92" y="46"/>
                </a:cubicBezTo>
                <a:cubicBezTo>
                  <a:pt x="87" y="41"/>
                  <a:pt x="87" y="41"/>
                  <a:pt x="87" y="41"/>
                </a:cubicBezTo>
                <a:cubicBezTo>
                  <a:pt x="87" y="36"/>
                  <a:pt x="87" y="36"/>
                  <a:pt x="87" y="36"/>
                </a:cubicBezTo>
                <a:cubicBezTo>
                  <a:pt x="78" y="36"/>
                  <a:pt x="78" y="36"/>
                  <a:pt x="78" y="36"/>
                </a:cubicBezTo>
                <a:cubicBezTo>
                  <a:pt x="78" y="41"/>
                  <a:pt x="78" y="41"/>
                  <a:pt x="78" y="41"/>
                </a:cubicBezTo>
                <a:cubicBezTo>
                  <a:pt x="73" y="46"/>
                  <a:pt x="73" y="46"/>
                  <a:pt x="73" y="46"/>
                </a:cubicBezTo>
                <a:cubicBezTo>
                  <a:pt x="73" y="17"/>
                  <a:pt x="73" y="17"/>
                  <a:pt x="73" y="17"/>
                </a:cubicBezTo>
                <a:cubicBezTo>
                  <a:pt x="73" y="17"/>
                  <a:pt x="73" y="0"/>
                  <a:pt x="57" y="17"/>
                </a:cubicBezTo>
                <a:cubicBezTo>
                  <a:pt x="57" y="17"/>
                  <a:pt x="0" y="77"/>
                  <a:pt x="24" y="115"/>
                </a:cubicBezTo>
                <a:cubicBezTo>
                  <a:pt x="26" y="119"/>
                  <a:pt x="36" y="124"/>
                  <a:pt x="45" y="110"/>
                </a:cubicBezTo>
                <a:cubicBezTo>
                  <a:pt x="50" y="104"/>
                  <a:pt x="70" y="116"/>
                  <a:pt x="73" y="94"/>
                </a:cubicBezTo>
                <a:cubicBezTo>
                  <a:pt x="73" y="52"/>
                  <a:pt x="73" y="52"/>
                  <a:pt x="73" y="52"/>
                </a:cubicBezTo>
                <a:cubicBezTo>
                  <a:pt x="83" y="42"/>
                  <a:pt x="83" y="42"/>
                  <a:pt x="83" y="42"/>
                </a:cubicBezTo>
                <a:cubicBezTo>
                  <a:pt x="92" y="52"/>
                  <a:pt x="92" y="52"/>
                  <a:pt x="92" y="52"/>
                </a:cubicBezTo>
                <a:cubicBezTo>
                  <a:pt x="92" y="94"/>
                  <a:pt x="92" y="94"/>
                  <a:pt x="92" y="94"/>
                </a:cubicBezTo>
                <a:cubicBezTo>
                  <a:pt x="95" y="116"/>
                  <a:pt x="115" y="104"/>
                  <a:pt x="120" y="110"/>
                </a:cubicBezTo>
                <a:cubicBezTo>
                  <a:pt x="130" y="124"/>
                  <a:pt x="139" y="119"/>
                  <a:pt x="142" y="115"/>
                </a:cubicBezTo>
                <a:cubicBezTo>
                  <a:pt x="166" y="77"/>
                  <a:pt x="108" y="17"/>
                  <a:pt x="108" y="17"/>
                </a:cubicBezTo>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6681702" y="688530"/>
            <a:ext cx="5183754" cy="1544238"/>
          </a:xfrm>
          <a:prstGeom prst="rect">
            <a:avLst/>
          </a:prstGeom>
        </p:spPr>
      </p:pic>
      <p:sp>
        <p:nvSpPr>
          <p:cNvPr id="15" name="acid-falling-on-hand_62749"/>
          <p:cNvSpPr>
            <a:spLocks noChangeAspect="1"/>
          </p:cNvSpPr>
          <p:nvPr/>
        </p:nvSpPr>
        <p:spPr bwMode="auto">
          <a:xfrm>
            <a:off x="4683887" y="5219301"/>
            <a:ext cx="837571" cy="789482"/>
          </a:xfrm>
          <a:custGeom>
            <a:avLst/>
            <a:gdLst>
              <a:gd name="connsiteX0" fmla="*/ 152352 w 605995"/>
              <a:gd name="connsiteY0" fmla="*/ 250788 h 571202"/>
              <a:gd name="connsiteX1" fmla="*/ 142454 w 605995"/>
              <a:gd name="connsiteY1" fmla="*/ 254857 h 571202"/>
              <a:gd name="connsiteX2" fmla="*/ 142454 w 605995"/>
              <a:gd name="connsiteY2" fmla="*/ 274526 h 571202"/>
              <a:gd name="connsiteX3" fmla="*/ 173701 w 605995"/>
              <a:gd name="connsiteY3" fmla="*/ 305724 h 571202"/>
              <a:gd name="connsiteX4" fmla="*/ 142454 w 605995"/>
              <a:gd name="connsiteY4" fmla="*/ 336923 h 571202"/>
              <a:gd name="connsiteX5" fmla="*/ 138379 w 605995"/>
              <a:gd name="connsiteY5" fmla="*/ 346805 h 571202"/>
              <a:gd name="connsiteX6" fmla="*/ 142454 w 605995"/>
              <a:gd name="connsiteY6" fmla="*/ 356688 h 571202"/>
              <a:gd name="connsiteX7" fmla="*/ 152352 w 605995"/>
              <a:gd name="connsiteY7" fmla="*/ 360757 h 571202"/>
              <a:gd name="connsiteX8" fmla="*/ 162250 w 605995"/>
              <a:gd name="connsiteY8" fmla="*/ 356688 h 571202"/>
              <a:gd name="connsiteX9" fmla="*/ 193497 w 605995"/>
              <a:gd name="connsiteY9" fmla="*/ 325490 h 571202"/>
              <a:gd name="connsiteX10" fmla="*/ 224744 w 605995"/>
              <a:gd name="connsiteY10" fmla="*/ 356688 h 571202"/>
              <a:gd name="connsiteX11" fmla="*/ 234642 w 605995"/>
              <a:gd name="connsiteY11" fmla="*/ 360757 h 571202"/>
              <a:gd name="connsiteX12" fmla="*/ 244443 w 605995"/>
              <a:gd name="connsiteY12" fmla="*/ 356688 h 571202"/>
              <a:gd name="connsiteX13" fmla="*/ 248616 w 605995"/>
              <a:gd name="connsiteY13" fmla="*/ 346805 h 571202"/>
              <a:gd name="connsiteX14" fmla="*/ 244540 w 605995"/>
              <a:gd name="connsiteY14" fmla="*/ 336923 h 571202"/>
              <a:gd name="connsiteX15" fmla="*/ 213293 w 605995"/>
              <a:gd name="connsiteY15" fmla="*/ 305724 h 571202"/>
              <a:gd name="connsiteX16" fmla="*/ 244540 w 605995"/>
              <a:gd name="connsiteY16" fmla="*/ 274526 h 571202"/>
              <a:gd name="connsiteX17" fmla="*/ 248616 w 605995"/>
              <a:gd name="connsiteY17" fmla="*/ 264740 h 571202"/>
              <a:gd name="connsiteX18" fmla="*/ 244540 w 605995"/>
              <a:gd name="connsiteY18" fmla="*/ 254857 h 571202"/>
              <a:gd name="connsiteX19" fmla="*/ 234642 w 605995"/>
              <a:gd name="connsiteY19" fmla="*/ 250788 h 571202"/>
              <a:gd name="connsiteX20" fmla="*/ 224744 w 605995"/>
              <a:gd name="connsiteY20" fmla="*/ 254857 h 571202"/>
              <a:gd name="connsiteX21" fmla="*/ 193497 w 605995"/>
              <a:gd name="connsiteY21" fmla="*/ 286055 h 571202"/>
              <a:gd name="connsiteX22" fmla="*/ 162250 w 605995"/>
              <a:gd name="connsiteY22" fmla="*/ 254857 h 571202"/>
              <a:gd name="connsiteX23" fmla="*/ 152352 w 605995"/>
              <a:gd name="connsiteY23" fmla="*/ 250788 h 571202"/>
              <a:gd name="connsiteX24" fmla="*/ 157592 w 605995"/>
              <a:gd name="connsiteY24" fmla="*/ 127447 h 571202"/>
              <a:gd name="connsiteX25" fmla="*/ 159727 w 605995"/>
              <a:gd name="connsiteY25" fmla="*/ 128513 h 571202"/>
              <a:gd name="connsiteX26" fmla="*/ 249295 w 605995"/>
              <a:gd name="connsiteY26" fmla="*/ 200696 h 571202"/>
              <a:gd name="connsiteX27" fmla="*/ 413098 w 605995"/>
              <a:gd name="connsiteY27" fmla="*/ 245265 h 571202"/>
              <a:gd name="connsiteX28" fmla="*/ 441239 w 605995"/>
              <a:gd name="connsiteY28" fmla="*/ 281792 h 571202"/>
              <a:gd name="connsiteX29" fmla="*/ 434544 w 605995"/>
              <a:gd name="connsiteY29" fmla="*/ 297392 h 571202"/>
              <a:gd name="connsiteX30" fmla="*/ 431633 w 605995"/>
              <a:gd name="connsiteY30" fmla="*/ 299814 h 571202"/>
              <a:gd name="connsiteX31" fmla="*/ 409896 w 605995"/>
              <a:gd name="connsiteY31" fmla="*/ 305046 h 571202"/>
              <a:gd name="connsiteX32" fmla="*/ 362734 w 605995"/>
              <a:gd name="connsiteY32" fmla="*/ 301655 h 571202"/>
              <a:gd name="connsiteX33" fmla="*/ 483549 w 605995"/>
              <a:gd name="connsiteY33" fmla="*/ 422282 h 571202"/>
              <a:gd name="connsiteX34" fmla="*/ 483549 w 605995"/>
              <a:gd name="connsiteY34" fmla="*/ 460457 h 571202"/>
              <a:gd name="connsiteX35" fmla="*/ 445315 w 605995"/>
              <a:gd name="connsiteY35" fmla="*/ 460457 h 571202"/>
              <a:gd name="connsiteX36" fmla="*/ 339542 w 605995"/>
              <a:gd name="connsiteY36" fmla="*/ 354750 h 571202"/>
              <a:gd name="connsiteX37" fmla="*/ 332652 w 605995"/>
              <a:gd name="connsiteY37" fmla="*/ 361533 h 571202"/>
              <a:gd name="connsiteX38" fmla="*/ 468993 w 605995"/>
              <a:gd name="connsiteY38" fmla="*/ 497663 h 571202"/>
              <a:gd name="connsiteX39" fmla="*/ 468993 w 605995"/>
              <a:gd name="connsiteY39" fmla="*/ 535740 h 571202"/>
              <a:gd name="connsiteX40" fmla="*/ 430759 w 605995"/>
              <a:gd name="connsiteY40" fmla="*/ 535740 h 571202"/>
              <a:gd name="connsiteX41" fmla="*/ 294515 w 605995"/>
              <a:gd name="connsiteY41" fmla="*/ 399707 h 571202"/>
              <a:gd name="connsiteX42" fmla="*/ 287626 w 605995"/>
              <a:gd name="connsiteY42" fmla="*/ 406489 h 571202"/>
              <a:gd name="connsiteX43" fmla="*/ 393496 w 605995"/>
              <a:gd name="connsiteY43" fmla="*/ 512196 h 571202"/>
              <a:gd name="connsiteX44" fmla="*/ 393496 w 605995"/>
              <a:gd name="connsiteY44" fmla="*/ 550274 h 571202"/>
              <a:gd name="connsiteX45" fmla="*/ 355359 w 605995"/>
              <a:gd name="connsiteY45" fmla="*/ 550274 h 571202"/>
              <a:gd name="connsiteX46" fmla="*/ 249489 w 605995"/>
              <a:gd name="connsiteY46" fmla="*/ 444567 h 571202"/>
              <a:gd name="connsiteX47" fmla="*/ 242696 w 605995"/>
              <a:gd name="connsiteY47" fmla="*/ 451446 h 571202"/>
              <a:gd name="connsiteX48" fmla="*/ 316543 w 605995"/>
              <a:gd name="connsiteY48" fmla="*/ 525179 h 571202"/>
              <a:gd name="connsiteX49" fmla="*/ 316543 w 605995"/>
              <a:gd name="connsiteY49" fmla="*/ 563354 h 571202"/>
              <a:gd name="connsiteX50" fmla="*/ 278407 w 605995"/>
              <a:gd name="connsiteY50" fmla="*/ 563354 h 571202"/>
              <a:gd name="connsiteX51" fmla="*/ 1067 w 605995"/>
              <a:gd name="connsiteY51" fmla="*/ 286734 h 571202"/>
              <a:gd name="connsiteX52" fmla="*/ 0 w 605995"/>
              <a:gd name="connsiteY52" fmla="*/ 284505 h 571202"/>
              <a:gd name="connsiteX53" fmla="*/ 873 w 605995"/>
              <a:gd name="connsiteY53" fmla="*/ 282277 h 571202"/>
              <a:gd name="connsiteX54" fmla="*/ 155263 w 605995"/>
              <a:gd name="connsiteY54" fmla="*/ 128319 h 571202"/>
              <a:gd name="connsiteX55" fmla="*/ 157592 w 605995"/>
              <a:gd name="connsiteY55" fmla="*/ 127447 h 571202"/>
              <a:gd name="connsiteX56" fmla="*/ 307290 w 605995"/>
              <a:gd name="connsiteY56" fmla="*/ 105687 h 571202"/>
              <a:gd name="connsiteX57" fmla="*/ 332998 w 605995"/>
              <a:gd name="connsiteY57" fmla="*/ 153099 h 571202"/>
              <a:gd name="connsiteX58" fmla="*/ 307290 w 605995"/>
              <a:gd name="connsiteY58" fmla="*/ 178793 h 571202"/>
              <a:gd name="connsiteX59" fmla="*/ 281485 w 605995"/>
              <a:gd name="connsiteY59" fmla="*/ 153099 h 571202"/>
              <a:gd name="connsiteX60" fmla="*/ 307290 w 605995"/>
              <a:gd name="connsiteY60" fmla="*/ 105687 h 571202"/>
              <a:gd name="connsiteX61" fmla="*/ 442373 w 605995"/>
              <a:gd name="connsiteY61" fmla="*/ 80332 h 571202"/>
              <a:gd name="connsiteX62" fmla="*/ 391718 w 605995"/>
              <a:gd name="connsiteY62" fmla="*/ 94087 h 571202"/>
              <a:gd name="connsiteX63" fmla="*/ 562410 w 605995"/>
              <a:gd name="connsiteY63" fmla="*/ 179814 h 571202"/>
              <a:gd name="connsiteX64" fmla="*/ 585990 w 605995"/>
              <a:gd name="connsiteY64" fmla="*/ 172064 h 571202"/>
              <a:gd name="connsiteX65" fmla="*/ 578130 w 605995"/>
              <a:gd name="connsiteY65" fmla="*/ 148623 h 571202"/>
              <a:gd name="connsiteX66" fmla="*/ 350695 w 605995"/>
              <a:gd name="connsiteY66" fmla="*/ 623 h 571202"/>
              <a:gd name="connsiteX67" fmla="*/ 359890 w 605995"/>
              <a:gd name="connsiteY67" fmla="*/ 1289 h 571202"/>
              <a:gd name="connsiteX68" fmla="*/ 365324 w 605995"/>
              <a:gd name="connsiteY68" fmla="*/ 17562 h 571202"/>
              <a:gd name="connsiteX69" fmla="*/ 363771 w 605995"/>
              <a:gd name="connsiteY69" fmla="*/ 20565 h 571202"/>
              <a:gd name="connsiteX70" fmla="*/ 586378 w 605995"/>
              <a:gd name="connsiteY70" fmla="*/ 132446 h 571202"/>
              <a:gd name="connsiteX71" fmla="*/ 602195 w 605995"/>
              <a:gd name="connsiteY71" fmla="*/ 180201 h 571202"/>
              <a:gd name="connsiteX72" fmla="*/ 554258 w 605995"/>
              <a:gd name="connsiteY72" fmla="*/ 195990 h 571202"/>
              <a:gd name="connsiteX73" fmla="*/ 331651 w 605995"/>
              <a:gd name="connsiteY73" fmla="*/ 84206 h 571202"/>
              <a:gd name="connsiteX74" fmla="*/ 330196 w 605995"/>
              <a:gd name="connsiteY74" fmla="*/ 87112 h 571202"/>
              <a:gd name="connsiteX75" fmla="*/ 313893 w 605995"/>
              <a:gd name="connsiteY75" fmla="*/ 92537 h 571202"/>
              <a:gd name="connsiteX76" fmla="*/ 308556 w 605995"/>
              <a:gd name="connsiteY76" fmla="*/ 76263 h 571202"/>
              <a:gd name="connsiteX77" fmla="*/ 343684 w 605995"/>
              <a:gd name="connsiteY77" fmla="*/ 6713 h 571202"/>
              <a:gd name="connsiteX78" fmla="*/ 350695 w 605995"/>
              <a:gd name="connsiteY78" fmla="*/ 623 h 57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5995" h="571202">
                <a:moveTo>
                  <a:pt x="152352" y="250788"/>
                </a:moveTo>
                <a:cubicBezTo>
                  <a:pt x="148665" y="250788"/>
                  <a:pt x="145171" y="252241"/>
                  <a:pt x="142454" y="254857"/>
                </a:cubicBezTo>
                <a:cubicBezTo>
                  <a:pt x="137020" y="260283"/>
                  <a:pt x="137020" y="269100"/>
                  <a:pt x="142454" y="274526"/>
                </a:cubicBezTo>
                <a:lnTo>
                  <a:pt x="173701" y="305724"/>
                </a:lnTo>
                <a:lnTo>
                  <a:pt x="142454" y="336923"/>
                </a:lnTo>
                <a:cubicBezTo>
                  <a:pt x="139834" y="339635"/>
                  <a:pt x="138379" y="343124"/>
                  <a:pt x="138379" y="346805"/>
                </a:cubicBezTo>
                <a:cubicBezTo>
                  <a:pt x="138379" y="350584"/>
                  <a:pt x="139834" y="354072"/>
                  <a:pt x="142454" y="356688"/>
                </a:cubicBezTo>
                <a:cubicBezTo>
                  <a:pt x="145171" y="359304"/>
                  <a:pt x="148665" y="360757"/>
                  <a:pt x="152352" y="360757"/>
                </a:cubicBezTo>
                <a:cubicBezTo>
                  <a:pt x="156137" y="360757"/>
                  <a:pt x="159630" y="359304"/>
                  <a:pt x="162250" y="356688"/>
                </a:cubicBezTo>
                <a:lnTo>
                  <a:pt x="193497" y="325490"/>
                </a:lnTo>
                <a:lnTo>
                  <a:pt x="224744" y="356688"/>
                </a:lnTo>
                <a:cubicBezTo>
                  <a:pt x="227364" y="359304"/>
                  <a:pt x="230857" y="360757"/>
                  <a:pt x="234642" y="360757"/>
                </a:cubicBezTo>
                <a:cubicBezTo>
                  <a:pt x="238329" y="360757"/>
                  <a:pt x="241823" y="359304"/>
                  <a:pt x="244443" y="356688"/>
                </a:cubicBezTo>
                <a:cubicBezTo>
                  <a:pt x="247160" y="354072"/>
                  <a:pt x="248616" y="350584"/>
                  <a:pt x="248616" y="346805"/>
                </a:cubicBezTo>
                <a:cubicBezTo>
                  <a:pt x="248616" y="343124"/>
                  <a:pt x="247160" y="339635"/>
                  <a:pt x="244540" y="336923"/>
                </a:cubicBezTo>
                <a:lnTo>
                  <a:pt x="213293" y="305724"/>
                </a:lnTo>
                <a:lnTo>
                  <a:pt x="244540" y="274526"/>
                </a:lnTo>
                <a:cubicBezTo>
                  <a:pt x="247160" y="271910"/>
                  <a:pt x="248616" y="268422"/>
                  <a:pt x="248616" y="264740"/>
                </a:cubicBezTo>
                <a:cubicBezTo>
                  <a:pt x="248616" y="260961"/>
                  <a:pt x="247160" y="257473"/>
                  <a:pt x="244540" y="254857"/>
                </a:cubicBezTo>
                <a:cubicBezTo>
                  <a:pt x="241823" y="252241"/>
                  <a:pt x="238329" y="250788"/>
                  <a:pt x="234642" y="250788"/>
                </a:cubicBezTo>
                <a:cubicBezTo>
                  <a:pt x="230857" y="250788"/>
                  <a:pt x="227364" y="252241"/>
                  <a:pt x="224744" y="254857"/>
                </a:cubicBezTo>
                <a:lnTo>
                  <a:pt x="193497" y="286055"/>
                </a:lnTo>
                <a:lnTo>
                  <a:pt x="162250" y="254857"/>
                </a:lnTo>
                <a:cubicBezTo>
                  <a:pt x="159630" y="252241"/>
                  <a:pt x="156137" y="250788"/>
                  <a:pt x="152352" y="250788"/>
                </a:cubicBezTo>
                <a:close/>
                <a:moveTo>
                  <a:pt x="157592" y="127447"/>
                </a:moveTo>
                <a:cubicBezTo>
                  <a:pt x="158369" y="127447"/>
                  <a:pt x="159242" y="127834"/>
                  <a:pt x="159727" y="128513"/>
                </a:cubicBezTo>
                <a:cubicBezTo>
                  <a:pt x="159727" y="128513"/>
                  <a:pt x="216787" y="184903"/>
                  <a:pt x="249295" y="200696"/>
                </a:cubicBezTo>
                <a:cubicBezTo>
                  <a:pt x="281706" y="216585"/>
                  <a:pt x="413098" y="245265"/>
                  <a:pt x="413098" y="245265"/>
                </a:cubicBezTo>
                <a:cubicBezTo>
                  <a:pt x="435223" y="250691"/>
                  <a:pt x="442598" y="264158"/>
                  <a:pt x="441239" y="281792"/>
                </a:cubicBezTo>
                <a:cubicBezTo>
                  <a:pt x="440851" y="288090"/>
                  <a:pt x="438522" y="293322"/>
                  <a:pt x="434544" y="297392"/>
                </a:cubicBezTo>
                <a:cubicBezTo>
                  <a:pt x="433670" y="298264"/>
                  <a:pt x="432700" y="299039"/>
                  <a:pt x="431633" y="299814"/>
                </a:cubicBezTo>
                <a:cubicBezTo>
                  <a:pt x="426101" y="303786"/>
                  <a:pt x="418338" y="305724"/>
                  <a:pt x="409896" y="305046"/>
                </a:cubicBezTo>
                <a:lnTo>
                  <a:pt x="362734" y="301655"/>
                </a:lnTo>
                <a:lnTo>
                  <a:pt x="483549" y="422282"/>
                </a:lnTo>
                <a:cubicBezTo>
                  <a:pt x="494029" y="432843"/>
                  <a:pt x="494029" y="449896"/>
                  <a:pt x="483549" y="460457"/>
                </a:cubicBezTo>
                <a:cubicBezTo>
                  <a:pt x="472971" y="470921"/>
                  <a:pt x="455892" y="470921"/>
                  <a:pt x="445315" y="460457"/>
                </a:cubicBezTo>
                <a:lnTo>
                  <a:pt x="339542" y="354750"/>
                </a:lnTo>
                <a:lnTo>
                  <a:pt x="332652" y="361533"/>
                </a:lnTo>
                <a:lnTo>
                  <a:pt x="468993" y="497663"/>
                </a:lnTo>
                <a:cubicBezTo>
                  <a:pt x="479473" y="508127"/>
                  <a:pt x="479473" y="525276"/>
                  <a:pt x="468993" y="535740"/>
                </a:cubicBezTo>
                <a:cubicBezTo>
                  <a:pt x="458415" y="546204"/>
                  <a:pt x="441336" y="546204"/>
                  <a:pt x="430759" y="535740"/>
                </a:cubicBezTo>
                <a:lnTo>
                  <a:pt x="294515" y="399707"/>
                </a:lnTo>
                <a:lnTo>
                  <a:pt x="287626" y="406489"/>
                </a:lnTo>
                <a:lnTo>
                  <a:pt x="393496" y="512196"/>
                </a:lnTo>
                <a:cubicBezTo>
                  <a:pt x="404073" y="522660"/>
                  <a:pt x="404073" y="539810"/>
                  <a:pt x="393496" y="550274"/>
                </a:cubicBezTo>
                <a:cubicBezTo>
                  <a:pt x="383016" y="560738"/>
                  <a:pt x="365840" y="560738"/>
                  <a:pt x="355359" y="550274"/>
                </a:cubicBezTo>
                <a:lnTo>
                  <a:pt x="249489" y="444567"/>
                </a:lnTo>
                <a:lnTo>
                  <a:pt x="242696" y="451446"/>
                </a:lnTo>
                <a:lnTo>
                  <a:pt x="316543" y="525179"/>
                </a:lnTo>
                <a:cubicBezTo>
                  <a:pt x="327121" y="535740"/>
                  <a:pt x="327121" y="552793"/>
                  <a:pt x="316543" y="563354"/>
                </a:cubicBezTo>
                <a:cubicBezTo>
                  <a:pt x="306063" y="573818"/>
                  <a:pt x="288887" y="573818"/>
                  <a:pt x="278407" y="563354"/>
                </a:cubicBezTo>
                <a:lnTo>
                  <a:pt x="1067" y="286734"/>
                </a:lnTo>
                <a:cubicBezTo>
                  <a:pt x="388" y="286152"/>
                  <a:pt x="0" y="285377"/>
                  <a:pt x="0" y="284505"/>
                </a:cubicBezTo>
                <a:cubicBezTo>
                  <a:pt x="0" y="283730"/>
                  <a:pt x="291" y="282858"/>
                  <a:pt x="873" y="282277"/>
                </a:cubicBezTo>
                <a:lnTo>
                  <a:pt x="155263" y="128319"/>
                </a:lnTo>
                <a:cubicBezTo>
                  <a:pt x="155846" y="127738"/>
                  <a:pt x="156719" y="127350"/>
                  <a:pt x="157592" y="127447"/>
                </a:cubicBezTo>
                <a:close/>
                <a:moveTo>
                  <a:pt x="307290" y="105687"/>
                </a:moveTo>
                <a:cubicBezTo>
                  <a:pt x="307290" y="105687"/>
                  <a:pt x="332998" y="138847"/>
                  <a:pt x="332998" y="153099"/>
                </a:cubicBezTo>
                <a:cubicBezTo>
                  <a:pt x="332998" y="167255"/>
                  <a:pt x="321454" y="178793"/>
                  <a:pt x="307290" y="178793"/>
                </a:cubicBezTo>
                <a:cubicBezTo>
                  <a:pt x="293029" y="178793"/>
                  <a:pt x="281485" y="167255"/>
                  <a:pt x="281485" y="153099"/>
                </a:cubicBezTo>
                <a:cubicBezTo>
                  <a:pt x="281485" y="138847"/>
                  <a:pt x="307290" y="105687"/>
                  <a:pt x="307290" y="105687"/>
                </a:cubicBezTo>
                <a:close/>
                <a:moveTo>
                  <a:pt x="442373" y="80332"/>
                </a:moveTo>
                <a:lnTo>
                  <a:pt x="391718" y="94087"/>
                </a:lnTo>
                <a:lnTo>
                  <a:pt x="562410" y="179814"/>
                </a:lnTo>
                <a:cubicBezTo>
                  <a:pt x="571046" y="184173"/>
                  <a:pt x="581623" y="180685"/>
                  <a:pt x="585990" y="172064"/>
                </a:cubicBezTo>
                <a:cubicBezTo>
                  <a:pt x="590260" y="163443"/>
                  <a:pt x="586766" y="152885"/>
                  <a:pt x="578130" y="148623"/>
                </a:cubicBezTo>
                <a:close/>
                <a:moveTo>
                  <a:pt x="350695" y="623"/>
                </a:moveTo>
                <a:cubicBezTo>
                  <a:pt x="353631" y="-358"/>
                  <a:pt x="356930" y="-213"/>
                  <a:pt x="359890" y="1289"/>
                </a:cubicBezTo>
                <a:cubicBezTo>
                  <a:pt x="365906" y="4292"/>
                  <a:pt x="368332" y="11557"/>
                  <a:pt x="365324" y="17562"/>
                </a:cubicBezTo>
                <a:lnTo>
                  <a:pt x="363771" y="20565"/>
                </a:lnTo>
                <a:lnTo>
                  <a:pt x="586378" y="132446"/>
                </a:lnTo>
                <a:cubicBezTo>
                  <a:pt x="603942" y="141261"/>
                  <a:pt x="611026" y="162668"/>
                  <a:pt x="602195" y="180201"/>
                </a:cubicBezTo>
                <a:cubicBezTo>
                  <a:pt x="593268" y="197831"/>
                  <a:pt x="571822" y="204902"/>
                  <a:pt x="554258" y="195990"/>
                </a:cubicBezTo>
                <a:lnTo>
                  <a:pt x="331651" y="84206"/>
                </a:lnTo>
                <a:lnTo>
                  <a:pt x="330196" y="87112"/>
                </a:lnTo>
                <a:cubicBezTo>
                  <a:pt x="327188" y="93118"/>
                  <a:pt x="319910" y="95540"/>
                  <a:pt x="313893" y="92537"/>
                </a:cubicBezTo>
                <a:cubicBezTo>
                  <a:pt x="307974" y="89534"/>
                  <a:pt x="305548" y="82269"/>
                  <a:pt x="308556" y="76263"/>
                </a:cubicBezTo>
                <a:lnTo>
                  <a:pt x="343684" y="6713"/>
                </a:lnTo>
                <a:cubicBezTo>
                  <a:pt x="345188" y="3711"/>
                  <a:pt x="347760" y="1604"/>
                  <a:pt x="350695" y="623"/>
                </a:cubicBezTo>
                <a:close/>
              </a:path>
            </a:pathLst>
          </a:custGeom>
          <a:solidFill>
            <a:srgbClr val="4BC5B9"/>
          </a:solidFill>
          <a:ln>
            <a:noFill/>
          </a:ln>
        </p:spPr>
        <p:txBody>
          <a:bodyPr/>
          <a:lstStyle/>
          <a:p>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16" name="gas-mask_62753"/>
          <p:cNvSpPr>
            <a:spLocks noChangeAspect="1"/>
          </p:cNvSpPr>
          <p:nvPr/>
        </p:nvSpPr>
        <p:spPr bwMode="auto">
          <a:xfrm>
            <a:off x="6840499" y="5240504"/>
            <a:ext cx="609685" cy="827769"/>
          </a:xfrm>
          <a:custGeom>
            <a:avLst/>
            <a:gdLst>
              <a:gd name="connsiteX0" fmla="*/ 379184 w 447655"/>
              <a:gd name="connsiteY0" fmla="*/ 436779 h 607780"/>
              <a:gd name="connsiteX1" fmla="*/ 375788 w 447655"/>
              <a:gd name="connsiteY1" fmla="*/ 444724 h 607780"/>
              <a:gd name="connsiteX2" fmla="*/ 352501 w 447655"/>
              <a:gd name="connsiteY2" fmla="*/ 493166 h 607780"/>
              <a:gd name="connsiteX3" fmla="*/ 302241 w 447655"/>
              <a:gd name="connsiteY3" fmla="*/ 546259 h 607780"/>
              <a:gd name="connsiteX4" fmla="*/ 316989 w 447655"/>
              <a:gd name="connsiteY4" fmla="*/ 565151 h 607780"/>
              <a:gd name="connsiteX5" fmla="*/ 335328 w 447655"/>
              <a:gd name="connsiteY5" fmla="*/ 570383 h 607780"/>
              <a:gd name="connsiteX6" fmla="*/ 365115 w 447655"/>
              <a:gd name="connsiteY6" fmla="*/ 553913 h 607780"/>
              <a:gd name="connsiteX7" fmla="*/ 404896 w 447655"/>
              <a:gd name="connsiteY7" fmla="*/ 489872 h 607780"/>
              <a:gd name="connsiteX8" fmla="*/ 409165 w 447655"/>
              <a:gd name="connsiteY8" fmla="*/ 463519 h 607780"/>
              <a:gd name="connsiteX9" fmla="*/ 393641 w 447655"/>
              <a:gd name="connsiteY9" fmla="*/ 441817 h 607780"/>
              <a:gd name="connsiteX10" fmla="*/ 379184 w 447655"/>
              <a:gd name="connsiteY10" fmla="*/ 436779 h 607780"/>
              <a:gd name="connsiteX11" fmla="*/ 68405 w 447655"/>
              <a:gd name="connsiteY11" fmla="*/ 436779 h 607780"/>
              <a:gd name="connsiteX12" fmla="*/ 53948 w 447655"/>
              <a:gd name="connsiteY12" fmla="*/ 441817 h 607780"/>
              <a:gd name="connsiteX13" fmla="*/ 38424 w 447655"/>
              <a:gd name="connsiteY13" fmla="*/ 463519 h 607780"/>
              <a:gd name="connsiteX14" fmla="*/ 42790 w 447655"/>
              <a:gd name="connsiteY14" fmla="*/ 489872 h 607780"/>
              <a:gd name="connsiteX15" fmla="*/ 82571 w 447655"/>
              <a:gd name="connsiteY15" fmla="*/ 553913 h 607780"/>
              <a:gd name="connsiteX16" fmla="*/ 112262 w 447655"/>
              <a:gd name="connsiteY16" fmla="*/ 570383 h 607780"/>
              <a:gd name="connsiteX17" fmla="*/ 130600 w 447655"/>
              <a:gd name="connsiteY17" fmla="*/ 565151 h 607780"/>
              <a:gd name="connsiteX18" fmla="*/ 145348 w 447655"/>
              <a:gd name="connsiteY18" fmla="*/ 546259 h 607780"/>
              <a:gd name="connsiteX19" fmla="*/ 95088 w 447655"/>
              <a:gd name="connsiteY19" fmla="*/ 493166 h 607780"/>
              <a:gd name="connsiteX20" fmla="*/ 71801 w 447655"/>
              <a:gd name="connsiteY20" fmla="*/ 444724 h 607780"/>
              <a:gd name="connsiteX21" fmla="*/ 68405 w 447655"/>
              <a:gd name="connsiteY21" fmla="*/ 436779 h 607780"/>
              <a:gd name="connsiteX22" fmla="*/ 32990 w 447655"/>
              <a:gd name="connsiteY22" fmla="*/ 249599 h 607780"/>
              <a:gd name="connsiteX23" fmla="*/ 38812 w 447655"/>
              <a:gd name="connsiteY23" fmla="*/ 251924 h 607780"/>
              <a:gd name="connsiteX24" fmla="*/ 123711 w 447655"/>
              <a:gd name="connsiteY24" fmla="*/ 354718 h 607780"/>
              <a:gd name="connsiteX25" fmla="*/ 124390 w 447655"/>
              <a:gd name="connsiteY25" fmla="*/ 362082 h 607780"/>
              <a:gd name="connsiteX26" fmla="*/ 101395 w 447655"/>
              <a:gd name="connsiteY26" fmla="*/ 407036 h 607780"/>
              <a:gd name="connsiteX27" fmla="*/ 102559 w 447655"/>
              <a:gd name="connsiteY27" fmla="*/ 410427 h 607780"/>
              <a:gd name="connsiteX28" fmla="*/ 130115 w 447655"/>
              <a:gd name="connsiteY28" fmla="*/ 472045 h 607780"/>
              <a:gd name="connsiteX29" fmla="*/ 130115 w 447655"/>
              <a:gd name="connsiteY29" fmla="*/ 472142 h 607780"/>
              <a:gd name="connsiteX30" fmla="*/ 130212 w 447655"/>
              <a:gd name="connsiteY30" fmla="*/ 472142 h 607780"/>
              <a:gd name="connsiteX31" fmla="*/ 223843 w 447655"/>
              <a:gd name="connsiteY31" fmla="*/ 531145 h 607780"/>
              <a:gd name="connsiteX32" fmla="*/ 317474 w 447655"/>
              <a:gd name="connsiteY32" fmla="*/ 472142 h 607780"/>
              <a:gd name="connsiteX33" fmla="*/ 317572 w 447655"/>
              <a:gd name="connsiteY33" fmla="*/ 472045 h 607780"/>
              <a:gd name="connsiteX34" fmla="*/ 345127 w 447655"/>
              <a:gd name="connsiteY34" fmla="*/ 410427 h 607780"/>
              <a:gd name="connsiteX35" fmla="*/ 346195 w 447655"/>
              <a:gd name="connsiteY35" fmla="*/ 407036 h 607780"/>
              <a:gd name="connsiteX36" fmla="*/ 323296 w 447655"/>
              <a:gd name="connsiteY36" fmla="*/ 362082 h 607780"/>
              <a:gd name="connsiteX37" fmla="*/ 323878 w 447655"/>
              <a:gd name="connsiteY37" fmla="*/ 354718 h 607780"/>
              <a:gd name="connsiteX38" fmla="*/ 408777 w 447655"/>
              <a:gd name="connsiteY38" fmla="*/ 251924 h 607780"/>
              <a:gd name="connsiteX39" fmla="*/ 414599 w 447655"/>
              <a:gd name="connsiteY39" fmla="*/ 249599 h 607780"/>
              <a:gd name="connsiteX40" fmla="*/ 439729 w 447655"/>
              <a:gd name="connsiteY40" fmla="*/ 252602 h 607780"/>
              <a:gd name="connsiteX41" fmla="*/ 444289 w 447655"/>
              <a:gd name="connsiteY41" fmla="*/ 255509 h 607780"/>
              <a:gd name="connsiteX42" fmla="*/ 445065 w 447655"/>
              <a:gd name="connsiteY42" fmla="*/ 260934 h 607780"/>
              <a:gd name="connsiteX43" fmla="*/ 421973 w 447655"/>
              <a:gd name="connsiteY43" fmla="*/ 339120 h 607780"/>
              <a:gd name="connsiteX44" fmla="*/ 417995 w 447655"/>
              <a:gd name="connsiteY44" fmla="*/ 343383 h 607780"/>
              <a:gd name="connsiteX45" fmla="*/ 405478 w 447655"/>
              <a:gd name="connsiteY45" fmla="*/ 361694 h 607780"/>
              <a:gd name="connsiteX46" fmla="*/ 405381 w 447655"/>
              <a:gd name="connsiteY46" fmla="*/ 361888 h 607780"/>
              <a:gd name="connsiteX47" fmla="*/ 392865 w 447655"/>
              <a:gd name="connsiteY47" fmla="*/ 401320 h 607780"/>
              <a:gd name="connsiteX48" fmla="*/ 413435 w 447655"/>
              <a:gd name="connsiteY48" fmla="*/ 410039 h 607780"/>
              <a:gd name="connsiteX49" fmla="*/ 436721 w 447655"/>
              <a:gd name="connsiteY49" fmla="*/ 509636 h 607780"/>
              <a:gd name="connsiteX50" fmla="*/ 396940 w 447655"/>
              <a:gd name="connsiteY50" fmla="*/ 573677 h 607780"/>
              <a:gd name="connsiteX51" fmla="*/ 335328 w 447655"/>
              <a:gd name="connsiteY51" fmla="*/ 607780 h 607780"/>
              <a:gd name="connsiteX52" fmla="*/ 297196 w 447655"/>
              <a:gd name="connsiteY52" fmla="*/ 596929 h 607780"/>
              <a:gd name="connsiteX53" fmla="*/ 268767 w 447655"/>
              <a:gd name="connsiteY53" fmla="*/ 563698 h 607780"/>
              <a:gd name="connsiteX54" fmla="*/ 223843 w 447655"/>
              <a:gd name="connsiteY54" fmla="*/ 572030 h 607780"/>
              <a:gd name="connsiteX55" fmla="*/ 178919 w 447655"/>
              <a:gd name="connsiteY55" fmla="*/ 563698 h 607780"/>
              <a:gd name="connsiteX56" fmla="*/ 150393 w 447655"/>
              <a:gd name="connsiteY56" fmla="*/ 596929 h 607780"/>
              <a:gd name="connsiteX57" fmla="*/ 112262 w 447655"/>
              <a:gd name="connsiteY57" fmla="*/ 607780 h 607780"/>
              <a:gd name="connsiteX58" fmla="*/ 50649 w 447655"/>
              <a:gd name="connsiteY58" fmla="*/ 573677 h 607780"/>
              <a:gd name="connsiteX59" fmla="*/ 10868 w 447655"/>
              <a:gd name="connsiteY59" fmla="*/ 509636 h 607780"/>
              <a:gd name="connsiteX60" fmla="*/ 34155 w 447655"/>
              <a:gd name="connsiteY60" fmla="*/ 410039 h 607780"/>
              <a:gd name="connsiteX61" fmla="*/ 54724 w 447655"/>
              <a:gd name="connsiteY61" fmla="*/ 401320 h 607780"/>
              <a:gd name="connsiteX62" fmla="*/ 42208 w 447655"/>
              <a:gd name="connsiteY62" fmla="*/ 361888 h 607780"/>
              <a:gd name="connsiteX63" fmla="*/ 42111 w 447655"/>
              <a:gd name="connsiteY63" fmla="*/ 361694 h 607780"/>
              <a:gd name="connsiteX64" fmla="*/ 29594 w 447655"/>
              <a:gd name="connsiteY64" fmla="*/ 343383 h 607780"/>
              <a:gd name="connsiteX65" fmla="*/ 25713 w 447655"/>
              <a:gd name="connsiteY65" fmla="*/ 339120 h 607780"/>
              <a:gd name="connsiteX66" fmla="*/ 2524 w 447655"/>
              <a:gd name="connsiteY66" fmla="*/ 260934 h 607780"/>
              <a:gd name="connsiteX67" fmla="*/ 3300 w 447655"/>
              <a:gd name="connsiteY67" fmla="*/ 255509 h 607780"/>
              <a:gd name="connsiteX68" fmla="*/ 7957 w 447655"/>
              <a:gd name="connsiteY68" fmla="*/ 252699 h 607780"/>
              <a:gd name="connsiteX69" fmla="*/ 140419 w 447655"/>
              <a:gd name="connsiteY69" fmla="*/ 110338 h 607780"/>
              <a:gd name="connsiteX70" fmla="*/ 147792 w 447655"/>
              <a:gd name="connsiteY70" fmla="*/ 113729 h 607780"/>
              <a:gd name="connsiteX71" fmla="*/ 176607 w 447655"/>
              <a:gd name="connsiteY71" fmla="*/ 140766 h 607780"/>
              <a:gd name="connsiteX72" fmla="*/ 207557 w 447655"/>
              <a:gd name="connsiteY72" fmla="*/ 146386 h 607780"/>
              <a:gd name="connsiteX73" fmla="*/ 290606 w 447655"/>
              <a:gd name="connsiteY73" fmla="*/ 124970 h 607780"/>
              <a:gd name="connsiteX74" fmla="*/ 296427 w 447655"/>
              <a:gd name="connsiteY74" fmla="*/ 125261 h 607780"/>
              <a:gd name="connsiteX75" fmla="*/ 299629 w 447655"/>
              <a:gd name="connsiteY75" fmla="*/ 130203 h 607780"/>
              <a:gd name="connsiteX76" fmla="*/ 321652 w 447655"/>
              <a:gd name="connsiteY76" fmla="*/ 187861 h 607780"/>
              <a:gd name="connsiteX77" fmla="*/ 392089 w 447655"/>
              <a:gd name="connsiteY77" fmla="*/ 231953 h 607780"/>
              <a:gd name="connsiteX78" fmla="*/ 396649 w 447655"/>
              <a:gd name="connsiteY78" fmla="*/ 236217 h 607780"/>
              <a:gd name="connsiteX79" fmla="*/ 395485 w 447655"/>
              <a:gd name="connsiteY79" fmla="*/ 242322 h 607780"/>
              <a:gd name="connsiteX80" fmla="*/ 317384 w 447655"/>
              <a:gd name="connsiteY80" fmla="*/ 336998 h 607780"/>
              <a:gd name="connsiteX81" fmla="*/ 312144 w 447655"/>
              <a:gd name="connsiteY81" fmla="*/ 339323 h 607780"/>
              <a:gd name="connsiteX82" fmla="*/ 307099 w 447655"/>
              <a:gd name="connsiteY82" fmla="*/ 336610 h 607780"/>
              <a:gd name="connsiteX83" fmla="*/ 223856 w 447655"/>
              <a:gd name="connsiteY83" fmla="*/ 287382 h 607780"/>
              <a:gd name="connsiteX84" fmla="*/ 140516 w 447655"/>
              <a:gd name="connsiteY84" fmla="*/ 336610 h 607780"/>
              <a:gd name="connsiteX85" fmla="*/ 135568 w 447655"/>
              <a:gd name="connsiteY85" fmla="*/ 339323 h 607780"/>
              <a:gd name="connsiteX86" fmla="*/ 135277 w 447655"/>
              <a:gd name="connsiteY86" fmla="*/ 339323 h 607780"/>
              <a:gd name="connsiteX87" fmla="*/ 130329 w 447655"/>
              <a:gd name="connsiteY87" fmla="*/ 336998 h 607780"/>
              <a:gd name="connsiteX88" fmla="*/ 42040 w 447655"/>
              <a:gd name="connsiteY88" fmla="*/ 233213 h 607780"/>
              <a:gd name="connsiteX89" fmla="*/ 40682 w 447655"/>
              <a:gd name="connsiteY89" fmla="*/ 227495 h 607780"/>
              <a:gd name="connsiteX90" fmla="*/ 140419 w 447655"/>
              <a:gd name="connsiteY90" fmla="*/ 110338 h 607780"/>
              <a:gd name="connsiteX91" fmla="*/ 223940 w 447655"/>
              <a:gd name="connsiteY91" fmla="*/ 0 h 607780"/>
              <a:gd name="connsiteX92" fmla="*/ 395516 w 447655"/>
              <a:gd name="connsiteY92" fmla="*/ 52331 h 607780"/>
              <a:gd name="connsiteX93" fmla="*/ 413858 w 447655"/>
              <a:gd name="connsiteY93" fmla="*/ 113383 h 607780"/>
              <a:gd name="connsiteX94" fmla="*/ 408617 w 447655"/>
              <a:gd name="connsiteY94" fmla="*/ 194107 h 607780"/>
              <a:gd name="connsiteX95" fmla="*/ 406094 w 447655"/>
              <a:gd name="connsiteY95" fmla="*/ 198856 h 607780"/>
              <a:gd name="connsiteX96" fmla="*/ 400854 w 447655"/>
              <a:gd name="connsiteY96" fmla="*/ 200116 h 607780"/>
              <a:gd name="connsiteX97" fmla="*/ 339327 w 447655"/>
              <a:gd name="connsiteY97" fmla="*/ 166004 h 607780"/>
              <a:gd name="connsiteX98" fmla="*/ 323509 w 447655"/>
              <a:gd name="connsiteY98" fmla="*/ 98459 h 607780"/>
              <a:gd name="connsiteX99" fmla="*/ 305264 w 447655"/>
              <a:gd name="connsiteY99" fmla="*/ 85570 h 607780"/>
              <a:gd name="connsiteX100" fmla="*/ 211713 w 447655"/>
              <a:gd name="connsiteY100" fmla="*/ 116775 h 607780"/>
              <a:gd name="connsiteX101" fmla="*/ 192110 w 447655"/>
              <a:gd name="connsiteY101" fmla="*/ 113286 h 607780"/>
              <a:gd name="connsiteX102" fmla="*/ 173768 w 447655"/>
              <a:gd name="connsiteY102" fmla="*/ 89253 h 607780"/>
              <a:gd name="connsiteX103" fmla="*/ 170177 w 447655"/>
              <a:gd name="connsiteY103" fmla="*/ 81403 h 607780"/>
              <a:gd name="connsiteX104" fmla="*/ 160376 w 447655"/>
              <a:gd name="connsiteY104" fmla="*/ 79949 h 607780"/>
              <a:gd name="connsiteX105" fmla="*/ 49162 w 447655"/>
              <a:gd name="connsiteY105" fmla="*/ 160189 h 607780"/>
              <a:gd name="connsiteX106" fmla="*/ 41981 w 447655"/>
              <a:gd name="connsiteY106" fmla="*/ 163581 h 607780"/>
              <a:gd name="connsiteX107" fmla="*/ 36837 w 447655"/>
              <a:gd name="connsiteY107" fmla="*/ 157573 h 607780"/>
              <a:gd name="connsiteX108" fmla="*/ 34023 w 447655"/>
              <a:gd name="connsiteY108" fmla="*/ 114158 h 607780"/>
              <a:gd name="connsiteX109" fmla="*/ 52268 w 447655"/>
              <a:gd name="connsiteY109" fmla="*/ 52331 h 607780"/>
              <a:gd name="connsiteX110" fmla="*/ 223940 w 447655"/>
              <a:gd name="connsiteY110"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47655" h="607780">
                <a:moveTo>
                  <a:pt x="379184" y="436779"/>
                </a:moveTo>
                <a:cubicBezTo>
                  <a:pt x="378020" y="439492"/>
                  <a:pt x="376952" y="442108"/>
                  <a:pt x="375788" y="444724"/>
                </a:cubicBezTo>
                <a:cubicBezTo>
                  <a:pt x="368026" y="464295"/>
                  <a:pt x="360167" y="480571"/>
                  <a:pt x="352501" y="493166"/>
                </a:cubicBezTo>
                <a:cubicBezTo>
                  <a:pt x="340082" y="513802"/>
                  <a:pt x="322326" y="532501"/>
                  <a:pt x="302241" y="546259"/>
                </a:cubicBezTo>
                <a:cubicBezTo>
                  <a:pt x="304764" y="554106"/>
                  <a:pt x="309906" y="560694"/>
                  <a:pt x="316989" y="565151"/>
                </a:cubicBezTo>
                <a:cubicBezTo>
                  <a:pt x="322520" y="568542"/>
                  <a:pt x="328924" y="570383"/>
                  <a:pt x="335328" y="570383"/>
                </a:cubicBezTo>
                <a:cubicBezTo>
                  <a:pt x="347553" y="570383"/>
                  <a:pt x="358614" y="564182"/>
                  <a:pt x="365115" y="553913"/>
                </a:cubicBezTo>
                <a:lnTo>
                  <a:pt x="404896" y="489872"/>
                </a:lnTo>
                <a:cubicBezTo>
                  <a:pt x="409845" y="482024"/>
                  <a:pt x="411300" y="472627"/>
                  <a:pt x="409165" y="463519"/>
                </a:cubicBezTo>
                <a:cubicBezTo>
                  <a:pt x="407128" y="454412"/>
                  <a:pt x="401597" y="446758"/>
                  <a:pt x="393641" y="441817"/>
                </a:cubicBezTo>
                <a:cubicBezTo>
                  <a:pt x="389178" y="439105"/>
                  <a:pt x="384326" y="437361"/>
                  <a:pt x="379184" y="436779"/>
                </a:cubicBezTo>
                <a:close/>
                <a:moveTo>
                  <a:pt x="68405" y="436779"/>
                </a:moveTo>
                <a:cubicBezTo>
                  <a:pt x="63360" y="437361"/>
                  <a:pt x="58411" y="439105"/>
                  <a:pt x="53948" y="441817"/>
                </a:cubicBezTo>
                <a:cubicBezTo>
                  <a:pt x="46089" y="446758"/>
                  <a:pt x="40558" y="454412"/>
                  <a:pt x="38424" y="463519"/>
                </a:cubicBezTo>
                <a:cubicBezTo>
                  <a:pt x="36289" y="472627"/>
                  <a:pt x="37842" y="482024"/>
                  <a:pt x="42790" y="489872"/>
                </a:cubicBezTo>
                <a:lnTo>
                  <a:pt x="82571" y="553913"/>
                </a:lnTo>
                <a:cubicBezTo>
                  <a:pt x="88975" y="564182"/>
                  <a:pt x="100036" y="570383"/>
                  <a:pt x="112262" y="570383"/>
                </a:cubicBezTo>
                <a:cubicBezTo>
                  <a:pt x="118762" y="570383"/>
                  <a:pt x="125069" y="568542"/>
                  <a:pt x="130600" y="565151"/>
                </a:cubicBezTo>
                <a:cubicBezTo>
                  <a:pt x="137780" y="560694"/>
                  <a:pt x="142825" y="554106"/>
                  <a:pt x="145348" y="546259"/>
                </a:cubicBezTo>
                <a:cubicBezTo>
                  <a:pt x="125263" y="532501"/>
                  <a:pt x="107507" y="513802"/>
                  <a:pt x="95088" y="493166"/>
                </a:cubicBezTo>
                <a:cubicBezTo>
                  <a:pt x="87520" y="480571"/>
                  <a:pt x="79660" y="464295"/>
                  <a:pt x="71801" y="444724"/>
                </a:cubicBezTo>
                <a:cubicBezTo>
                  <a:pt x="70734" y="442108"/>
                  <a:pt x="69570" y="439492"/>
                  <a:pt x="68405" y="436779"/>
                </a:cubicBezTo>
                <a:close/>
                <a:moveTo>
                  <a:pt x="32990" y="249599"/>
                </a:moveTo>
                <a:cubicBezTo>
                  <a:pt x="35222" y="249308"/>
                  <a:pt x="37356" y="250180"/>
                  <a:pt x="38812" y="251924"/>
                </a:cubicBezTo>
                <a:lnTo>
                  <a:pt x="123711" y="354718"/>
                </a:lnTo>
                <a:cubicBezTo>
                  <a:pt x="125457" y="356850"/>
                  <a:pt x="125651" y="359756"/>
                  <a:pt x="124390" y="362082"/>
                </a:cubicBezTo>
                <a:cubicBezTo>
                  <a:pt x="117404" y="374289"/>
                  <a:pt x="110030" y="388628"/>
                  <a:pt x="101395" y="407036"/>
                </a:cubicBezTo>
                <a:cubicBezTo>
                  <a:pt x="102074" y="409070"/>
                  <a:pt x="102559" y="410427"/>
                  <a:pt x="102559" y="410427"/>
                </a:cubicBezTo>
                <a:cubicBezTo>
                  <a:pt x="111679" y="435907"/>
                  <a:pt x="121479" y="457803"/>
                  <a:pt x="130115" y="472045"/>
                </a:cubicBezTo>
                <a:cubicBezTo>
                  <a:pt x="130115" y="472045"/>
                  <a:pt x="130115" y="472045"/>
                  <a:pt x="130115" y="472142"/>
                </a:cubicBezTo>
                <a:cubicBezTo>
                  <a:pt x="130115" y="472142"/>
                  <a:pt x="130115" y="472142"/>
                  <a:pt x="130212" y="472142"/>
                </a:cubicBezTo>
                <a:cubicBezTo>
                  <a:pt x="147871" y="501498"/>
                  <a:pt x="183674" y="531145"/>
                  <a:pt x="223843" y="531145"/>
                </a:cubicBezTo>
                <a:cubicBezTo>
                  <a:pt x="264012" y="531145"/>
                  <a:pt x="299816" y="501498"/>
                  <a:pt x="317474" y="472142"/>
                </a:cubicBezTo>
                <a:cubicBezTo>
                  <a:pt x="317474" y="472045"/>
                  <a:pt x="317474" y="472045"/>
                  <a:pt x="317572" y="472045"/>
                </a:cubicBezTo>
                <a:cubicBezTo>
                  <a:pt x="326110" y="457803"/>
                  <a:pt x="335910" y="435907"/>
                  <a:pt x="345127" y="410427"/>
                </a:cubicBezTo>
                <a:cubicBezTo>
                  <a:pt x="345127" y="410427"/>
                  <a:pt x="345612" y="409070"/>
                  <a:pt x="346195" y="407036"/>
                </a:cubicBezTo>
                <a:cubicBezTo>
                  <a:pt x="337559" y="388628"/>
                  <a:pt x="330282" y="374289"/>
                  <a:pt x="323296" y="362082"/>
                </a:cubicBezTo>
                <a:cubicBezTo>
                  <a:pt x="321938" y="359756"/>
                  <a:pt x="322229" y="356850"/>
                  <a:pt x="323878" y="354718"/>
                </a:cubicBezTo>
                <a:lnTo>
                  <a:pt x="408777" y="251924"/>
                </a:lnTo>
                <a:cubicBezTo>
                  <a:pt x="410233" y="250180"/>
                  <a:pt x="412367" y="249308"/>
                  <a:pt x="414599" y="249599"/>
                </a:cubicBezTo>
                <a:lnTo>
                  <a:pt x="439729" y="252602"/>
                </a:lnTo>
                <a:cubicBezTo>
                  <a:pt x="441572" y="252893"/>
                  <a:pt x="443222" y="253959"/>
                  <a:pt x="444289" y="255509"/>
                </a:cubicBezTo>
                <a:cubicBezTo>
                  <a:pt x="445357" y="257059"/>
                  <a:pt x="445648" y="259094"/>
                  <a:pt x="445065" y="260934"/>
                </a:cubicBezTo>
                <a:lnTo>
                  <a:pt x="421973" y="339120"/>
                </a:lnTo>
                <a:cubicBezTo>
                  <a:pt x="421391" y="341058"/>
                  <a:pt x="419935" y="342608"/>
                  <a:pt x="417995" y="343383"/>
                </a:cubicBezTo>
                <a:cubicBezTo>
                  <a:pt x="412270" y="345611"/>
                  <a:pt x="407807" y="352103"/>
                  <a:pt x="405478" y="361694"/>
                </a:cubicBezTo>
                <a:cubicBezTo>
                  <a:pt x="405478" y="361791"/>
                  <a:pt x="405478" y="361791"/>
                  <a:pt x="405381" y="361888"/>
                </a:cubicBezTo>
                <a:cubicBezTo>
                  <a:pt x="402470" y="372739"/>
                  <a:pt x="398007" y="386787"/>
                  <a:pt x="392865" y="401320"/>
                </a:cubicBezTo>
                <a:cubicBezTo>
                  <a:pt x="400045" y="403064"/>
                  <a:pt x="407031" y="406067"/>
                  <a:pt x="413435" y="410039"/>
                </a:cubicBezTo>
                <a:cubicBezTo>
                  <a:pt x="447394" y="431063"/>
                  <a:pt x="457873" y="475727"/>
                  <a:pt x="436721" y="509636"/>
                </a:cubicBezTo>
                <a:lnTo>
                  <a:pt x="396940" y="573677"/>
                </a:lnTo>
                <a:cubicBezTo>
                  <a:pt x="383647" y="595088"/>
                  <a:pt x="360652" y="607780"/>
                  <a:pt x="335328" y="607780"/>
                </a:cubicBezTo>
                <a:cubicBezTo>
                  <a:pt x="321841" y="607780"/>
                  <a:pt x="308645" y="604099"/>
                  <a:pt x="297196" y="596929"/>
                </a:cubicBezTo>
                <a:cubicBezTo>
                  <a:pt x="284485" y="589082"/>
                  <a:pt x="274588" y="577455"/>
                  <a:pt x="268767" y="563698"/>
                </a:cubicBezTo>
                <a:cubicBezTo>
                  <a:pt x="253922" y="569220"/>
                  <a:pt x="238882" y="572030"/>
                  <a:pt x="223843" y="572030"/>
                </a:cubicBezTo>
                <a:cubicBezTo>
                  <a:pt x="208804" y="572030"/>
                  <a:pt x="193765" y="569220"/>
                  <a:pt x="178919" y="563698"/>
                </a:cubicBezTo>
                <a:cubicBezTo>
                  <a:pt x="173098" y="577455"/>
                  <a:pt x="163201" y="589082"/>
                  <a:pt x="150393" y="596929"/>
                </a:cubicBezTo>
                <a:cubicBezTo>
                  <a:pt x="138944" y="604099"/>
                  <a:pt x="125748" y="607780"/>
                  <a:pt x="112262" y="607780"/>
                </a:cubicBezTo>
                <a:cubicBezTo>
                  <a:pt x="87034" y="607780"/>
                  <a:pt x="63942" y="595088"/>
                  <a:pt x="50649" y="573677"/>
                </a:cubicBezTo>
                <a:lnTo>
                  <a:pt x="10868" y="509636"/>
                </a:lnTo>
                <a:cubicBezTo>
                  <a:pt x="-10187" y="475727"/>
                  <a:pt x="292" y="431063"/>
                  <a:pt x="34155" y="410039"/>
                </a:cubicBezTo>
                <a:cubicBezTo>
                  <a:pt x="40655" y="406067"/>
                  <a:pt x="47544" y="403064"/>
                  <a:pt x="54724" y="401320"/>
                </a:cubicBezTo>
                <a:cubicBezTo>
                  <a:pt x="49582" y="386787"/>
                  <a:pt x="45119" y="372739"/>
                  <a:pt x="42208" y="361888"/>
                </a:cubicBezTo>
                <a:cubicBezTo>
                  <a:pt x="42208" y="361791"/>
                  <a:pt x="42208" y="361791"/>
                  <a:pt x="42111" y="361694"/>
                </a:cubicBezTo>
                <a:cubicBezTo>
                  <a:pt x="39879" y="352103"/>
                  <a:pt x="35416" y="345611"/>
                  <a:pt x="29594" y="343383"/>
                </a:cubicBezTo>
                <a:cubicBezTo>
                  <a:pt x="27751" y="342705"/>
                  <a:pt x="26295" y="341058"/>
                  <a:pt x="25713" y="339120"/>
                </a:cubicBezTo>
                <a:lnTo>
                  <a:pt x="2524" y="260934"/>
                </a:lnTo>
                <a:cubicBezTo>
                  <a:pt x="2038" y="259094"/>
                  <a:pt x="2232" y="257059"/>
                  <a:pt x="3300" y="255509"/>
                </a:cubicBezTo>
                <a:cubicBezTo>
                  <a:pt x="4367" y="253959"/>
                  <a:pt x="6017" y="252893"/>
                  <a:pt x="7957" y="252699"/>
                </a:cubicBezTo>
                <a:close/>
                <a:moveTo>
                  <a:pt x="140419" y="110338"/>
                </a:moveTo>
                <a:cubicBezTo>
                  <a:pt x="143426" y="109659"/>
                  <a:pt x="146434" y="111016"/>
                  <a:pt x="147792" y="113729"/>
                </a:cubicBezTo>
                <a:cubicBezTo>
                  <a:pt x="154196" y="126230"/>
                  <a:pt x="163898" y="135339"/>
                  <a:pt x="176607" y="140766"/>
                </a:cubicBezTo>
                <a:cubicBezTo>
                  <a:pt x="185436" y="144545"/>
                  <a:pt x="195817" y="146386"/>
                  <a:pt x="207557" y="146386"/>
                </a:cubicBezTo>
                <a:cubicBezTo>
                  <a:pt x="236760" y="146386"/>
                  <a:pt x="268776" y="134758"/>
                  <a:pt x="290606" y="124970"/>
                </a:cubicBezTo>
                <a:cubicBezTo>
                  <a:pt x="292449" y="124195"/>
                  <a:pt x="294681" y="124292"/>
                  <a:pt x="296427" y="125261"/>
                </a:cubicBezTo>
                <a:cubicBezTo>
                  <a:pt x="298271" y="126327"/>
                  <a:pt x="299435" y="128168"/>
                  <a:pt x="299629" y="130203"/>
                </a:cubicBezTo>
                <a:cubicBezTo>
                  <a:pt x="302054" y="152297"/>
                  <a:pt x="309525" y="171678"/>
                  <a:pt x="321652" y="187861"/>
                </a:cubicBezTo>
                <a:cubicBezTo>
                  <a:pt x="337661" y="209277"/>
                  <a:pt x="361431" y="224104"/>
                  <a:pt x="392089" y="231953"/>
                </a:cubicBezTo>
                <a:cubicBezTo>
                  <a:pt x="394223" y="232534"/>
                  <a:pt x="395970" y="234085"/>
                  <a:pt x="396649" y="236217"/>
                </a:cubicBezTo>
                <a:cubicBezTo>
                  <a:pt x="397328" y="238349"/>
                  <a:pt x="396843" y="240674"/>
                  <a:pt x="395485" y="242322"/>
                </a:cubicBezTo>
                <a:lnTo>
                  <a:pt x="317384" y="336998"/>
                </a:lnTo>
                <a:cubicBezTo>
                  <a:pt x="316122" y="338548"/>
                  <a:pt x="314182" y="339420"/>
                  <a:pt x="312144" y="339323"/>
                </a:cubicBezTo>
                <a:cubicBezTo>
                  <a:pt x="310107" y="339226"/>
                  <a:pt x="308264" y="338257"/>
                  <a:pt x="307099" y="336610"/>
                </a:cubicBezTo>
                <a:cubicBezTo>
                  <a:pt x="282650" y="302596"/>
                  <a:pt x="256940" y="287382"/>
                  <a:pt x="223856" y="287382"/>
                </a:cubicBezTo>
                <a:cubicBezTo>
                  <a:pt x="190675" y="287382"/>
                  <a:pt x="165062" y="302596"/>
                  <a:pt x="140516" y="336610"/>
                </a:cubicBezTo>
                <a:cubicBezTo>
                  <a:pt x="139352" y="338257"/>
                  <a:pt x="137508" y="339226"/>
                  <a:pt x="135568" y="339323"/>
                </a:cubicBezTo>
                <a:cubicBezTo>
                  <a:pt x="135471" y="339323"/>
                  <a:pt x="135374" y="339323"/>
                  <a:pt x="135277" y="339323"/>
                </a:cubicBezTo>
                <a:cubicBezTo>
                  <a:pt x="133433" y="339323"/>
                  <a:pt x="131590" y="338451"/>
                  <a:pt x="130329" y="336998"/>
                </a:cubicBezTo>
                <a:lnTo>
                  <a:pt x="42040" y="233213"/>
                </a:lnTo>
                <a:cubicBezTo>
                  <a:pt x="40682" y="231662"/>
                  <a:pt x="40197" y="229433"/>
                  <a:pt x="40682" y="227495"/>
                </a:cubicBezTo>
                <a:cubicBezTo>
                  <a:pt x="49802" y="190865"/>
                  <a:pt x="74930" y="127102"/>
                  <a:pt x="140419" y="110338"/>
                </a:cubicBezTo>
                <a:close/>
                <a:moveTo>
                  <a:pt x="223940" y="0"/>
                </a:moveTo>
                <a:cubicBezTo>
                  <a:pt x="307496" y="0"/>
                  <a:pt x="368052" y="17153"/>
                  <a:pt x="395516" y="52331"/>
                </a:cubicBezTo>
                <a:cubicBezTo>
                  <a:pt x="417157" y="80046"/>
                  <a:pt x="413858" y="113383"/>
                  <a:pt x="413858" y="113383"/>
                </a:cubicBezTo>
                <a:lnTo>
                  <a:pt x="408617" y="194107"/>
                </a:lnTo>
                <a:cubicBezTo>
                  <a:pt x="408520" y="195948"/>
                  <a:pt x="407550" y="197693"/>
                  <a:pt x="406094" y="198856"/>
                </a:cubicBezTo>
                <a:cubicBezTo>
                  <a:pt x="404929" y="199728"/>
                  <a:pt x="402794" y="200406"/>
                  <a:pt x="400854" y="200116"/>
                </a:cubicBezTo>
                <a:cubicBezTo>
                  <a:pt x="373099" y="194689"/>
                  <a:pt x="352428" y="183254"/>
                  <a:pt x="339327" y="166004"/>
                </a:cubicBezTo>
                <a:cubicBezTo>
                  <a:pt x="317104" y="136738"/>
                  <a:pt x="322829" y="102045"/>
                  <a:pt x="323509" y="98459"/>
                </a:cubicBezTo>
                <a:cubicBezTo>
                  <a:pt x="326711" y="81500"/>
                  <a:pt x="317104" y="79271"/>
                  <a:pt x="305264" y="85570"/>
                </a:cubicBezTo>
                <a:cubicBezTo>
                  <a:pt x="291969" y="92644"/>
                  <a:pt x="244708" y="116775"/>
                  <a:pt x="211713" y="116775"/>
                </a:cubicBezTo>
                <a:cubicBezTo>
                  <a:pt x="204143" y="116775"/>
                  <a:pt x="197544" y="115612"/>
                  <a:pt x="192110" y="113286"/>
                </a:cubicBezTo>
                <a:cubicBezTo>
                  <a:pt x="182696" y="109313"/>
                  <a:pt x="176679" y="101463"/>
                  <a:pt x="173768" y="89253"/>
                </a:cubicBezTo>
                <a:cubicBezTo>
                  <a:pt x="173768" y="89253"/>
                  <a:pt x="172312" y="83341"/>
                  <a:pt x="170177" y="81403"/>
                </a:cubicBezTo>
                <a:cubicBezTo>
                  <a:pt x="167751" y="78980"/>
                  <a:pt x="160376" y="79949"/>
                  <a:pt x="160376" y="79949"/>
                </a:cubicBezTo>
                <a:cubicBezTo>
                  <a:pt x="112144" y="85861"/>
                  <a:pt x="73714" y="113577"/>
                  <a:pt x="49162" y="160189"/>
                </a:cubicBezTo>
                <a:cubicBezTo>
                  <a:pt x="47803" y="162806"/>
                  <a:pt x="44892" y="164163"/>
                  <a:pt x="41981" y="163581"/>
                </a:cubicBezTo>
                <a:cubicBezTo>
                  <a:pt x="39069" y="162903"/>
                  <a:pt x="36934" y="160480"/>
                  <a:pt x="36837" y="157573"/>
                </a:cubicBezTo>
                <a:lnTo>
                  <a:pt x="34023" y="114158"/>
                </a:lnTo>
                <a:cubicBezTo>
                  <a:pt x="33829" y="108053"/>
                  <a:pt x="29753" y="80240"/>
                  <a:pt x="52268" y="52331"/>
                </a:cubicBezTo>
                <a:cubicBezTo>
                  <a:pt x="80314" y="17541"/>
                  <a:pt x="140287" y="0"/>
                  <a:pt x="223940" y="0"/>
                </a:cubicBezTo>
                <a:close/>
              </a:path>
            </a:pathLst>
          </a:custGeom>
          <a:solidFill>
            <a:srgbClr val="4BC5B9"/>
          </a:solidFill>
          <a:ln>
            <a:noFill/>
          </a:ln>
        </p:spPr>
        <p:txBody>
          <a:bodyPr/>
          <a:lstStyle/>
          <a:p>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17" name="shield_115695"/>
          <p:cNvSpPr>
            <a:spLocks noChangeAspect="1"/>
          </p:cNvSpPr>
          <p:nvPr/>
        </p:nvSpPr>
        <p:spPr bwMode="auto">
          <a:xfrm>
            <a:off x="5792832" y="5309744"/>
            <a:ext cx="609685" cy="699039"/>
          </a:xfrm>
          <a:custGeom>
            <a:avLst/>
            <a:gdLst>
              <a:gd name="T0" fmla="*/ 5731 w 5973"/>
              <a:gd name="T1" fmla="*/ 73 h 6858"/>
              <a:gd name="T2" fmla="*/ 5279 w 5973"/>
              <a:gd name="T3" fmla="*/ 125 h 6858"/>
              <a:gd name="T4" fmla="*/ 3254 w 5973"/>
              <a:gd name="T5" fmla="*/ 125 h 6858"/>
              <a:gd name="T6" fmla="*/ 2719 w 5973"/>
              <a:gd name="T7" fmla="*/ 125 h 6858"/>
              <a:gd name="T8" fmla="*/ 694 w 5973"/>
              <a:gd name="T9" fmla="*/ 125 h 6858"/>
              <a:gd name="T10" fmla="*/ 242 w 5973"/>
              <a:gd name="T11" fmla="*/ 73 h 6858"/>
              <a:gd name="T12" fmla="*/ 0 w 5973"/>
              <a:gd name="T13" fmla="*/ 458 h 6858"/>
              <a:gd name="T14" fmla="*/ 0 w 5973"/>
              <a:gd name="T15" fmla="*/ 3871 h 6858"/>
              <a:gd name="T16" fmla="*/ 2867 w 5973"/>
              <a:gd name="T17" fmla="*/ 6841 h 6858"/>
              <a:gd name="T18" fmla="*/ 2986 w 5973"/>
              <a:gd name="T19" fmla="*/ 6858 h 6858"/>
              <a:gd name="T20" fmla="*/ 3106 w 5973"/>
              <a:gd name="T21" fmla="*/ 6841 h 6858"/>
              <a:gd name="T22" fmla="*/ 5973 w 5973"/>
              <a:gd name="T23" fmla="*/ 3871 h 6858"/>
              <a:gd name="T24" fmla="*/ 5973 w 5973"/>
              <a:gd name="T25" fmla="*/ 458 h 6858"/>
              <a:gd name="T26" fmla="*/ 5731 w 5973"/>
              <a:gd name="T27" fmla="*/ 73 h 6858"/>
              <a:gd name="T28" fmla="*/ 853 w 5973"/>
              <a:gd name="T29" fmla="*/ 3871 h 6858"/>
              <a:gd name="T30" fmla="*/ 853 w 5973"/>
              <a:gd name="T31" fmla="*/ 3444 h 6858"/>
              <a:gd name="T32" fmla="*/ 2986 w 5973"/>
              <a:gd name="T33" fmla="*/ 3444 h 6858"/>
              <a:gd name="T34" fmla="*/ 2986 w 5973"/>
              <a:gd name="T35" fmla="*/ 975 h 6858"/>
              <a:gd name="T36" fmla="*/ 5120 w 5973"/>
              <a:gd name="T37" fmla="*/ 1171 h 6858"/>
              <a:gd name="T38" fmla="*/ 5120 w 5973"/>
              <a:gd name="T39" fmla="*/ 3444 h 6858"/>
              <a:gd name="T40" fmla="*/ 2986 w 5973"/>
              <a:gd name="T41" fmla="*/ 3444 h 6858"/>
              <a:gd name="T42" fmla="*/ 2986 w 5973"/>
              <a:gd name="T43" fmla="*/ 5985 h 6858"/>
              <a:gd name="T44" fmla="*/ 853 w 5973"/>
              <a:gd name="T45" fmla="*/ 3871 h 6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73" h="6858">
                <a:moveTo>
                  <a:pt x="5731" y="73"/>
                </a:moveTo>
                <a:cubicBezTo>
                  <a:pt x="5582" y="2"/>
                  <a:pt x="5407" y="22"/>
                  <a:pt x="5279" y="125"/>
                </a:cubicBezTo>
                <a:cubicBezTo>
                  <a:pt x="4730" y="567"/>
                  <a:pt x="3803" y="567"/>
                  <a:pt x="3254" y="125"/>
                </a:cubicBezTo>
                <a:cubicBezTo>
                  <a:pt x="3098" y="0"/>
                  <a:pt x="2875" y="0"/>
                  <a:pt x="2719" y="125"/>
                </a:cubicBezTo>
                <a:cubicBezTo>
                  <a:pt x="2170" y="567"/>
                  <a:pt x="1243" y="567"/>
                  <a:pt x="694" y="125"/>
                </a:cubicBezTo>
                <a:cubicBezTo>
                  <a:pt x="566" y="22"/>
                  <a:pt x="390" y="2"/>
                  <a:pt x="242" y="73"/>
                </a:cubicBezTo>
                <a:cubicBezTo>
                  <a:pt x="94" y="144"/>
                  <a:pt x="0" y="293"/>
                  <a:pt x="0" y="458"/>
                </a:cubicBezTo>
                <a:lnTo>
                  <a:pt x="0" y="3871"/>
                </a:lnTo>
                <a:cubicBezTo>
                  <a:pt x="0" y="5208"/>
                  <a:pt x="1072" y="6318"/>
                  <a:pt x="2867" y="6841"/>
                </a:cubicBezTo>
                <a:cubicBezTo>
                  <a:pt x="2906" y="6852"/>
                  <a:pt x="2946" y="6858"/>
                  <a:pt x="2986" y="6858"/>
                </a:cubicBezTo>
                <a:cubicBezTo>
                  <a:pt x="3026" y="6858"/>
                  <a:pt x="3067" y="6852"/>
                  <a:pt x="3106" y="6841"/>
                </a:cubicBezTo>
                <a:cubicBezTo>
                  <a:pt x="4901" y="6318"/>
                  <a:pt x="5973" y="5208"/>
                  <a:pt x="5973" y="3871"/>
                </a:cubicBezTo>
                <a:lnTo>
                  <a:pt x="5973" y="458"/>
                </a:lnTo>
                <a:cubicBezTo>
                  <a:pt x="5973" y="293"/>
                  <a:pt x="5879" y="144"/>
                  <a:pt x="5731" y="73"/>
                </a:cubicBezTo>
                <a:close/>
                <a:moveTo>
                  <a:pt x="853" y="3871"/>
                </a:moveTo>
                <a:lnTo>
                  <a:pt x="853" y="3444"/>
                </a:lnTo>
                <a:lnTo>
                  <a:pt x="2986" y="3444"/>
                </a:lnTo>
                <a:lnTo>
                  <a:pt x="2986" y="975"/>
                </a:lnTo>
                <a:cubicBezTo>
                  <a:pt x="3619" y="1347"/>
                  <a:pt x="4426" y="1413"/>
                  <a:pt x="5120" y="1171"/>
                </a:cubicBezTo>
                <a:lnTo>
                  <a:pt x="5120" y="3444"/>
                </a:lnTo>
                <a:lnTo>
                  <a:pt x="2986" y="3444"/>
                </a:lnTo>
                <a:lnTo>
                  <a:pt x="2986" y="5985"/>
                </a:lnTo>
                <a:cubicBezTo>
                  <a:pt x="1648" y="5565"/>
                  <a:pt x="853" y="4781"/>
                  <a:pt x="853" y="3871"/>
                </a:cubicBezTo>
                <a:close/>
              </a:path>
            </a:pathLst>
          </a:custGeom>
          <a:solidFill>
            <a:srgbClr val="4BC5B9"/>
          </a:solidFill>
          <a:ln>
            <a:noFill/>
          </a:ln>
        </p:spPr>
        <p:txBody>
          <a:bodyPr/>
          <a:lstStyle/>
          <a:p>
            <a:endParaRPr lang="zh-CN" altLang="en-US" dirty="0">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19" name="矩形 18"/>
          <p:cNvSpPr/>
          <p:nvPr/>
        </p:nvSpPr>
        <p:spPr>
          <a:xfrm flipV="1">
            <a:off x="4631362" y="5183078"/>
            <a:ext cx="942619" cy="942619"/>
          </a:xfrm>
          <a:prstGeom prst="rect">
            <a:avLst/>
          </a:prstGeom>
          <a:noFill/>
          <a:ln>
            <a:solidFill>
              <a:srgbClr val="4BC5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0" name="矩形 19"/>
          <p:cNvSpPr/>
          <p:nvPr/>
        </p:nvSpPr>
        <p:spPr>
          <a:xfrm flipV="1">
            <a:off x="5626506" y="5183077"/>
            <a:ext cx="942619" cy="942619"/>
          </a:xfrm>
          <a:prstGeom prst="rect">
            <a:avLst/>
          </a:prstGeom>
          <a:noFill/>
          <a:ln>
            <a:solidFill>
              <a:srgbClr val="4BC5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1" name="矩形 20"/>
          <p:cNvSpPr/>
          <p:nvPr/>
        </p:nvSpPr>
        <p:spPr>
          <a:xfrm flipV="1">
            <a:off x="6616382" y="5183077"/>
            <a:ext cx="942619" cy="942619"/>
          </a:xfrm>
          <a:prstGeom prst="rect">
            <a:avLst/>
          </a:prstGeom>
          <a:noFill/>
          <a:ln>
            <a:solidFill>
              <a:srgbClr val="4BC5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5547360" cy="6858000"/>
          </a:xfrm>
          <a:prstGeom prst="rect">
            <a:avLst/>
          </a:prstGeom>
          <a:solidFill>
            <a:srgbClr val="4BC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8" name="菱形 7"/>
          <p:cNvSpPr/>
          <p:nvPr/>
        </p:nvSpPr>
        <p:spPr>
          <a:xfrm>
            <a:off x="6370321" y="1930513"/>
            <a:ext cx="548642" cy="548642"/>
          </a:xfrm>
          <a:prstGeom prst="diamond">
            <a:avLst/>
          </a:prstGeom>
          <a:solidFill>
            <a:srgbClr val="4BC5B9"/>
          </a:solidFill>
          <a:ln>
            <a:solidFill>
              <a:srgbClr val="4BC5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30" name="菱形 29"/>
          <p:cNvSpPr/>
          <p:nvPr/>
        </p:nvSpPr>
        <p:spPr>
          <a:xfrm>
            <a:off x="6410963" y="2832921"/>
            <a:ext cx="548642" cy="548642"/>
          </a:xfrm>
          <a:prstGeom prst="diamond">
            <a:avLst/>
          </a:prstGeom>
          <a:solidFill>
            <a:srgbClr val="4BC5B9"/>
          </a:solidFill>
          <a:ln>
            <a:solidFill>
              <a:srgbClr val="4BC5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31" name="菱形 30"/>
          <p:cNvSpPr/>
          <p:nvPr/>
        </p:nvSpPr>
        <p:spPr>
          <a:xfrm>
            <a:off x="6446035" y="3812435"/>
            <a:ext cx="548642" cy="548642"/>
          </a:xfrm>
          <a:prstGeom prst="diamond">
            <a:avLst/>
          </a:prstGeom>
          <a:solidFill>
            <a:srgbClr val="4BC5B9"/>
          </a:solidFill>
          <a:ln>
            <a:solidFill>
              <a:srgbClr val="4BC5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32" name="菱形 31"/>
          <p:cNvSpPr/>
          <p:nvPr/>
        </p:nvSpPr>
        <p:spPr>
          <a:xfrm>
            <a:off x="6446035" y="4868119"/>
            <a:ext cx="548642" cy="548642"/>
          </a:xfrm>
          <a:prstGeom prst="diamond">
            <a:avLst/>
          </a:prstGeom>
          <a:solidFill>
            <a:srgbClr val="4BC5B9"/>
          </a:solidFill>
          <a:ln>
            <a:solidFill>
              <a:srgbClr val="4BC5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9" name="文本框 8"/>
          <p:cNvSpPr txBox="1"/>
          <p:nvPr/>
        </p:nvSpPr>
        <p:spPr>
          <a:xfrm flipH="1">
            <a:off x="6408178" y="2003917"/>
            <a:ext cx="548642" cy="369332"/>
          </a:xfrm>
          <a:prstGeom prst="rect">
            <a:avLst/>
          </a:prstGeom>
          <a:noFill/>
        </p:spPr>
        <p:txBody>
          <a:bodyPr wrap="square" rtlCol="0">
            <a:spAutoFit/>
          </a:bodyPr>
          <a:lstStyle/>
          <a:p>
            <a:r>
              <a:rPr lang="en-US" altLang="zh-CN"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01</a:t>
            </a:r>
            <a:endParaRPr lang="zh-CN" altLang="en-US"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33" name="文本框 32"/>
          <p:cNvSpPr txBox="1"/>
          <p:nvPr/>
        </p:nvSpPr>
        <p:spPr>
          <a:xfrm flipH="1">
            <a:off x="6446035" y="2926854"/>
            <a:ext cx="548642" cy="369332"/>
          </a:xfrm>
          <a:prstGeom prst="rect">
            <a:avLst/>
          </a:prstGeom>
          <a:noFill/>
        </p:spPr>
        <p:txBody>
          <a:bodyPr wrap="square" rtlCol="0">
            <a:spAutoFit/>
          </a:bodyPr>
          <a:lstStyle/>
          <a:p>
            <a:r>
              <a:rPr lang="en-US" altLang="zh-CN"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02</a:t>
            </a:r>
            <a:endParaRPr lang="zh-CN" altLang="en-US"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34" name="文本框 33"/>
          <p:cNvSpPr txBox="1"/>
          <p:nvPr/>
        </p:nvSpPr>
        <p:spPr>
          <a:xfrm flipH="1">
            <a:off x="6476518" y="3909746"/>
            <a:ext cx="548642" cy="369332"/>
          </a:xfrm>
          <a:prstGeom prst="rect">
            <a:avLst/>
          </a:prstGeom>
          <a:noFill/>
        </p:spPr>
        <p:txBody>
          <a:bodyPr wrap="square" rtlCol="0">
            <a:spAutoFit/>
          </a:bodyPr>
          <a:lstStyle/>
          <a:p>
            <a:r>
              <a:rPr lang="en-US" altLang="zh-CN"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03</a:t>
            </a:r>
            <a:endParaRPr lang="zh-CN" altLang="en-US"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35" name="文本框 34"/>
          <p:cNvSpPr txBox="1"/>
          <p:nvPr/>
        </p:nvSpPr>
        <p:spPr>
          <a:xfrm flipH="1">
            <a:off x="6491758" y="4942534"/>
            <a:ext cx="548642" cy="369332"/>
          </a:xfrm>
          <a:prstGeom prst="rect">
            <a:avLst/>
          </a:prstGeom>
          <a:noFill/>
        </p:spPr>
        <p:txBody>
          <a:bodyPr wrap="square" rtlCol="0">
            <a:spAutoFit/>
          </a:bodyPr>
          <a:lstStyle/>
          <a:p>
            <a:r>
              <a:rPr lang="en-US" altLang="zh-CN"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04</a:t>
            </a:r>
            <a:endParaRPr lang="zh-CN" altLang="en-US"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cxnSp>
        <p:nvCxnSpPr>
          <p:cNvPr id="38" name="直接连接符 37"/>
          <p:cNvCxnSpPr/>
          <p:nvPr/>
        </p:nvCxnSpPr>
        <p:spPr>
          <a:xfrm>
            <a:off x="2349661" y="1643605"/>
            <a:ext cx="319769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529744" y="1643605"/>
            <a:ext cx="2527136" cy="0"/>
          </a:xfrm>
          <a:prstGeom prst="line">
            <a:avLst/>
          </a:prstGeom>
          <a:ln w="15875">
            <a:solidFill>
              <a:srgbClr val="4BC5B9"/>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99840" y="1128978"/>
            <a:ext cx="3759200" cy="521970"/>
          </a:xfrm>
          <a:prstGeom prst="rect">
            <a:avLst/>
          </a:prstGeom>
          <a:noFill/>
        </p:spPr>
        <p:txBody>
          <a:bodyPr wrap="square" rtlCol="0">
            <a:spAutoFit/>
          </a:bodyPr>
          <a:lstStyle/>
          <a:p>
            <a:r>
              <a:rPr lang="en-US" altLang="zh-CN" sz="28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     CONT</a:t>
            </a:r>
            <a:r>
              <a:rPr lang="en-US" altLang="zh-CN" sz="28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rPr>
              <a:t>ENTS</a:t>
            </a:r>
            <a:endParaRPr lang="zh-CN" altLang="en-US" sz="28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44" name="矩形 43"/>
          <p:cNvSpPr/>
          <p:nvPr/>
        </p:nvSpPr>
        <p:spPr>
          <a:xfrm>
            <a:off x="4934675" y="-489466"/>
            <a:ext cx="327334" cy="369332"/>
          </a:xfrm>
          <a:prstGeom prst="rect">
            <a:avLst/>
          </a:prstGeom>
        </p:spPr>
        <p:txBody>
          <a:bodyPr wrap="none">
            <a:spAutoFit/>
          </a:bodyPr>
          <a:lstStyle/>
          <a:p>
            <a:r>
              <a:rPr lang="en-US" altLang="zh-CN"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S</a:t>
            </a:r>
            <a:endParaRPr lang="zh-CN" altLang="en-US" dirty="0">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45" name="Freeform 13"/>
          <p:cNvSpPr/>
          <p:nvPr/>
        </p:nvSpPr>
        <p:spPr bwMode="auto">
          <a:xfrm>
            <a:off x="-885323" y="1478666"/>
            <a:ext cx="7217787" cy="4931425"/>
          </a:xfrm>
          <a:custGeom>
            <a:avLst/>
            <a:gdLst/>
            <a:ahLst/>
            <a:cxnLst>
              <a:cxn ang="0">
                <a:pos x="108" y="17"/>
              </a:cxn>
              <a:cxn ang="0">
                <a:pos x="92" y="17"/>
              </a:cxn>
              <a:cxn ang="0">
                <a:pos x="92" y="46"/>
              </a:cxn>
              <a:cxn ang="0">
                <a:pos x="87" y="41"/>
              </a:cxn>
              <a:cxn ang="0">
                <a:pos x="87" y="36"/>
              </a:cxn>
              <a:cxn ang="0">
                <a:pos x="78" y="36"/>
              </a:cxn>
              <a:cxn ang="0">
                <a:pos x="78" y="41"/>
              </a:cxn>
              <a:cxn ang="0">
                <a:pos x="73" y="46"/>
              </a:cxn>
              <a:cxn ang="0">
                <a:pos x="73" y="17"/>
              </a:cxn>
              <a:cxn ang="0">
                <a:pos x="57" y="17"/>
              </a:cxn>
              <a:cxn ang="0">
                <a:pos x="24" y="115"/>
              </a:cxn>
              <a:cxn ang="0">
                <a:pos x="45" y="110"/>
              </a:cxn>
              <a:cxn ang="0">
                <a:pos x="73" y="94"/>
              </a:cxn>
              <a:cxn ang="0">
                <a:pos x="73" y="52"/>
              </a:cxn>
              <a:cxn ang="0">
                <a:pos x="83" y="42"/>
              </a:cxn>
              <a:cxn ang="0">
                <a:pos x="92" y="52"/>
              </a:cxn>
              <a:cxn ang="0">
                <a:pos x="92" y="94"/>
              </a:cxn>
              <a:cxn ang="0">
                <a:pos x="120" y="110"/>
              </a:cxn>
              <a:cxn ang="0">
                <a:pos x="142" y="115"/>
              </a:cxn>
              <a:cxn ang="0">
                <a:pos x="108" y="17"/>
              </a:cxn>
            </a:cxnLst>
            <a:rect l="0" t="0" r="r" b="b"/>
            <a:pathLst>
              <a:path w="166" h="124">
                <a:moveTo>
                  <a:pt x="108" y="17"/>
                </a:moveTo>
                <a:cubicBezTo>
                  <a:pt x="92" y="0"/>
                  <a:pt x="92" y="17"/>
                  <a:pt x="92" y="17"/>
                </a:cubicBezTo>
                <a:cubicBezTo>
                  <a:pt x="92" y="46"/>
                  <a:pt x="92" y="46"/>
                  <a:pt x="92" y="46"/>
                </a:cubicBezTo>
                <a:cubicBezTo>
                  <a:pt x="87" y="41"/>
                  <a:pt x="87" y="41"/>
                  <a:pt x="87" y="41"/>
                </a:cubicBezTo>
                <a:cubicBezTo>
                  <a:pt x="87" y="36"/>
                  <a:pt x="87" y="36"/>
                  <a:pt x="87" y="36"/>
                </a:cubicBezTo>
                <a:cubicBezTo>
                  <a:pt x="78" y="36"/>
                  <a:pt x="78" y="36"/>
                  <a:pt x="78" y="36"/>
                </a:cubicBezTo>
                <a:cubicBezTo>
                  <a:pt x="78" y="41"/>
                  <a:pt x="78" y="41"/>
                  <a:pt x="78" y="41"/>
                </a:cubicBezTo>
                <a:cubicBezTo>
                  <a:pt x="73" y="46"/>
                  <a:pt x="73" y="46"/>
                  <a:pt x="73" y="46"/>
                </a:cubicBezTo>
                <a:cubicBezTo>
                  <a:pt x="73" y="17"/>
                  <a:pt x="73" y="17"/>
                  <a:pt x="73" y="17"/>
                </a:cubicBezTo>
                <a:cubicBezTo>
                  <a:pt x="73" y="17"/>
                  <a:pt x="73" y="0"/>
                  <a:pt x="57" y="17"/>
                </a:cubicBezTo>
                <a:cubicBezTo>
                  <a:pt x="57" y="17"/>
                  <a:pt x="0" y="77"/>
                  <a:pt x="24" y="115"/>
                </a:cubicBezTo>
                <a:cubicBezTo>
                  <a:pt x="26" y="119"/>
                  <a:pt x="36" y="124"/>
                  <a:pt x="45" y="110"/>
                </a:cubicBezTo>
                <a:cubicBezTo>
                  <a:pt x="50" y="104"/>
                  <a:pt x="70" y="116"/>
                  <a:pt x="73" y="94"/>
                </a:cubicBezTo>
                <a:cubicBezTo>
                  <a:pt x="73" y="52"/>
                  <a:pt x="73" y="52"/>
                  <a:pt x="73" y="52"/>
                </a:cubicBezTo>
                <a:cubicBezTo>
                  <a:pt x="83" y="42"/>
                  <a:pt x="83" y="42"/>
                  <a:pt x="83" y="42"/>
                </a:cubicBezTo>
                <a:cubicBezTo>
                  <a:pt x="92" y="52"/>
                  <a:pt x="92" y="52"/>
                  <a:pt x="92" y="52"/>
                </a:cubicBezTo>
                <a:cubicBezTo>
                  <a:pt x="92" y="94"/>
                  <a:pt x="92" y="94"/>
                  <a:pt x="92" y="94"/>
                </a:cubicBezTo>
                <a:cubicBezTo>
                  <a:pt x="95" y="116"/>
                  <a:pt x="115" y="104"/>
                  <a:pt x="120" y="110"/>
                </a:cubicBezTo>
                <a:cubicBezTo>
                  <a:pt x="130" y="124"/>
                  <a:pt x="139" y="119"/>
                  <a:pt x="142" y="115"/>
                </a:cubicBezTo>
                <a:cubicBezTo>
                  <a:pt x="166" y="77"/>
                  <a:pt x="108" y="17"/>
                  <a:pt x="108" y="17"/>
                </a:cubicBezTo>
              </a:path>
            </a:pathLst>
          </a:custGeom>
          <a:solidFill>
            <a:schemeClr val="bg1">
              <a:alpha val="38000"/>
            </a:schemeClr>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3" name="Text Box 2"/>
          <p:cNvSpPr txBox="1"/>
          <p:nvPr/>
        </p:nvSpPr>
        <p:spPr>
          <a:xfrm>
            <a:off x="7033260" y="1930400"/>
            <a:ext cx="2951480" cy="368300"/>
          </a:xfrm>
          <a:prstGeom prst="rect">
            <a:avLst/>
          </a:prstGeom>
          <a:noFill/>
        </p:spPr>
        <p:txBody>
          <a:bodyPr wrap="square" rtlCol="0" anchor="t">
            <a:spAutoFit/>
          </a:bodyPr>
          <a:p>
            <a:r>
              <a:rPr lang="en-US">
                <a:latin typeface="Arial" panose="020B0604020202020204" pitchFamily="34" charset="0"/>
                <a:sym typeface="+mn-ea"/>
              </a:rPr>
              <a:t>Introduction</a:t>
            </a:r>
            <a:endParaRPr lang="en-US"/>
          </a:p>
        </p:txBody>
      </p:sp>
      <p:sp>
        <p:nvSpPr>
          <p:cNvPr id="4" name="Text Box 3"/>
          <p:cNvSpPr txBox="1"/>
          <p:nvPr/>
        </p:nvSpPr>
        <p:spPr>
          <a:xfrm>
            <a:off x="6957060" y="2871470"/>
            <a:ext cx="4780280" cy="368300"/>
          </a:xfrm>
          <a:prstGeom prst="rect">
            <a:avLst/>
          </a:prstGeom>
          <a:noFill/>
        </p:spPr>
        <p:txBody>
          <a:bodyPr wrap="none" rtlCol="0" anchor="t">
            <a:spAutoFit/>
          </a:bodyPr>
          <a:p>
            <a:r>
              <a:rPr lang="en-US">
                <a:latin typeface="Arial" panose="020B0604020202020204" pitchFamily="34" charset="0"/>
                <a:sym typeface="+mn-ea"/>
              </a:rPr>
              <a:t>Literature Review or Background Information:</a:t>
            </a:r>
            <a:endParaRPr lang="en-US"/>
          </a:p>
        </p:txBody>
      </p:sp>
      <p:sp>
        <p:nvSpPr>
          <p:cNvPr id="5" name="Text Box 4"/>
          <p:cNvSpPr txBox="1"/>
          <p:nvPr/>
        </p:nvSpPr>
        <p:spPr>
          <a:xfrm>
            <a:off x="7108190" y="3902710"/>
            <a:ext cx="4132580" cy="368300"/>
          </a:xfrm>
          <a:prstGeom prst="rect">
            <a:avLst/>
          </a:prstGeom>
          <a:noFill/>
        </p:spPr>
        <p:txBody>
          <a:bodyPr wrap="none" rtlCol="0" anchor="t">
            <a:spAutoFit/>
          </a:bodyPr>
          <a:p>
            <a:r>
              <a:rPr lang="en-US">
                <a:latin typeface="Arial" panose="020B0604020202020204" pitchFamily="34" charset="0"/>
                <a:sym typeface="+mn-ea"/>
              </a:rPr>
              <a:t>Methodology or Materials and Methods</a:t>
            </a:r>
            <a:endParaRPr lang="en-US"/>
          </a:p>
        </p:txBody>
      </p:sp>
      <p:sp>
        <p:nvSpPr>
          <p:cNvPr id="6" name="Text Box 5"/>
          <p:cNvSpPr txBox="1"/>
          <p:nvPr/>
        </p:nvSpPr>
        <p:spPr>
          <a:xfrm>
            <a:off x="7108190" y="4959350"/>
            <a:ext cx="2684780" cy="368300"/>
          </a:xfrm>
          <a:prstGeom prst="rect">
            <a:avLst/>
          </a:prstGeom>
          <a:noFill/>
        </p:spPr>
        <p:txBody>
          <a:bodyPr wrap="none" rtlCol="0" anchor="t">
            <a:spAutoFit/>
          </a:bodyPr>
          <a:p>
            <a:r>
              <a:rPr lang="en-US">
                <a:solidFill>
                  <a:schemeClr val="tx1"/>
                </a:solidFill>
                <a:latin typeface="Arial" panose="020B0604020202020204" pitchFamily="34" charset="0"/>
                <a:sym typeface="+mn-ea"/>
              </a:rPr>
              <a:t>Results And Discussions</a:t>
            </a:r>
            <a:endParaRPr lang="en-US">
              <a:solidFill>
                <a:schemeClr val="tx1"/>
              </a:solidFill>
              <a:latin typeface="Arial" panose="020B0604020202020204" pitchFamily="3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0" y="0"/>
            <a:ext cx="12192000" cy="4247909"/>
          </a:xfrm>
          <a:prstGeom prst="rect">
            <a:avLst/>
          </a:prstGeom>
          <a:solidFill>
            <a:srgbClr val="4BC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6" name="Rectangle 3"/>
          <p:cNvSpPr txBox="1">
            <a:spLocks noChangeArrowheads="1"/>
          </p:cNvSpPr>
          <p:nvPr/>
        </p:nvSpPr>
        <p:spPr>
          <a:xfrm>
            <a:off x="2242277" y="2341759"/>
            <a:ext cx="7454562" cy="1906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zh-CN" altLang="en-US" sz="5400" b="1" dirty="0">
                <a:solidFill>
                  <a:schemeClr val="bg1"/>
                </a:solidFill>
                <a:latin typeface="汉仪旗黑Y3-35简" panose="00020600040101010101" pitchFamily="18" charset="-122"/>
                <a:ea typeface="Arial" panose="020B0604020202020204" pitchFamily="34" charset="0"/>
                <a:cs typeface="+mj-cs"/>
                <a:sym typeface="汉仪旗黑Y3-35简" panose="00020600040101010101" pitchFamily="18" charset="-122"/>
              </a:rPr>
              <a:t> Co</a:t>
            </a:r>
            <a:r>
              <a:rPr lang="en-US" altLang="zh-CN" sz="5400" b="1" dirty="0">
                <a:solidFill>
                  <a:schemeClr val="bg1"/>
                </a:solidFill>
                <a:latin typeface="汉仪旗黑Y3-35简" panose="00020600040101010101" pitchFamily="18" charset="-122"/>
                <a:ea typeface="Arial" panose="020B0604020202020204" pitchFamily="34" charset="0"/>
                <a:cs typeface="+mj-cs"/>
                <a:sym typeface="汉仪旗黑Y3-35简" panose="00020600040101010101" pitchFamily="18" charset="-122"/>
              </a:rPr>
              <a:t>vid 19</a:t>
            </a:r>
            <a:endParaRPr lang="zh-CN" altLang="en-US" sz="5400" b="1" dirty="0">
              <a:solidFill>
                <a:schemeClr val="bg1"/>
              </a:solidFill>
              <a:latin typeface="汉仪旗黑Y3-35简" panose="00020600040101010101" pitchFamily="18" charset="-122"/>
              <a:ea typeface="Arial" panose="020B0604020202020204" pitchFamily="34" charset="0"/>
              <a:cs typeface="+mj-cs"/>
              <a:sym typeface="汉仪旗黑Y3-35简" panose="00020600040101010101" pitchFamily="18" charset="-122"/>
            </a:endParaRPr>
          </a:p>
          <a:p>
            <a:pPr marL="0" indent="0" algn="ctr">
              <a:lnSpc>
                <a:spcPct val="100000"/>
              </a:lnSpc>
              <a:buNone/>
              <a:defRPr/>
            </a:pPr>
            <a:r>
              <a:rPr lang="zh-CN" altLang="en-US" sz="5400" b="1" dirty="0">
                <a:solidFill>
                  <a:schemeClr val="bg1"/>
                </a:solidFill>
                <a:latin typeface="汉仪旗黑Y3-35简" panose="00020600040101010101" pitchFamily="18" charset="-122"/>
                <a:ea typeface="Arial" panose="020B0604020202020204" pitchFamily="34" charset="0"/>
                <a:cs typeface="+mj-cs"/>
                <a:sym typeface="汉仪旗黑Y3-35简" panose="00020600040101010101" pitchFamily="18" charset="-122"/>
              </a:rPr>
              <a:t> P</a:t>
            </a:r>
            <a:r>
              <a:rPr lang="en-US" altLang="zh-CN" sz="5400" b="1" dirty="0">
                <a:solidFill>
                  <a:schemeClr val="bg1"/>
                </a:solidFill>
                <a:latin typeface="汉仪旗黑Y3-35简" panose="00020600040101010101" pitchFamily="18" charset="-122"/>
                <a:ea typeface="Arial" panose="020B0604020202020204" pitchFamily="34" charset="0"/>
                <a:cs typeface="+mj-cs"/>
                <a:sym typeface="汉仪旗黑Y3-35简" panose="00020600040101010101" pitchFamily="18" charset="-122"/>
              </a:rPr>
              <a:t>robability Detector</a:t>
            </a:r>
            <a:endParaRPr lang="en-US" altLang="zh-CN" sz="5400" b="1" dirty="0">
              <a:solidFill>
                <a:schemeClr val="bg1"/>
              </a:solidFill>
              <a:latin typeface="汉仪旗黑Y3-35简" panose="00020600040101010101" pitchFamily="18" charset="-122"/>
              <a:ea typeface="Arial" panose="020B0604020202020204" pitchFamily="34" charset="0"/>
              <a:cs typeface="+mj-cs"/>
              <a:sym typeface="汉仪旗黑Y3-35简" panose="00020600040101010101" pitchFamily="18"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886" y="688530"/>
            <a:ext cx="5183754" cy="1544238"/>
          </a:xfrm>
          <a:prstGeom prst="rect">
            <a:avLst/>
          </a:prstGeom>
        </p:spPr>
      </p:pic>
      <p:sp>
        <p:nvSpPr>
          <p:cNvPr id="5" name="Freeform 13"/>
          <p:cNvSpPr/>
          <p:nvPr/>
        </p:nvSpPr>
        <p:spPr bwMode="auto">
          <a:xfrm>
            <a:off x="4870202" y="533400"/>
            <a:ext cx="2197932" cy="1590554"/>
          </a:xfrm>
          <a:custGeom>
            <a:avLst/>
            <a:gdLst/>
            <a:ahLst/>
            <a:cxnLst>
              <a:cxn ang="0">
                <a:pos x="108" y="17"/>
              </a:cxn>
              <a:cxn ang="0">
                <a:pos x="92" y="17"/>
              </a:cxn>
              <a:cxn ang="0">
                <a:pos x="92" y="46"/>
              </a:cxn>
              <a:cxn ang="0">
                <a:pos x="87" y="41"/>
              </a:cxn>
              <a:cxn ang="0">
                <a:pos x="87" y="36"/>
              </a:cxn>
              <a:cxn ang="0">
                <a:pos x="78" y="36"/>
              </a:cxn>
              <a:cxn ang="0">
                <a:pos x="78" y="41"/>
              </a:cxn>
              <a:cxn ang="0">
                <a:pos x="73" y="46"/>
              </a:cxn>
              <a:cxn ang="0">
                <a:pos x="73" y="17"/>
              </a:cxn>
              <a:cxn ang="0">
                <a:pos x="57" y="17"/>
              </a:cxn>
              <a:cxn ang="0">
                <a:pos x="24" y="115"/>
              </a:cxn>
              <a:cxn ang="0">
                <a:pos x="45" y="110"/>
              </a:cxn>
              <a:cxn ang="0">
                <a:pos x="73" y="94"/>
              </a:cxn>
              <a:cxn ang="0">
                <a:pos x="73" y="52"/>
              </a:cxn>
              <a:cxn ang="0">
                <a:pos x="83" y="42"/>
              </a:cxn>
              <a:cxn ang="0">
                <a:pos x="92" y="52"/>
              </a:cxn>
              <a:cxn ang="0">
                <a:pos x="92" y="94"/>
              </a:cxn>
              <a:cxn ang="0">
                <a:pos x="120" y="110"/>
              </a:cxn>
              <a:cxn ang="0">
                <a:pos x="142" y="115"/>
              </a:cxn>
              <a:cxn ang="0">
                <a:pos x="108" y="17"/>
              </a:cxn>
            </a:cxnLst>
            <a:rect l="0" t="0" r="r" b="b"/>
            <a:pathLst>
              <a:path w="166" h="124">
                <a:moveTo>
                  <a:pt x="108" y="17"/>
                </a:moveTo>
                <a:cubicBezTo>
                  <a:pt x="92" y="0"/>
                  <a:pt x="92" y="17"/>
                  <a:pt x="92" y="17"/>
                </a:cubicBezTo>
                <a:cubicBezTo>
                  <a:pt x="92" y="46"/>
                  <a:pt x="92" y="46"/>
                  <a:pt x="92" y="46"/>
                </a:cubicBezTo>
                <a:cubicBezTo>
                  <a:pt x="87" y="41"/>
                  <a:pt x="87" y="41"/>
                  <a:pt x="87" y="41"/>
                </a:cubicBezTo>
                <a:cubicBezTo>
                  <a:pt x="87" y="36"/>
                  <a:pt x="87" y="36"/>
                  <a:pt x="87" y="36"/>
                </a:cubicBezTo>
                <a:cubicBezTo>
                  <a:pt x="78" y="36"/>
                  <a:pt x="78" y="36"/>
                  <a:pt x="78" y="36"/>
                </a:cubicBezTo>
                <a:cubicBezTo>
                  <a:pt x="78" y="41"/>
                  <a:pt x="78" y="41"/>
                  <a:pt x="78" y="41"/>
                </a:cubicBezTo>
                <a:cubicBezTo>
                  <a:pt x="73" y="46"/>
                  <a:pt x="73" y="46"/>
                  <a:pt x="73" y="46"/>
                </a:cubicBezTo>
                <a:cubicBezTo>
                  <a:pt x="73" y="17"/>
                  <a:pt x="73" y="17"/>
                  <a:pt x="73" y="17"/>
                </a:cubicBezTo>
                <a:cubicBezTo>
                  <a:pt x="73" y="17"/>
                  <a:pt x="73" y="0"/>
                  <a:pt x="57" y="17"/>
                </a:cubicBezTo>
                <a:cubicBezTo>
                  <a:pt x="57" y="17"/>
                  <a:pt x="0" y="77"/>
                  <a:pt x="24" y="115"/>
                </a:cubicBezTo>
                <a:cubicBezTo>
                  <a:pt x="26" y="119"/>
                  <a:pt x="36" y="124"/>
                  <a:pt x="45" y="110"/>
                </a:cubicBezTo>
                <a:cubicBezTo>
                  <a:pt x="50" y="104"/>
                  <a:pt x="70" y="116"/>
                  <a:pt x="73" y="94"/>
                </a:cubicBezTo>
                <a:cubicBezTo>
                  <a:pt x="73" y="52"/>
                  <a:pt x="73" y="52"/>
                  <a:pt x="73" y="52"/>
                </a:cubicBezTo>
                <a:cubicBezTo>
                  <a:pt x="83" y="42"/>
                  <a:pt x="83" y="42"/>
                  <a:pt x="83" y="42"/>
                </a:cubicBezTo>
                <a:cubicBezTo>
                  <a:pt x="92" y="52"/>
                  <a:pt x="92" y="52"/>
                  <a:pt x="92" y="52"/>
                </a:cubicBezTo>
                <a:cubicBezTo>
                  <a:pt x="92" y="94"/>
                  <a:pt x="92" y="94"/>
                  <a:pt x="92" y="94"/>
                </a:cubicBezTo>
                <a:cubicBezTo>
                  <a:pt x="95" y="116"/>
                  <a:pt x="115" y="104"/>
                  <a:pt x="120" y="110"/>
                </a:cubicBezTo>
                <a:cubicBezTo>
                  <a:pt x="130" y="124"/>
                  <a:pt x="139" y="119"/>
                  <a:pt x="142" y="115"/>
                </a:cubicBezTo>
                <a:cubicBezTo>
                  <a:pt x="166" y="77"/>
                  <a:pt x="108" y="17"/>
                  <a:pt x="108" y="17"/>
                </a:cubicBezTo>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6681702" y="688530"/>
            <a:ext cx="5183754" cy="1544238"/>
          </a:xfrm>
          <a:prstGeom prst="rect">
            <a:avLst/>
          </a:prstGeom>
        </p:spPr>
      </p:pic>
      <p:sp>
        <p:nvSpPr>
          <p:cNvPr id="15" name="acid-falling-on-hand_62749"/>
          <p:cNvSpPr>
            <a:spLocks noChangeAspect="1"/>
          </p:cNvSpPr>
          <p:nvPr/>
        </p:nvSpPr>
        <p:spPr bwMode="auto">
          <a:xfrm>
            <a:off x="4683887" y="5219301"/>
            <a:ext cx="837571" cy="789482"/>
          </a:xfrm>
          <a:custGeom>
            <a:avLst/>
            <a:gdLst>
              <a:gd name="connsiteX0" fmla="*/ 152352 w 605995"/>
              <a:gd name="connsiteY0" fmla="*/ 250788 h 571202"/>
              <a:gd name="connsiteX1" fmla="*/ 142454 w 605995"/>
              <a:gd name="connsiteY1" fmla="*/ 254857 h 571202"/>
              <a:gd name="connsiteX2" fmla="*/ 142454 w 605995"/>
              <a:gd name="connsiteY2" fmla="*/ 274526 h 571202"/>
              <a:gd name="connsiteX3" fmla="*/ 173701 w 605995"/>
              <a:gd name="connsiteY3" fmla="*/ 305724 h 571202"/>
              <a:gd name="connsiteX4" fmla="*/ 142454 w 605995"/>
              <a:gd name="connsiteY4" fmla="*/ 336923 h 571202"/>
              <a:gd name="connsiteX5" fmla="*/ 138379 w 605995"/>
              <a:gd name="connsiteY5" fmla="*/ 346805 h 571202"/>
              <a:gd name="connsiteX6" fmla="*/ 142454 w 605995"/>
              <a:gd name="connsiteY6" fmla="*/ 356688 h 571202"/>
              <a:gd name="connsiteX7" fmla="*/ 152352 w 605995"/>
              <a:gd name="connsiteY7" fmla="*/ 360757 h 571202"/>
              <a:gd name="connsiteX8" fmla="*/ 162250 w 605995"/>
              <a:gd name="connsiteY8" fmla="*/ 356688 h 571202"/>
              <a:gd name="connsiteX9" fmla="*/ 193497 w 605995"/>
              <a:gd name="connsiteY9" fmla="*/ 325490 h 571202"/>
              <a:gd name="connsiteX10" fmla="*/ 224744 w 605995"/>
              <a:gd name="connsiteY10" fmla="*/ 356688 h 571202"/>
              <a:gd name="connsiteX11" fmla="*/ 234642 w 605995"/>
              <a:gd name="connsiteY11" fmla="*/ 360757 h 571202"/>
              <a:gd name="connsiteX12" fmla="*/ 244443 w 605995"/>
              <a:gd name="connsiteY12" fmla="*/ 356688 h 571202"/>
              <a:gd name="connsiteX13" fmla="*/ 248616 w 605995"/>
              <a:gd name="connsiteY13" fmla="*/ 346805 h 571202"/>
              <a:gd name="connsiteX14" fmla="*/ 244540 w 605995"/>
              <a:gd name="connsiteY14" fmla="*/ 336923 h 571202"/>
              <a:gd name="connsiteX15" fmla="*/ 213293 w 605995"/>
              <a:gd name="connsiteY15" fmla="*/ 305724 h 571202"/>
              <a:gd name="connsiteX16" fmla="*/ 244540 w 605995"/>
              <a:gd name="connsiteY16" fmla="*/ 274526 h 571202"/>
              <a:gd name="connsiteX17" fmla="*/ 248616 w 605995"/>
              <a:gd name="connsiteY17" fmla="*/ 264740 h 571202"/>
              <a:gd name="connsiteX18" fmla="*/ 244540 w 605995"/>
              <a:gd name="connsiteY18" fmla="*/ 254857 h 571202"/>
              <a:gd name="connsiteX19" fmla="*/ 234642 w 605995"/>
              <a:gd name="connsiteY19" fmla="*/ 250788 h 571202"/>
              <a:gd name="connsiteX20" fmla="*/ 224744 w 605995"/>
              <a:gd name="connsiteY20" fmla="*/ 254857 h 571202"/>
              <a:gd name="connsiteX21" fmla="*/ 193497 w 605995"/>
              <a:gd name="connsiteY21" fmla="*/ 286055 h 571202"/>
              <a:gd name="connsiteX22" fmla="*/ 162250 w 605995"/>
              <a:gd name="connsiteY22" fmla="*/ 254857 h 571202"/>
              <a:gd name="connsiteX23" fmla="*/ 152352 w 605995"/>
              <a:gd name="connsiteY23" fmla="*/ 250788 h 571202"/>
              <a:gd name="connsiteX24" fmla="*/ 157592 w 605995"/>
              <a:gd name="connsiteY24" fmla="*/ 127447 h 571202"/>
              <a:gd name="connsiteX25" fmla="*/ 159727 w 605995"/>
              <a:gd name="connsiteY25" fmla="*/ 128513 h 571202"/>
              <a:gd name="connsiteX26" fmla="*/ 249295 w 605995"/>
              <a:gd name="connsiteY26" fmla="*/ 200696 h 571202"/>
              <a:gd name="connsiteX27" fmla="*/ 413098 w 605995"/>
              <a:gd name="connsiteY27" fmla="*/ 245265 h 571202"/>
              <a:gd name="connsiteX28" fmla="*/ 441239 w 605995"/>
              <a:gd name="connsiteY28" fmla="*/ 281792 h 571202"/>
              <a:gd name="connsiteX29" fmla="*/ 434544 w 605995"/>
              <a:gd name="connsiteY29" fmla="*/ 297392 h 571202"/>
              <a:gd name="connsiteX30" fmla="*/ 431633 w 605995"/>
              <a:gd name="connsiteY30" fmla="*/ 299814 h 571202"/>
              <a:gd name="connsiteX31" fmla="*/ 409896 w 605995"/>
              <a:gd name="connsiteY31" fmla="*/ 305046 h 571202"/>
              <a:gd name="connsiteX32" fmla="*/ 362734 w 605995"/>
              <a:gd name="connsiteY32" fmla="*/ 301655 h 571202"/>
              <a:gd name="connsiteX33" fmla="*/ 483549 w 605995"/>
              <a:gd name="connsiteY33" fmla="*/ 422282 h 571202"/>
              <a:gd name="connsiteX34" fmla="*/ 483549 w 605995"/>
              <a:gd name="connsiteY34" fmla="*/ 460457 h 571202"/>
              <a:gd name="connsiteX35" fmla="*/ 445315 w 605995"/>
              <a:gd name="connsiteY35" fmla="*/ 460457 h 571202"/>
              <a:gd name="connsiteX36" fmla="*/ 339542 w 605995"/>
              <a:gd name="connsiteY36" fmla="*/ 354750 h 571202"/>
              <a:gd name="connsiteX37" fmla="*/ 332652 w 605995"/>
              <a:gd name="connsiteY37" fmla="*/ 361533 h 571202"/>
              <a:gd name="connsiteX38" fmla="*/ 468993 w 605995"/>
              <a:gd name="connsiteY38" fmla="*/ 497663 h 571202"/>
              <a:gd name="connsiteX39" fmla="*/ 468993 w 605995"/>
              <a:gd name="connsiteY39" fmla="*/ 535740 h 571202"/>
              <a:gd name="connsiteX40" fmla="*/ 430759 w 605995"/>
              <a:gd name="connsiteY40" fmla="*/ 535740 h 571202"/>
              <a:gd name="connsiteX41" fmla="*/ 294515 w 605995"/>
              <a:gd name="connsiteY41" fmla="*/ 399707 h 571202"/>
              <a:gd name="connsiteX42" fmla="*/ 287626 w 605995"/>
              <a:gd name="connsiteY42" fmla="*/ 406489 h 571202"/>
              <a:gd name="connsiteX43" fmla="*/ 393496 w 605995"/>
              <a:gd name="connsiteY43" fmla="*/ 512196 h 571202"/>
              <a:gd name="connsiteX44" fmla="*/ 393496 w 605995"/>
              <a:gd name="connsiteY44" fmla="*/ 550274 h 571202"/>
              <a:gd name="connsiteX45" fmla="*/ 355359 w 605995"/>
              <a:gd name="connsiteY45" fmla="*/ 550274 h 571202"/>
              <a:gd name="connsiteX46" fmla="*/ 249489 w 605995"/>
              <a:gd name="connsiteY46" fmla="*/ 444567 h 571202"/>
              <a:gd name="connsiteX47" fmla="*/ 242696 w 605995"/>
              <a:gd name="connsiteY47" fmla="*/ 451446 h 571202"/>
              <a:gd name="connsiteX48" fmla="*/ 316543 w 605995"/>
              <a:gd name="connsiteY48" fmla="*/ 525179 h 571202"/>
              <a:gd name="connsiteX49" fmla="*/ 316543 w 605995"/>
              <a:gd name="connsiteY49" fmla="*/ 563354 h 571202"/>
              <a:gd name="connsiteX50" fmla="*/ 278407 w 605995"/>
              <a:gd name="connsiteY50" fmla="*/ 563354 h 571202"/>
              <a:gd name="connsiteX51" fmla="*/ 1067 w 605995"/>
              <a:gd name="connsiteY51" fmla="*/ 286734 h 571202"/>
              <a:gd name="connsiteX52" fmla="*/ 0 w 605995"/>
              <a:gd name="connsiteY52" fmla="*/ 284505 h 571202"/>
              <a:gd name="connsiteX53" fmla="*/ 873 w 605995"/>
              <a:gd name="connsiteY53" fmla="*/ 282277 h 571202"/>
              <a:gd name="connsiteX54" fmla="*/ 155263 w 605995"/>
              <a:gd name="connsiteY54" fmla="*/ 128319 h 571202"/>
              <a:gd name="connsiteX55" fmla="*/ 157592 w 605995"/>
              <a:gd name="connsiteY55" fmla="*/ 127447 h 571202"/>
              <a:gd name="connsiteX56" fmla="*/ 307290 w 605995"/>
              <a:gd name="connsiteY56" fmla="*/ 105687 h 571202"/>
              <a:gd name="connsiteX57" fmla="*/ 332998 w 605995"/>
              <a:gd name="connsiteY57" fmla="*/ 153099 h 571202"/>
              <a:gd name="connsiteX58" fmla="*/ 307290 w 605995"/>
              <a:gd name="connsiteY58" fmla="*/ 178793 h 571202"/>
              <a:gd name="connsiteX59" fmla="*/ 281485 w 605995"/>
              <a:gd name="connsiteY59" fmla="*/ 153099 h 571202"/>
              <a:gd name="connsiteX60" fmla="*/ 307290 w 605995"/>
              <a:gd name="connsiteY60" fmla="*/ 105687 h 571202"/>
              <a:gd name="connsiteX61" fmla="*/ 442373 w 605995"/>
              <a:gd name="connsiteY61" fmla="*/ 80332 h 571202"/>
              <a:gd name="connsiteX62" fmla="*/ 391718 w 605995"/>
              <a:gd name="connsiteY62" fmla="*/ 94087 h 571202"/>
              <a:gd name="connsiteX63" fmla="*/ 562410 w 605995"/>
              <a:gd name="connsiteY63" fmla="*/ 179814 h 571202"/>
              <a:gd name="connsiteX64" fmla="*/ 585990 w 605995"/>
              <a:gd name="connsiteY64" fmla="*/ 172064 h 571202"/>
              <a:gd name="connsiteX65" fmla="*/ 578130 w 605995"/>
              <a:gd name="connsiteY65" fmla="*/ 148623 h 571202"/>
              <a:gd name="connsiteX66" fmla="*/ 350695 w 605995"/>
              <a:gd name="connsiteY66" fmla="*/ 623 h 571202"/>
              <a:gd name="connsiteX67" fmla="*/ 359890 w 605995"/>
              <a:gd name="connsiteY67" fmla="*/ 1289 h 571202"/>
              <a:gd name="connsiteX68" fmla="*/ 365324 w 605995"/>
              <a:gd name="connsiteY68" fmla="*/ 17562 h 571202"/>
              <a:gd name="connsiteX69" fmla="*/ 363771 w 605995"/>
              <a:gd name="connsiteY69" fmla="*/ 20565 h 571202"/>
              <a:gd name="connsiteX70" fmla="*/ 586378 w 605995"/>
              <a:gd name="connsiteY70" fmla="*/ 132446 h 571202"/>
              <a:gd name="connsiteX71" fmla="*/ 602195 w 605995"/>
              <a:gd name="connsiteY71" fmla="*/ 180201 h 571202"/>
              <a:gd name="connsiteX72" fmla="*/ 554258 w 605995"/>
              <a:gd name="connsiteY72" fmla="*/ 195990 h 571202"/>
              <a:gd name="connsiteX73" fmla="*/ 331651 w 605995"/>
              <a:gd name="connsiteY73" fmla="*/ 84206 h 571202"/>
              <a:gd name="connsiteX74" fmla="*/ 330196 w 605995"/>
              <a:gd name="connsiteY74" fmla="*/ 87112 h 571202"/>
              <a:gd name="connsiteX75" fmla="*/ 313893 w 605995"/>
              <a:gd name="connsiteY75" fmla="*/ 92537 h 571202"/>
              <a:gd name="connsiteX76" fmla="*/ 308556 w 605995"/>
              <a:gd name="connsiteY76" fmla="*/ 76263 h 571202"/>
              <a:gd name="connsiteX77" fmla="*/ 343684 w 605995"/>
              <a:gd name="connsiteY77" fmla="*/ 6713 h 571202"/>
              <a:gd name="connsiteX78" fmla="*/ 350695 w 605995"/>
              <a:gd name="connsiteY78" fmla="*/ 623 h 57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5995" h="571202">
                <a:moveTo>
                  <a:pt x="152352" y="250788"/>
                </a:moveTo>
                <a:cubicBezTo>
                  <a:pt x="148665" y="250788"/>
                  <a:pt x="145171" y="252241"/>
                  <a:pt x="142454" y="254857"/>
                </a:cubicBezTo>
                <a:cubicBezTo>
                  <a:pt x="137020" y="260283"/>
                  <a:pt x="137020" y="269100"/>
                  <a:pt x="142454" y="274526"/>
                </a:cubicBezTo>
                <a:lnTo>
                  <a:pt x="173701" y="305724"/>
                </a:lnTo>
                <a:lnTo>
                  <a:pt x="142454" y="336923"/>
                </a:lnTo>
                <a:cubicBezTo>
                  <a:pt x="139834" y="339635"/>
                  <a:pt x="138379" y="343124"/>
                  <a:pt x="138379" y="346805"/>
                </a:cubicBezTo>
                <a:cubicBezTo>
                  <a:pt x="138379" y="350584"/>
                  <a:pt x="139834" y="354072"/>
                  <a:pt x="142454" y="356688"/>
                </a:cubicBezTo>
                <a:cubicBezTo>
                  <a:pt x="145171" y="359304"/>
                  <a:pt x="148665" y="360757"/>
                  <a:pt x="152352" y="360757"/>
                </a:cubicBezTo>
                <a:cubicBezTo>
                  <a:pt x="156137" y="360757"/>
                  <a:pt x="159630" y="359304"/>
                  <a:pt x="162250" y="356688"/>
                </a:cubicBezTo>
                <a:lnTo>
                  <a:pt x="193497" y="325490"/>
                </a:lnTo>
                <a:lnTo>
                  <a:pt x="224744" y="356688"/>
                </a:lnTo>
                <a:cubicBezTo>
                  <a:pt x="227364" y="359304"/>
                  <a:pt x="230857" y="360757"/>
                  <a:pt x="234642" y="360757"/>
                </a:cubicBezTo>
                <a:cubicBezTo>
                  <a:pt x="238329" y="360757"/>
                  <a:pt x="241823" y="359304"/>
                  <a:pt x="244443" y="356688"/>
                </a:cubicBezTo>
                <a:cubicBezTo>
                  <a:pt x="247160" y="354072"/>
                  <a:pt x="248616" y="350584"/>
                  <a:pt x="248616" y="346805"/>
                </a:cubicBezTo>
                <a:cubicBezTo>
                  <a:pt x="248616" y="343124"/>
                  <a:pt x="247160" y="339635"/>
                  <a:pt x="244540" y="336923"/>
                </a:cubicBezTo>
                <a:lnTo>
                  <a:pt x="213293" y="305724"/>
                </a:lnTo>
                <a:lnTo>
                  <a:pt x="244540" y="274526"/>
                </a:lnTo>
                <a:cubicBezTo>
                  <a:pt x="247160" y="271910"/>
                  <a:pt x="248616" y="268422"/>
                  <a:pt x="248616" y="264740"/>
                </a:cubicBezTo>
                <a:cubicBezTo>
                  <a:pt x="248616" y="260961"/>
                  <a:pt x="247160" y="257473"/>
                  <a:pt x="244540" y="254857"/>
                </a:cubicBezTo>
                <a:cubicBezTo>
                  <a:pt x="241823" y="252241"/>
                  <a:pt x="238329" y="250788"/>
                  <a:pt x="234642" y="250788"/>
                </a:cubicBezTo>
                <a:cubicBezTo>
                  <a:pt x="230857" y="250788"/>
                  <a:pt x="227364" y="252241"/>
                  <a:pt x="224744" y="254857"/>
                </a:cubicBezTo>
                <a:lnTo>
                  <a:pt x="193497" y="286055"/>
                </a:lnTo>
                <a:lnTo>
                  <a:pt x="162250" y="254857"/>
                </a:lnTo>
                <a:cubicBezTo>
                  <a:pt x="159630" y="252241"/>
                  <a:pt x="156137" y="250788"/>
                  <a:pt x="152352" y="250788"/>
                </a:cubicBezTo>
                <a:close/>
                <a:moveTo>
                  <a:pt x="157592" y="127447"/>
                </a:moveTo>
                <a:cubicBezTo>
                  <a:pt x="158369" y="127447"/>
                  <a:pt x="159242" y="127834"/>
                  <a:pt x="159727" y="128513"/>
                </a:cubicBezTo>
                <a:cubicBezTo>
                  <a:pt x="159727" y="128513"/>
                  <a:pt x="216787" y="184903"/>
                  <a:pt x="249295" y="200696"/>
                </a:cubicBezTo>
                <a:cubicBezTo>
                  <a:pt x="281706" y="216585"/>
                  <a:pt x="413098" y="245265"/>
                  <a:pt x="413098" y="245265"/>
                </a:cubicBezTo>
                <a:cubicBezTo>
                  <a:pt x="435223" y="250691"/>
                  <a:pt x="442598" y="264158"/>
                  <a:pt x="441239" y="281792"/>
                </a:cubicBezTo>
                <a:cubicBezTo>
                  <a:pt x="440851" y="288090"/>
                  <a:pt x="438522" y="293322"/>
                  <a:pt x="434544" y="297392"/>
                </a:cubicBezTo>
                <a:cubicBezTo>
                  <a:pt x="433670" y="298264"/>
                  <a:pt x="432700" y="299039"/>
                  <a:pt x="431633" y="299814"/>
                </a:cubicBezTo>
                <a:cubicBezTo>
                  <a:pt x="426101" y="303786"/>
                  <a:pt x="418338" y="305724"/>
                  <a:pt x="409896" y="305046"/>
                </a:cubicBezTo>
                <a:lnTo>
                  <a:pt x="362734" y="301655"/>
                </a:lnTo>
                <a:lnTo>
                  <a:pt x="483549" y="422282"/>
                </a:lnTo>
                <a:cubicBezTo>
                  <a:pt x="494029" y="432843"/>
                  <a:pt x="494029" y="449896"/>
                  <a:pt x="483549" y="460457"/>
                </a:cubicBezTo>
                <a:cubicBezTo>
                  <a:pt x="472971" y="470921"/>
                  <a:pt x="455892" y="470921"/>
                  <a:pt x="445315" y="460457"/>
                </a:cubicBezTo>
                <a:lnTo>
                  <a:pt x="339542" y="354750"/>
                </a:lnTo>
                <a:lnTo>
                  <a:pt x="332652" y="361533"/>
                </a:lnTo>
                <a:lnTo>
                  <a:pt x="468993" y="497663"/>
                </a:lnTo>
                <a:cubicBezTo>
                  <a:pt x="479473" y="508127"/>
                  <a:pt x="479473" y="525276"/>
                  <a:pt x="468993" y="535740"/>
                </a:cubicBezTo>
                <a:cubicBezTo>
                  <a:pt x="458415" y="546204"/>
                  <a:pt x="441336" y="546204"/>
                  <a:pt x="430759" y="535740"/>
                </a:cubicBezTo>
                <a:lnTo>
                  <a:pt x="294515" y="399707"/>
                </a:lnTo>
                <a:lnTo>
                  <a:pt x="287626" y="406489"/>
                </a:lnTo>
                <a:lnTo>
                  <a:pt x="393496" y="512196"/>
                </a:lnTo>
                <a:cubicBezTo>
                  <a:pt x="404073" y="522660"/>
                  <a:pt x="404073" y="539810"/>
                  <a:pt x="393496" y="550274"/>
                </a:cubicBezTo>
                <a:cubicBezTo>
                  <a:pt x="383016" y="560738"/>
                  <a:pt x="365840" y="560738"/>
                  <a:pt x="355359" y="550274"/>
                </a:cubicBezTo>
                <a:lnTo>
                  <a:pt x="249489" y="444567"/>
                </a:lnTo>
                <a:lnTo>
                  <a:pt x="242696" y="451446"/>
                </a:lnTo>
                <a:lnTo>
                  <a:pt x="316543" y="525179"/>
                </a:lnTo>
                <a:cubicBezTo>
                  <a:pt x="327121" y="535740"/>
                  <a:pt x="327121" y="552793"/>
                  <a:pt x="316543" y="563354"/>
                </a:cubicBezTo>
                <a:cubicBezTo>
                  <a:pt x="306063" y="573818"/>
                  <a:pt x="288887" y="573818"/>
                  <a:pt x="278407" y="563354"/>
                </a:cubicBezTo>
                <a:lnTo>
                  <a:pt x="1067" y="286734"/>
                </a:lnTo>
                <a:cubicBezTo>
                  <a:pt x="388" y="286152"/>
                  <a:pt x="0" y="285377"/>
                  <a:pt x="0" y="284505"/>
                </a:cubicBezTo>
                <a:cubicBezTo>
                  <a:pt x="0" y="283730"/>
                  <a:pt x="291" y="282858"/>
                  <a:pt x="873" y="282277"/>
                </a:cubicBezTo>
                <a:lnTo>
                  <a:pt x="155263" y="128319"/>
                </a:lnTo>
                <a:cubicBezTo>
                  <a:pt x="155846" y="127738"/>
                  <a:pt x="156719" y="127350"/>
                  <a:pt x="157592" y="127447"/>
                </a:cubicBezTo>
                <a:close/>
                <a:moveTo>
                  <a:pt x="307290" y="105687"/>
                </a:moveTo>
                <a:cubicBezTo>
                  <a:pt x="307290" y="105687"/>
                  <a:pt x="332998" y="138847"/>
                  <a:pt x="332998" y="153099"/>
                </a:cubicBezTo>
                <a:cubicBezTo>
                  <a:pt x="332998" y="167255"/>
                  <a:pt x="321454" y="178793"/>
                  <a:pt x="307290" y="178793"/>
                </a:cubicBezTo>
                <a:cubicBezTo>
                  <a:pt x="293029" y="178793"/>
                  <a:pt x="281485" y="167255"/>
                  <a:pt x="281485" y="153099"/>
                </a:cubicBezTo>
                <a:cubicBezTo>
                  <a:pt x="281485" y="138847"/>
                  <a:pt x="307290" y="105687"/>
                  <a:pt x="307290" y="105687"/>
                </a:cubicBezTo>
                <a:close/>
                <a:moveTo>
                  <a:pt x="442373" y="80332"/>
                </a:moveTo>
                <a:lnTo>
                  <a:pt x="391718" y="94087"/>
                </a:lnTo>
                <a:lnTo>
                  <a:pt x="562410" y="179814"/>
                </a:lnTo>
                <a:cubicBezTo>
                  <a:pt x="571046" y="184173"/>
                  <a:pt x="581623" y="180685"/>
                  <a:pt x="585990" y="172064"/>
                </a:cubicBezTo>
                <a:cubicBezTo>
                  <a:pt x="590260" y="163443"/>
                  <a:pt x="586766" y="152885"/>
                  <a:pt x="578130" y="148623"/>
                </a:cubicBezTo>
                <a:close/>
                <a:moveTo>
                  <a:pt x="350695" y="623"/>
                </a:moveTo>
                <a:cubicBezTo>
                  <a:pt x="353631" y="-358"/>
                  <a:pt x="356930" y="-213"/>
                  <a:pt x="359890" y="1289"/>
                </a:cubicBezTo>
                <a:cubicBezTo>
                  <a:pt x="365906" y="4292"/>
                  <a:pt x="368332" y="11557"/>
                  <a:pt x="365324" y="17562"/>
                </a:cubicBezTo>
                <a:lnTo>
                  <a:pt x="363771" y="20565"/>
                </a:lnTo>
                <a:lnTo>
                  <a:pt x="586378" y="132446"/>
                </a:lnTo>
                <a:cubicBezTo>
                  <a:pt x="603942" y="141261"/>
                  <a:pt x="611026" y="162668"/>
                  <a:pt x="602195" y="180201"/>
                </a:cubicBezTo>
                <a:cubicBezTo>
                  <a:pt x="593268" y="197831"/>
                  <a:pt x="571822" y="204902"/>
                  <a:pt x="554258" y="195990"/>
                </a:cubicBezTo>
                <a:lnTo>
                  <a:pt x="331651" y="84206"/>
                </a:lnTo>
                <a:lnTo>
                  <a:pt x="330196" y="87112"/>
                </a:lnTo>
                <a:cubicBezTo>
                  <a:pt x="327188" y="93118"/>
                  <a:pt x="319910" y="95540"/>
                  <a:pt x="313893" y="92537"/>
                </a:cubicBezTo>
                <a:cubicBezTo>
                  <a:pt x="307974" y="89534"/>
                  <a:pt x="305548" y="82269"/>
                  <a:pt x="308556" y="76263"/>
                </a:cubicBezTo>
                <a:lnTo>
                  <a:pt x="343684" y="6713"/>
                </a:lnTo>
                <a:cubicBezTo>
                  <a:pt x="345188" y="3711"/>
                  <a:pt x="347760" y="1604"/>
                  <a:pt x="350695" y="623"/>
                </a:cubicBezTo>
                <a:close/>
              </a:path>
            </a:pathLst>
          </a:custGeom>
          <a:solidFill>
            <a:srgbClr val="4BC5B9"/>
          </a:solidFill>
          <a:ln>
            <a:noFill/>
          </a:ln>
        </p:spPr>
        <p:txBody>
          <a:bodyPr/>
          <a:lstStyle/>
          <a:p>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16" name="gas-mask_62753"/>
          <p:cNvSpPr>
            <a:spLocks noChangeAspect="1"/>
          </p:cNvSpPr>
          <p:nvPr/>
        </p:nvSpPr>
        <p:spPr bwMode="auto">
          <a:xfrm>
            <a:off x="6840499" y="5240504"/>
            <a:ext cx="609685" cy="827769"/>
          </a:xfrm>
          <a:custGeom>
            <a:avLst/>
            <a:gdLst>
              <a:gd name="connsiteX0" fmla="*/ 379184 w 447655"/>
              <a:gd name="connsiteY0" fmla="*/ 436779 h 607780"/>
              <a:gd name="connsiteX1" fmla="*/ 375788 w 447655"/>
              <a:gd name="connsiteY1" fmla="*/ 444724 h 607780"/>
              <a:gd name="connsiteX2" fmla="*/ 352501 w 447655"/>
              <a:gd name="connsiteY2" fmla="*/ 493166 h 607780"/>
              <a:gd name="connsiteX3" fmla="*/ 302241 w 447655"/>
              <a:gd name="connsiteY3" fmla="*/ 546259 h 607780"/>
              <a:gd name="connsiteX4" fmla="*/ 316989 w 447655"/>
              <a:gd name="connsiteY4" fmla="*/ 565151 h 607780"/>
              <a:gd name="connsiteX5" fmla="*/ 335328 w 447655"/>
              <a:gd name="connsiteY5" fmla="*/ 570383 h 607780"/>
              <a:gd name="connsiteX6" fmla="*/ 365115 w 447655"/>
              <a:gd name="connsiteY6" fmla="*/ 553913 h 607780"/>
              <a:gd name="connsiteX7" fmla="*/ 404896 w 447655"/>
              <a:gd name="connsiteY7" fmla="*/ 489872 h 607780"/>
              <a:gd name="connsiteX8" fmla="*/ 409165 w 447655"/>
              <a:gd name="connsiteY8" fmla="*/ 463519 h 607780"/>
              <a:gd name="connsiteX9" fmla="*/ 393641 w 447655"/>
              <a:gd name="connsiteY9" fmla="*/ 441817 h 607780"/>
              <a:gd name="connsiteX10" fmla="*/ 379184 w 447655"/>
              <a:gd name="connsiteY10" fmla="*/ 436779 h 607780"/>
              <a:gd name="connsiteX11" fmla="*/ 68405 w 447655"/>
              <a:gd name="connsiteY11" fmla="*/ 436779 h 607780"/>
              <a:gd name="connsiteX12" fmla="*/ 53948 w 447655"/>
              <a:gd name="connsiteY12" fmla="*/ 441817 h 607780"/>
              <a:gd name="connsiteX13" fmla="*/ 38424 w 447655"/>
              <a:gd name="connsiteY13" fmla="*/ 463519 h 607780"/>
              <a:gd name="connsiteX14" fmla="*/ 42790 w 447655"/>
              <a:gd name="connsiteY14" fmla="*/ 489872 h 607780"/>
              <a:gd name="connsiteX15" fmla="*/ 82571 w 447655"/>
              <a:gd name="connsiteY15" fmla="*/ 553913 h 607780"/>
              <a:gd name="connsiteX16" fmla="*/ 112262 w 447655"/>
              <a:gd name="connsiteY16" fmla="*/ 570383 h 607780"/>
              <a:gd name="connsiteX17" fmla="*/ 130600 w 447655"/>
              <a:gd name="connsiteY17" fmla="*/ 565151 h 607780"/>
              <a:gd name="connsiteX18" fmla="*/ 145348 w 447655"/>
              <a:gd name="connsiteY18" fmla="*/ 546259 h 607780"/>
              <a:gd name="connsiteX19" fmla="*/ 95088 w 447655"/>
              <a:gd name="connsiteY19" fmla="*/ 493166 h 607780"/>
              <a:gd name="connsiteX20" fmla="*/ 71801 w 447655"/>
              <a:gd name="connsiteY20" fmla="*/ 444724 h 607780"/>
              <a:gd name="connsiteX21" fmla="*/ 68405 w 447655"/>
              <a:gd name="connsiteY21" fmla="*/ 436779 h 607780"/>
              <a:gd name="connsiteX22" fmla="*/ 32990 w 447655"/>
              <a:gd name="connsiteY22" fmla="*/ 249599 h 607780"/>
              <a:gd name="connsiteX23" fmla="*/ 38812 w 447655"/>
              <a:gd name="connsiteY23" fmla="*/ 251924 h 607780"/>
              <a:gd name="connsiteX24" fmla="*/ 123711 w 447655"/>
              <a:gd name="connsiteY24" fmla="*/ 354718 h 607780"/>
              <a:gd name="connsiteX25" fmla="*/ 124390 w 447655"/>
              <a:gd name="connsiteY25" fmla="*/ 362082 h 607780"/>
              <a:gd name="connsiteX26" fmla="*/ 101395 w 447655"/>
              <a:gd name="connsiteY26" fmla="*/ 407036 h 607780"/>
              <a:gd name="connsiteX27" fmla="*/ 102559 w 447655"/>
              <a:gd name="connsiteY27" fmla="*/ 410427 h 607780"/>
              <a:gd name="connsiteX28" fmla="*/ 130115 w 447655"/>
              <a:gd name="connsiteY28" fmla="*/ 472045 h 607780"/>
              <a:gd name="connsiteX29" fmla="*/ 130115 w 447655"/>
              <a:gd name="connsiteY29" fmla="*/ 472142 h 607780"/>
              <a:gd name="connsiteX30" fmla="*/ 130212 w 447655"/>
              <a:gd name="connsiteY30" fmla="*/ 472142 h 607780"/>
              <a:gd name="connsiteX31" fmla="*/ 223843 w 447655"/>
              <a:gd name="connsiteY31" fmla="*/ 531145 h 607780"/>
              <a:gd name="connsiteX32" fmla="*/ 317474 w 447655"/>
              <a:gd name="connsiteY32" fmla="*/ 472142 h 607780"/>
              <a:gd name="connsiteX33" fmla="*/ 317572 w 447655"/>
              <a:gd name="connsiteY33" fmla="*/ 472045 h 607780"/>
              <a:gd name="connsiteX34" fmla="*/ 345127 w 447655"/>
              <a:gd name="connsiteY34" fmla="*/ 410427 h 607780"/>
              <a:gd name="connsiteX35" fmla="*/ 346195 w 447655"/>
              <a:gd name="connsiteY35" fmla="*/ 407036 h 607780"/>
              <a:gd name="connsiteX36" fmla="*/ 323296 w 447655"/>
              <a:gd name="connsiteY36" fmla="*/ 362082 h 607780"/>
              <a:gd name="connsiteX37" fmla="*/ 323878 w 447655"/>
              <a:gd name="connsiteY37" fmla="*/ 354718 h 607780"/>
              <a:gd name="connsiteX38" fmla="*/ 408777 w 447655"/>
              <a:gd name="connsiteY38" fmla="*/ 251924 h 607780"/>
              <a:gd name="connsiteX39" fmla="*/ 414599 w 447655"/>
              <a:gd name="connsiteY39" fmla="*/ 249599 h 607780"/>
              <a:gd name="connsiteX40" fmla="*/ 439729 w 447655"/>
              <a:gd name="connsiteY40" fmla="*/ 252602 h 607780"/>
              <a:gd name="connsiteX41" fmla="*/ 444289 w 447655"/>
              <a:gd name="connsiteY41" fmla="*/ 255509 h 607780"/>
              <a:gd name="connsiteX42" fmla="*/ 445065 w 447655"/>
              <a:gd name="connsiteY42" fmla="*/ 260934 h 607780"/>
              <a:gd name="connsiteX43" fmla="*/ 421973 w 447655"/>
              <a:gd name="connsiteY43" fmla="*/ 339120 h 607780"/>
              <a:gd name="connsiteX44" fmla="*/ 417995 w 447655"/>
              <a:gd name="connsiteY44" fmla="*/ 343383 h 607780"/>
              <a:gd name="connsiteX45" fmla="*/ 405478 w 447655"/>
              <a:gd name="connsiteY45" fmla="*/ 361694 h 607780"/>
              <a:gd name="connsiteX46" fmla="*/ 405381 w 447655"/>
              <a:gd name="connsiteY46" fmla="*/ 361888 h 607780"/>
              <a:gd name="connsiteX47" fmla="*/ 392865 w 447655"/>
              <a:gd name="connsiteY47" fmla="*/ 401320 h 607780"/>
              <a:gd name="connsiteX48" fmla="*/ 413435 w 447655"/>
              <a:gd name="connsiteY48" fmla="*/ 410039 h 607780"/>
              <a:gd name="connsiteX49" fmla="*/ 436721 w 447655"/>
              <a:gd name="connsiteY49" fmla="*/ 509636 h 607780"/>
              <a:gd name="connsiteX50" fmla="*/ 396940 w 447655"/>
              <a:gd name="connsiteY50" fmla="*/ 573677 h 607780"/>
              <a:gd name="connsiteX51" fmla="*/ 335328 w 447655"/>
              <a:gd name="connsiteY51" fmla="*/ 607780 h 607780"/>
              <a:gd name="connsiteX52" fmla="*/ 297196 w 447655"/>
              <a:gd name="connsiteY52" fmla="*/ 596929 h 607780"/>
              <a:gd name="connsiteX53" fmla="*/ 268767 w 447655"/>
              <a:gd name="connsiteY53" fmla="*/ 563698 h 607780"/>
              <a:gd name="connsiteX54" fmla="*/ 223843 w 447655"/>
              <a:gd name="connsiteY54" fmla="*/ 572030 h 607780"/>
              <a:gd name="connsiteX55" fmla="*/ 178919 w 447655"/>
              <a:gd name="connsiteY55" fmla="*/ 563698 h 607780"/>
              <a:gd name="connsiteX56" fmla="*/ 150393 w 447655"/>
              <a:gd name="connsiteY56" fmla="*/ 596929 h 607780"/>
              <a:gd name="connsiteX57" fmla="*/ 112262 w 447655"/>
              <a:gd name="connsiteY57" fmla="*/ 607780 h 607780"/>
              <a:gd name="connsiteX58" fmla="*/ 50649 w 447655"/>
              <a:gd name="connsiteY58" fmla="*/ 573677 h 607780"/>
              <a:gd name="connsiteX59" fmla="*/ 10868 w 447655"/>
              <a:gd name="connsiteY59" fmla="*/ 509636 h 607780"/>
              <a:gd name="connsiteX60" fmla="*/ 34155 w 447655"/>
              <a:gd name="connsiteY60" fmla="*/ 410039 h 607780"/>
              <a:gd name="connsiteX61" fmla="*/ 54724 w 447655"/>
              <a:gd name="connsiteY61" fmla="*/ 401320 h 607780"/>
              <a:gd name="connsiteX62" fmla="*/ 42208 w 447655"/>
              <a:gd name="connsiteY62" fmla="*/ 361888 h 607780"/>
              <a:gd name="connsiteX63" fmla="*/ 42111 w 447655"/>
              <a:gd name="connsiteY63" fmla="*/ 361694 h 607780"/>
              <a:gd name="connsiteX64" fmla="*/ 29594 w 447655"/>
              <a:gd name="connsiteY64" fmla="*/ 343383 h 607780"/>
              <a:gd name="connsiteX65" fmla="*/ 25713 w 447655"/>
              <a:gd name="connsiteY65" fmla="*/ 339120 h 607780"/>
              <a:gd name="connsiteX66" fmla="*/ 2524 w 447655"/>
              <a:gd name="connsiteY66" fmla="*/ 260934 h 607780"/>
              <a:gd name="connsiteX67" fmla="*/ 3300 w 447655"/>
              <a:gd name="connsiteY67" fmla="*/ 255509 h 607780"/>
              <a:gd name="connsiteX68" fmla="*/ 7957 w 447655"/>
              <a:gd name="connsiteY68" fmla="*/ 252699 h 607780"/>
              <a:gd name="connsiteX69" fmla="*/ 140419 w 447655"/>
              <a:gd name="connsiteY69" fmla="*/ 110338 h 607780"/>
              <a:gd name="connsiteX70" fmla="*/ 147792 w 447655"/>
              <a:gd name="connsiteY70" fmla="*/ 113729 h 607780"/>
              <a:gd name="connsiteX71" fmla="*/ 176607 w 447655"/>
              <a:gd name="connsiteY71" fmla="*/ 140766 h 607780"/>
              <a:gd name="connsiteX72" fmla="*/ 207557 w 447655"/>
              <a:gd name="connsiteY72" fmla="*/ 146386 h 607780"/>
              <a:gd name="connsiteX73" fmla="*/ 290606 w 447655"/>
              <a:gd name="connsiteY73" fmla="*/ 124970 h 607780"/>
              <a:gd name="connsiteX74" fmla="*/ 296427 w 447655"/>
              <a:gd name="connsiteY74" fmla="*/ 125261 h 607780"/>
              <a:gd name="connsiteX75" fmla="*/ 299629 w 447655"/>
              <a:gd name="connsiteY75" fmla="*/ 130203 h 607780"/>
              <a:gd name="connsiteX76" fmla="*/ 321652 w 447655"/>
              <a:gd name="connsiteY76" fmla="*/ 187861 h 607780"/>
              <a:gd name="connsiteX77" fmla="*/ 392089 w 447655"/>
              <a:gd name="connsiteY77" fmla="*/ 231953 h 607780"/>
              <a:gd name="connsiteX78" fmla="*/ 396649 w 447655"/>
              <a:gd name="connsiteY78" fmla="*/ 236217 h 607780"/>
              <a:gd name="connsiteX79" fmla="*/ 395485 w 447655"/>
              <a:gd name="connsiteY79" fmla="*/ 242322 h 607780"/>
              <a:gd name="connsiteX80" fmla="*/ 317384 w 447655"/>
              <a:gd name="connsiteY80" fmla="*/ 336998 h 607780"/>
              <a:gd name="connsiteX81" fmla="*/ 312144 w 447655"/>
              <a:gd name="connsiteY81" fmla="*/ 339323 h 607780"/>
              <a:gd name="connsiteX82" fmla="*/ 307099 w 447655"/>
              <a:gd name="connsiteY82" fmla="*/ 336610 h 607780"/>
              <a:gd name="connsiteX83" fmla="*/ 223856 w 447655"/>
              <a:gd name="connsiteY83" fmla="*/ 287382 h 607780"/>
              <a:gd name="connsiteX84" fmla="*/ 140516 w 447655"/>
              <a:gd name="connsiteY84" fmla="*/ 336610 h 607780"/>
              <a:gd name="connsiteX85" fmla="*/ 135568 w 447655"/>
              <a:gd name="connsiteY85" fmla="*/ 339323 h 607780"/>
              <a:gd name="connsiteX86" fmla="*/ 135277 w 447655"/>
              <a:gd name="connsiteY86" fmla="*/ 339323 h 607780"/>
              <a:gd name="connsiteX87" fmla="*/ 130329 w 447655"/>
              <a:gd name="connsiteY87" fmla="*/ 336998 h 607780"/>
              <a:gd name="connsiteX88" fmla="*/ 42040 w 447655"/>
              <a:gd name="connsiteY88" fmla="*/ 233213 h 607780"/>
              <a:gd name="connsiteX89" fmla="*/ 40682 w 447655"/>
              <a:gd name="connsiteY89" fmla="*/ 227495 h 607780"/>
              <a:gd name="connsiteX90" fmla="*/ 140419 w 447655"/>
              <a:gd name="connsiteY90" fmla="*/ 110338 h 607780"/>
              <a:gd name="connsiteX91" fmla="*/ 223940 w 447655"/>
              <a:gd name="connsiteY91" fmla="*/ 0 h 607780"/>
              <a:gd name="connsiteX92" fmla="*/ 395516 w 447655"/>
              <a:gd name="connsiteY92" fmla="*/ 52331 h 607780"/>
              <a:gd name="connsiteX93" fmla="*/ 413858 w 447655"/>
              <a:gd name="connsiteY93" fmla="*/ 113383 h 607780"/>
              <a:gd name="connsiteX94" fmla="*/ 408617 w 447655"/>
              <a:gd name="connsiteY94" fmla="*/ 194107 h 607780"/>
              <a:gd name="connsiteX95" fmla="*/ 406094 w 447655"/>
              <a:gd name="connsiteY95" fmla="*/ 198856 h 607780"/>
              <a:gd name="connsiteX96" fmla="*/ 400854 w 447655"/>
              <a:gd name="connsiteY96" fmla="*/ 200116 h 607780"/>
              <a:gd name="connsiteX97" fmla="*/ 339327 w 447655"/>
              <a:gd name="connsiteY97" fmla="*/ 166004 h 607780"/>
              <a:gd name="connsiteX98" fmla="*/ 323509 w 447655"/>
              <a:gd name="connsiteY98" fmla="*/ 98459 h 607780"/>
              <a:gd name="connsiteX99" fmla="*/ 305264 w 447655"/>
              <a:gd name="connsiteY99" fmla="*/ 85570 h 607780"/>
              <a:gd name="connsiteX100" fmla="*/ 211713 w 447655"/>
              <a:gd name="connsiteY100" fmla="*/ 116775 h 607780"/>
              <a:gd name="connsiteX101" fmla="*/ 192110 w 447655"/>
              <a:gd name="connsiteY101" fmla="*/ 113286 h 607780"/>
              <a:gd name="connsiteX102" fmla="*/ 173768 w 447655"/>
              <a:gd name="connsiteY102" fmla="*/ 89253 h 607780"/>
              <a:gd name="connsiteX103" fmla="*/ 170177 w 447655"/>
              <a:gd name="connsiteY103" fmla="*/ 81403 h 607780"/>
              <a:gd name="connsiteX104" fmla="*/ 160376 w 447655"/>
              <a:gd name="connsiteY104" fmla="*/ 79949 h 607780"/>
              <a:gd name="connsiteX105" fmla="*/ 49162 w 447655"/>
              <a:gd name="connsiteY105" fmla="*/ 160189 h 607780"/>
              <a:gd name="connsiteX106" fmla="*/ 41981 w 447655"/>
              <a:gd name="connsiteY106" fmla="*/ 163581 h 607780"/>
              <a:gd name="connsiteX107" fmla="*/ 36837 w 447655"/>
              <a:gd name="connsiteY107" fmla="*/ 157573 h 607780"/>
              <a:gd name="connsiteX108" fmla="*/ 34023 w 447655"/>
              <a:gd name="connsiteY108" fmla="*/ 114158 h 607780"/>
              <a:gd name="connsiteX109" fmla="*/ 52268 w 447655"/>
              <a:gd name="connsiteY109" fmla="*/ 52331 h 607780"/>
              <a:gd name="connsiteX110" fmla="*/ 223940 w 447655"/>
              <a:gd name="connsiteY110"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47655" h="607780">
                <a:moveTo>
                  <a:pt x="379184" y="436779"/>
                </a:moveTo>
                <a:cubicBezTo>
                  <a:pt x="378020" y="439492"/>
                  <a:pt x="376952" y="442108"/>
                  <a:pt x="375788" y="444724"/>
                </a:cubicBezTo>
                <a:cubicBezTo>
                  <a:pt x="368026" y="464295"/>
                  <a:pt x="360167" y="480571"/>
                  <a:pt x="352501" y="493166"/>
                </a:cubicBezTo>
                <a:cubicBezTo>
                  <a:pt x="340082" y="513802"/>
                  <a:pt x="322326" y="532501"/>
                  <a:pt x="302241" y="546259"/>
                </a:cubicBezTo>
                <a:cubicBezTo>
                  <a:pt x="304764" y="554106"/>
                  <a:pt x="309906" y="560694"/>
                  <a:pt x="316989" y="565151"/>
                </a:cubicBezTo>
                <a:cubicBezTo>
                  <a:pt x="322520" y="568542"/>
                  <a:pt x="328924" y="570383"/>
                  <a:pt x="335328" y="570383"/>
                </a:cubicBezTo>
                <a:cubicBezTo>
                  <a:pt x="347553" y="570383"/>
                  <a:pt x="358614" y="564182"/>
                  <a:pt x="365115" y="553913"/>
                </a:cubicBezTo>
                <a:lnTo>
                  <a:pt x="404896" y="489872"/>
                </a:lnTo>
                <a:cubicBezTo>
                  <a:pt x="409845" y="482024"/>
                  <a:pt x="411300" y="472627"/>
                  <a:pt x="409165" y="463519"/>
                </a:cubicBezTo>
                <a:cubicBezTo>
                  <a:pt x="407128" y="454412"/>
                  <a:pt x="401597" y="446758"/>
                  <a:pt x="393641" y="441817"/>
                </a:cubicBezTo>
                <a:cubicBezTo>
                  <a:pt x="389178" y="439105"/>
                  <a:pt x="384326" y="437361"/>
                  <a:pt x="379184" y="436779"/>
                </a:cubicBezTo>
                <a:close/>
                <a:moveTo>
                  <a:pt x="68405" y="436779"/>
                </a:moveTo>
                <a:cubicBezTo>
                  <a:pt x="63360" y="437361"/>
                  <a:pt x="58411" y="439105"/>
                  <a:pt x="53948" y="441817"/>
                </a:cubicBezTo>
                <a:cubicBezTo>
                  <a:pt x="46089" y="446758"/>
                  <a:pt x="40558" y="454412"/>
                  <a:pt x="38424" y="463519"/>
                </a:cubicBezTo>
                <a:cubicBezTo>
                  <a:pt x="36289" y="472627"/>
                  <a:pt x="37842" y="482024"/>
                  <a:pt x="42790" y="489872"/>
                </a:cubicBezTo>
                <a:lnTo>
                  <a:pt x="82571" y="553913"/>
                </a:lnTo>
                <a:cubicBezTo>
                  <a:pt x="88975" y="564182"/>
                  <a:pt x="100036" y="570383"/>
                  <a:pt x="112262" y="570383"/>
                </a:cubicBezTo>
                <a:cubicBezTo>
                  <a:pt x="118762" y="570383"/>
                  <a:pt x="125069" y="568542"/>
                  <a:pt x="130600" y="565151"/>
                </a:cubicBezTo>
                <a:cubicBezTo>
                  <a:pt x="137780" y="560694"/>
                  <a:pt x="142825" y="554106"/>
                  <a:pt x="145348" y="546259"/>
                </a:cubicBezTo>
                <a:cubicBezTo>
                  <a:pt x="125263" y="532501"/>
                  <a:pt x="107507" y="513802"/>
                  <a:pt x="95088" y="493166"/>
                </a:cubicBezTo>
                <a:cubicBezTo>
                  <a:pt x="87520" y="480571"/>
                  <a:pt x="79660" y="464295"/>
                  <a:pt x="71801" y="444724"/>
                </a:cubicBezTo>
                <a:cubicBezTo>
                  <a:pt x="70734" y="442108"/>
                  <a:pt x="69570" y="439492"/>
                  <a:pt x="68405" y="436779"/>
                </a:cubicBezTo>
                <a:close/>
                <a:moveTo>
                  <a:pt x="32990" y="249599"/>
                </a:moveTo>
                <a:cubicBezTo>
                  <a:pt x="35222" y="249308"/>
                  <a:pt x="37356" y="250180"/>
                  <a:pt x="38812" y="251924"/>
                </a:cubicBezTo>
                <a:lnTo>
                  <a:pt x="123711" y="354718"/>
                </a:lnTo>
                <a:cubicBezTo>
                  <a:pt x="125457" y="356850"/>
                  <a:pt x="125651" y="359756"/>
                  <a:pt x="124390" y="362082"/>
                </a:cubicBezTo>
                <a:cubicBezTo>
                  <a:pt x="117404" y="374289"/>
                  <a:pt x="110030" y="388628"/>
                  <a:pt x="101395" y="407036"/>
                </a:cubicBezTo>
                <a:cubicBezTo>
                  <a:pt x="102074" y="409070"/>
                  <a:pt x="102559" y="410427"/>
                  <a:pt x="102559" y="410427"/>
                </a:cubicBezTo>
                <a:cubicBezTo>
                  <a:pt x="111679" y="435907"/>
                  <a:pt x="121479" y="457803"/>
                  <a:pt x="130115" y="472045"/>
                </a:cubicBezTo>
                <a:cubicBezTo>
                  <a:pt x="130115" y="472045"/>
                  <a:pt x="130115" y="472045"/>
                  <a:pt x="130115" y="472142"/>
                </a:cubicBezTo>
                <a:cubicBezTo>
                  <a:pt x="130115" y="472142"/>
                  <a:pt x="130115" y="472142"/>
                  <a:pt x="130212" y="472142"/>
                </a:cubicBezTo>
                <a:cubicBezTo>
                  <a:pt x="147871" y="501498"/>
                  <a:pt x="183674" y="531145"/>
                  <a:pt x="223843" y="531145"/>
                </a:cubicBezTo>
                <a:cubicBezTo>
                  <a:pt x="264012" y="531145"/>
                  <a:pt x="299816" y="501498"/>
                  <a:pt x="317474" y="472142"/>
                </a:cubicBezTo>
                <a:cubicBezTo>
                  <a:pt x="317474" y="472045"/>
                  <a:pt x="317474" y="472045"/>
                  <a:pt x="317572" y="472045"/>
                </a:cubicBezTo>
                <a:cubicBezTo>
                  <a:pt x="326110" y="457803"/>
                  <a:pt x="335910" y="435907"/>
                  <a:pt x="345127" y="410427"/>
                </a:cubicBezTo>
                <a:cubicBezTo>
                  <a:pt x="345127" y="410427"/>
                  <a:pt x="345612" y="409070"/>
                  <a:pt x="346195" y="407036"/>
                </a:cubicBezTo>
                <a:cubicBezTo>
                  <a:pt x="337559" y="388628"/>
                  <a:pt x="330282" y="374289"/>
                  <a:pt x="323296" y="362082"/>
                </a:cubicBezTo>
                <a:cubicBezTo>
                  <a:pt x="321938" y="359756"/>
                  <a:pt x="322229" y="356850"/>
                  <a:pt x="323878" y="354718"/>
                </a:cubicBezTo>
                <a:lnTo>
                  <a:pt x="408777" y="251924"/>
                </a:lnTo>
                <a:cubicBezTo>
                  <a:pt x="410233" y="250180"/>
                  <a:pt x="412367" y="249308"/>
                  <a:pt x="414599" y="249599"/>
                </a:cubicBezTo>
                <a:lnTo>
                  <a:pt x="439729" y="252602"/>
                </a:lnTo>
                <a:cubicBezTo>
                  <a:pt x="441572" y="252893"/>
                  <a:pt x="443222" y="253959"/>
                  <a:pt x="444289" y="255509"/>
                </a:cubicBezTo>
                <a:cubicBezTo>
                  <a:pt x="445357" y="257059"/>
                  <a:pt x="445648" y="259094"/>
                  <a:pt x="445065" y="260934"/>
                </a:cubicBezTo>
                <a:lnTo>
                  <a:pt x="421973" y="339120"/>
                </a:lnTo>
                <a:cubicBezTo>
                  <a:pt x="421391" y="341058"/>
                  <a:pt x="419935" y="342608"/>
                  <a:pt x="417995" y="343383"/>
                </a:cubicBezTo>
                <a:cubicBezTo>
                  <a:pt x="412270" y="345611"/>
                  <a:pt x="407807" y="352103"/>
                  <a:pt x="405478" y="361694"/>
                </a:cubicBezTo>
                <a:cubicBezTo>
                  <a:pt x="405478" y="361791"/>
                  <a:pt x="405478" y="361791"/>
                  <a:pt x="405381" y="361888"/>
                </a:cubicBezTo>
                <a:cubicBezTo>
                  <a:pt x="402470" y="372739"/>
                  <a:pt x="398007" y="386787"/>
                  <a:pt x="392865" y="401320"/>
                </a:cubicBezTo>
                <a:cubicBezTo>
                  <a:pt x="400045" y="403064"/>
                  <a:pt x="407031" y="406067"/>
                  <a:pt x="413435" y="410039"/>
                </a:cubicBezTo>
                <a:cubicBezTo>
                  <a:pt x="447394" y="431063"/>
                  <a:pt x="457873" y="475727"/>
                  <a:pt x="436721" y="509636"/>
                </a:cubicBezTo>
                <a:lnTo>
                  <a:pt x="396940" y="573677"/>
                </a:lnTo>
                <a:cubicBezTo>
                  <a:pt x="383647" y="595088"/>
                  <a:pt x="360652" y="607780"/>
                  <a:pt x="335328" y="607780"/>
                </a:cubicBezTo>
                <a:cubicBezTo>
                  <a:pt x="321841" y="607780"/>
                  <a:pt x="308645" y="604099"/>
                  <a:pt x="297196" y="596929"/>
                </a:cubicBezTo>
                <a:cubicBezTo>
                  <a:pt x="284485" y="589082"/>
                  <a:pt x="274588" y="577455"/>
                  <a:pt x="268767" y="563698"/>
                </a:cubicBezTo>
                <a:cubicBezTo>
                  <a:pt x="253922" y="569220"/>
                  <a:pt x="238882" y="572030"/>
                  <a:pt x="223843" y="572030"/>
                </a:cubicBezTo>
                <a:cubicBezTo>
                  <a:pt x="208804" y="572030"/>
                  <a:pt x="193765" y="569220"/>
                  <a:pt x="178919" y="563698"/>
                </a:cubicBezTo>
                <a:cubicBezTo>
                  <a:pt x="173098" y="577455"/>
                  <a:pt x="163201" y="589082"/>
                  <a:pt x="150393" y="596929"/>
                </a:cubicBezTo>
                <a:cubicBezTo>
                  <a:pt x="138944" y="604099"/>
                  <a:pt x="125748" y="607780"/>
                  <a:pt x="112262" y="607780"/>
                </a:cubicBezTo>
                <a:cubicBezTo>
                  <a:pt x="87034" y="607780"/>
                  <a:pt x="63942" y="595088"/>
                  <a:pt x="50649" y="573677"/>
                </a:cubicBezTo>
                <a:lnTo>
                  <a:pt x="10868" y="509636"/>
                </a:lnTo>
                <a:cubicBezTo>
                  <a:pt x="-10187" y="475727"/>
                  <a:pt x="292" y="431063"/>
                  <a:pt x="34155" y="410039"/>
                </a:cubicBezTo>
                <a:cubicBezTo>
                  <a:pt x="40655" y="406067"/>
                  <a:pt x="47544" y="403064"/>
                  <a:pt x="54724" y="401320"/>
                </a:cubicBezTo>
                <a:cubicBezTo>
                  <a:pt x="49582" y="386787"/>
                  <a:pt x="45119" y="372739"/>
                  <a:pt x="42208" y="361888"/>
                </a:cubicBezTo>
                <a:cubicBezTo>
                  <a:pt x="42208" y="361791"/>
                  <a:pt x="42208" y="361791"/>
                  <a:pt x="42111" y="361694"/>
                </a:cubicBezTo>
                <a:cubicBezTo>
                  <a:pt x="39879" y="352103"/>
                  <a:pt x="35416" y="345611"/>
                  <a:pt x="29594" y="343383"/>
                </a:cubicBezTo>
                <a:cubicBezTo>
                  <a:pt x="27751" y="342705"/>
                  <a:pt x="26295" y="341058"/>
                  <a:pt x="25713" y="339120"/>
                </a:cubicBezTo>
                <a:lnTo>
                  <a:pt x="2524" y="260934"/>
                </a:lnTo>
                <a:cubicBezTo>
                  <a:pt x="2038" y="259094"/>
                  <a:pt x="2232" y="257059"/>
                  <a:pt x="3300" y="255509"/>
                </a:cubicBezTo>
                <a:cubicBezTo>
                  <a:pt x="4367" y="253959"/>
                  <a:pt x="6017" y="252893"/>
                  <a:pt x="7957" y="252699"/>
                </a:cubicBezTo>
                <a:close/>
                <a:moveTo>
                  <a:pt x="140419" y="110338"/>
                </a:moveTo>
                <a:cubicBezTo>
                  <a:pt x="143426" y="109659"/>
                  <a:pt x="146434" y="111016"/>
                  <a:pt x="147792" y="113729"/>
                </a:cubicBezTo>
                <a:cubicBezTo>
                  <a:pt x="154196" y="126230"/>
                  <a:pt x="163898" y="135339"/>
                  <a:pt x="176607" y="140766"/>
                </a:cubicBezTo>
                <a:cubicBezTo>
                  <a:pt x="185436" y="144545"/>
                  <a:pt x="195817" y="146386"/>
                  <a:pt x="207557" y="146386"/>
                </a:cubicBezTo>
                <a:cubicBezTo>
                  <a:pt x="236760" y="146386"/>
                  <a:pt x="268776" y="134758"/>
                  <a:pt x="290606" y="124970"/>
                </a:cubicBezTo>
                <a:cubicBezTo>
                  <a:pt x="292449" y="124195"/>
                  <a:pt x="294681" y="124292"/>
                  <a:pt x="296427" y="125261"/>
                </a:cubicBezTo>
                <a:cubicBezTo>
                  <a:pt x="298271" y="126327"/>
                  <a:pt x="299435" y="128168"/>
                  <a:pt x="299629" y="130203"/>
                </a:cubicBezTo>
                <a:cubicBezTo>
                  <a:pt x="302054" y="152297"/>
                  <a:pt x="309525" y="171678"/>
                  <a:pt x="321652" y="187861"/>
                </a:cubicBezTo>
                <a:cubicBezTo>
                  <a:pt x="337661" y="209277"/>
                  <a:pt x="361431" y="224104"/>
                  <a:pt x="392089" y="231953"/>
                </a:cubicBezTo>
                <a:cubicBezTo>
                  <a:pt x="394223" y="232534"/>
                  <a:pt x="395970" y="234085"/>
                  <a:pt x="396649" y="236217"/>
                </a:cubicBezTo>
                <a:cubicBezTo>
                  <a:pt x="397328" y="238349"/>
                  <a:pt x="396843" y="240674"/>
                  <a:pt x="395485" y="242322"/>
                </a:cubicBezTo>
                <a:lnTo>
                  <a:pt x="317384" y="336998"/>
                </a:lnTo>
                <a:cubicBezTo>
                  <a:pt x="316122" y="338548"/>
                  <a:pt x="314182" y="339420"/>
                  <a:pt x="312144" y="339323"/>
                </a:cubicBezTo>
                <a:cubicBezTo>
                  <a:pt x="310107" y="339226"/>
                  <a:pt x="308264" y="338257"/>
                  <a:pt x="307099" y="336610"/>
                </a:cubicBezTo>
                <a:cubicBezTo>
                  <a:pt x="282650" y="302596"/>
                  <a:pt x="256940" y="287382"/>
                  <a:pt x="223856" y="287382"/>
                </a:cubicBezTo>
                <a:cubicBezTo>
                  <a:pt x="190675" y="287382"/>
                  <a:pt x="165062" y="302596"/>
                  <a:pt x="140516" y="336610"/>
                </a:cubicBezTo>
                <a:cubicBezTo>
                  <a:pt x="139352" y="338257"/>
                  <a:pt x="137508" y="339226"/>
                  <a:pt x="135568" y="339323"/>
                </a:cubicBezTo>
                <a:cubicBezTo>
                  <a:pt x="135471" y="339323"/>
                  <a:pt x="135374" y="339323"/>
                  <a:pt x="135277" y="339323"/>
                </a:cubicBezTo>
                <a:cubicBezTo>
                  <a:pt x="133433" y="339323"/>
                  <a:pt x="131590" y="338451"/>
                  <a:pt x="130329" y="336998"/>
                </a:cubicBezTo>
                <a:lnTo>
                  <a:pt x="42040" y="233213"/>
                </a:lnTo>
                <a:cubicBezTo>
                  <a:pt x="40682" y="231662"/>
                  <a:pt x="40197" y="229433"/>
                  <a:pt x="40682" y="227495"/>
                </a:cubicBezTo>
                <a:cubicBezTo>
                  <a:pt x="49802" y="190865"/>
                  <a:pt x="74930" y="127102"/>
                  <a:pt x="140419" y="110338"/>
                </a:cubicBezTo>
                <a:close/>
                <a:moveTo>
                  <a:pt x="223940" y="0"/>
                </a:moveTo>
                <a:cubicBezTo>
                  <a:pt x="307496" y="0"/>
                  <a:pt x="368052" y="17153"/>
                  <a:pt x="395516" y="52331"/>
                </a:cubicBezTo>
                <a:cubicBezTo>
                  <a:pt x="417157" y="80046"/>
                  <a:pt x="413858" y="113383"/>
                  <a:pt x="413858" y="113383"/>
                </a:cubicBezTo>
                <a:lnTo>
                  <a:pt x="408617" y="194107"/>
                </a:lnTo>
                <a:cubicBezTo>
                  <a:pt x="408520" y="195948"/>
                  <a:pt x="407550" y="197693"/>
                  <a:pt x="406094" y="198856"/>
                </a:cubicBezTo>
                <a:cubicBezTo>
                  <a:pt x="404929" y="199728"/>
                  <a:pt x="402794" y="200406"/>
                  <a:pt x="400854" y="200116"/>
                </a:cubicBezTo>
                <a:cubicBezTo>
                  <a:pt x="373099" y="194689"/>
                  <a:pt x="352428" y="183254"/>
                  <a:pt x="339327" y="166004"/>
                </a:cubicBezTo>
                <a:cubicBezTo>
                  <a:pt x="317104" y="136738"/>
                  <a:pt x="322829" y="102045"/>
                  <a:pt x="323509" y="98459"/>
                </a:cubicBezTo>
                <a:cubicBezTo>
                  <a:pt x="326711" y="81500"/>
                  <a:pt x="317104" y="79271"/>
                  <a:pt x="305264" y="85570"/>
                </a:cubicBezTo>
                <a:cubicBezTo>
                  <a:pt x="291969" y="92644"/>
                  <a:pt x="244708" y="116775"/>
                  <a:pt x="211713" y="116775"/>
                </a:cubicBezTo>
                <a:cubicBezTo>
                  <a:pt x="204143" y="116775"/>
                  <a:pt x="197544" y="115612"/>
                  <a:pt x="192110" y="113286"/>
                </a:cubicBezTo>
                <a:cubicBezTo>
                  <a:pt x="182696" y="109313"/>
                  <a:pt x="176679" y="101463"/>
                  <a:pt x="173768" y="89253"/>
                </a:cubicBezTo>
                <a:cubicBezTo>
                  <a:pt x="173768" y="89253"/>
                  <a:pt x="172312" y="83341"/>
                  <a:pt x="170177" y="81403"/>
                </a:cubicBezTo>
                <a:cubicBezTo>
                  <a:pt x="167751" y="78980"/>
                  <a:pt x="160376" y="79949"/>
                  <a:pt x="160376" y="79949"/>
                </a:cubicBezTo>
                <a:cubicBezTo>
                  <a:pt x="112144" y="85861"/>
                  <a:pt x="73714" y="113577"/>
                  <a:pt x="49162" y="160189"/>
                </a:cubicBezTo>
                <a:cubicBezTo>
                  <a:pt x="47803" y="162806"/>
                  <a:pt x="44892" y="164163"/>
                  <a:pt x="41981" y="163581"/>
                </a:cubicBezTo>
                <a:cubicBezTo>
                  <a:pt x="39069" y="162903"/>
                  <a:pt x="36934" y="160480"/>
                  <a:pt x="36837" y="157573"/>
                </a:cubicBezTo>
                <a:lnTo>
                  <a:pt x="34023" y="114158"/>
                </a:lnTo>
                <a:cubicBezTo>
                  <a:pt x="33829" y="108053"/>
                  <a:pt x="29753" y="80240"/>
                  <a:pt x="52268" y="52331"/>
                </a:cubicBezTo>
                <a:cubicBezTo>
                  <a:pt x="80314" y="17541"/>
                  <a:pt x="140287" y="0"/>
                  <a:pt x="223940" y="0"/>
                </a:cubicBezTo>
                <a:close/>
              </a:path>
            </a:pathLst>
          </a:custGeom>
          <a:solidFill>
            <a:srgbClr val="4BC5B9"/>
          </a:solidFill>
          <a:ln>
            <a:noFill/>
          </a:ln>
        </p:spPr>
        <p:txBody>
          <a:bodyPr/>
          <a:lstStyle/>
          <a:p>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17" name="shield_115695"/>
          <p:cNvSpPr>
            <a:spLocks noChangeAspect="1"/>
          </p:cNvSpPr>
          <p:nvPr/>
        </p:nvSpPr>
        <p:spPr bwMode="auto">
          <a:xfrm>
            <a:off x="5792832" y="5309744"/>
            <a:ext cx="609685" cy="699039"/>
          </a:xfrm>
          <a:custGeom>
            <a:avLst/>
            <a:gdLst>
              <a:gd name="T0" fmla="*/ 5731 w 5973"/>
              <a:gd name="T1" fmla="*/ 73 h 6858"/>
              <a:gd name="T2" fmla="*/ 5279 w 5973"/>
              <a:gd name="T3" fmla="*/ 125 h 6858"/>
              <a:gd name="T4" fmla="*/ 3254 w 5973"/>
              <a:gd name="T5" fmla="*/ 125 h 6858"/>
              <a:gd name="T6" fmla="*/ 2719 w 5973"/>
              <a:gd name="T7" fmla="*/ 125 h 6858"/>
              <a:gd name="T8" fmla="*/ 694 w 5973"/>
              <a:gd name="T9" fmla="*/ 125 h 6858"/>
              <a:gd name="T10" fmla="*/ 242 w 5973"/>
              <a:gd name="T11" fmla="*/ 73 h 6858"/>
              <a:gd name="T12" fmla="*/ 0 w 5973"/>
              <a:gd name="T13" fmla="*/ 458 h 6858"/>
              <a:gd name="T14" fmla="*/ 0 w 5973"/>
              <a:gd name="T15" fmla="*/ 3871 h 6858"/>
              <a:gd name="T16" fmla="*/ 2867 w 5973"/>
              <a:gd name="T17" fmla="*/ 6841 h 6858"/>
              <a:gd name="T18" fmla="*/ 2986 w 5973"/>
              <a:gd name="T19" fmla="*/ 6858 h 6858"/>
              <a:gd name="T20" fmla="*/ 3106 w 5973"/>
              <a:gd name="T21" fmla="*/ 6841 h 6858"/>
              <a:gd name="T22" fmla="*/ 5973 w 5973"/>
              <a:gd name="T23" fmla="*/ 3871 h 6858"/>
              <a:gd name="T24" fmla="*/ 5973 w 5973"/>
              <a:gd name="T25" fmla="*/ 458 h 6858"/>
              <a:gd name="T26" fmla="*/ 5731 w 5973"/>
              <a:gd name="T27" fmla="*/ 73 h 6858"/>
              <a:gd name="T28" fmla="*/ 853 w 5973"/>
              <a:gd name="T29" fmla="*/ 3871 h 6858"/>
              <a:gd name="T30" fmla="*/ 853 w 5973"/>
              <a:gd name="T31" fmla="*/ 3444 h 6858"/>
              <a:gd name="T32" fmla="*/ 2986 w 5973"/>
              <a:gd name="T33" fmla="*/ 3444 h 6858"/>
              <a:gd name="T34" fmla="*/ 2986 w 5973"/>
              <a:gd name="T35" fmla="*/ 975 h 6858"/>
              <a:gd name="T36" fmla="*/ 5120 w 5973"/>
              <a:gd name="T37" fmla="*/ 1171 h 6858"/>
              <a:gd name="T38" fmla="*/ 5120 w 5973"/>
              <a:gd name="T39" fmla="*/ 3444 h 6858"/>
              <a:gd name="T40" fmla="*/ 2986 w 5973"/>
              <a:gd name="T41" fmla="*/ 3444 h 6858"/>
              <a:gd name="T42" fmla="*/ 2986 w 5973"/>
              <a:gd name="T43" fmla="*/ 5985 h 6858"/>
              <a:gd name="T44" fmla="*/ 853 w 5973"/>
              <a:gd name="T45" fmla="*/ 3871 h 6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73" h="6858">
                <a:moveTo>
                  <a:pt x="5731" y="73"/>
                </a:moveTo>
                <a:cubicBezTo>
                  <a:pt x="5582" y="2"/>
                  <a:pt x="5407" y="22"/>
                  <a:pt x="5279" y="125"/>
                </a:cubicBezTo>
                <a:cubicBezTo>
                  <a:pt x="4730" y="567"/>
                  <a:pt x="3803" y="567"/>
                  <a:pt x="3254" y="125"/>
                </a:cubicBezTo>
                <a:cubicBezTo>
                  <a:pt x="3098" y="0"/>
                  <a:pt x="2875" y="0"/>
                  <a:pt x="2719" y="125"/>
                </a:cubicBezTo>
                <a:cubicBezTo>
                  <a:pt x="2170" y="567"/>
                  <a:pt x="1243" y="567"/>
                  <a:pt x="694" y="125"/>
                </a:cubicBezTo>
                <a:cubicBezTo>
                  <a:pt x="566" y="22"/>
                  <a:pt x="390" y="2"/>
                  <a:pt x="242" y="73"/>
                </a:cubicBezTo>
                <a:cubicBezTo>
                  <a:pt x="94" y="144"/>
                  <a:pt x="0" y="293"/>
                  <a:pt x="0" y="458"/>
                </a:cubicBezTo>
                <a:lnTo>
                  <a:pt x="0" y="3871"/>
                </a:lnTo>
                <a:cubicBezTo>
                  <a:pt x="0" y="5208"/>
                  <a:pt x="1072" y="6318"/>
                  <a:pt x="2867" y="6841"/>
                </a:cubicBezTo>
                <a:cubicBezTo>
                  <a:pt x="2906" y="6852"/>
                  <a:pt x="2946" y="6858"/>
                  <a:pt x="2986" y="6858"/>
                </a:cubicBezTo>
                <a:cubicBezTo>
                  <a:pt x="3026" y="6858"/>
                  <a:pt x="3067" y="6852"/>
                  <a:pt x="3106" y="6841"/>
                </a:cubicBezTo>
                <a:cubicBezTo>
                  <a:pt x="4901" y="6318"/>
                  <a:pt x="5973" y="5208"/>
                  <a:pt x="5973" y="3871"/>
                </a:cubicBezTo>
                <a:lnTo>
                  <a:pt x="5973" y="458"/>
                </a:lnTo>
                <a:cubicBezTo>
                  <a:pt x="5973" y="293"/>
                  <a:pt x="5879" y="144"/>
                  <a:pt x="5731" y="73"/>
                </a:cubicBezTo>
                <a:close/>
                <a:moveTo>
                  <a:pt x="853" y="3871"/>
                </a:moveTo>
                <a:lnTo>
                  <a:pt x="853" y="3444"/>
                </a:lnTo>
                <a:lnTo>
                  <a:pt x="2986" y="3444"/>
                </a:lnTo>
                <a:lnTo>
                  <a:pt x="2986" y="975"/>
                </a:lnTo>
                <a:cubicBezTo>
                  <a:pt x="3619" y="1347"/>
                  <a:pt x="4426" y="1413"/>
                  <a:pt x="5120" y="1171"/>
                </a:cubicBezTo>
                <a:lnTo>
                  <a:pt x="5120" y="3444"/>
                </a:lnTo>
                <a:lnTo>
                  <a:pt x="2986" y="3444"/>
                </a:lnTo>
                <a:lnTo>
                  <a:pt x="2986" y="5985"/>
                </a:lnTo>
                <a:cubicBezTo>
                  <a:pt x="1648" y="5565"/>
                  <a:pt x="853" y="4781"/>
                  <a:pt x="853" y="3871"/>
                </a:cubicBezTo>
                <a:close/>
              </a:path>
            </a:pathLst>
          </a:custGeom>
          <a:solidFill>
            <a:srgbClr val="4BC5B9"/>
          </a:solidFill>
          <a:ln>
            <a:noFill/>
          </a:ln>
        </p:spPr>
        <p:txBody>
          <a:bodyPr/>
          <a:lstStyle/>
          <a:p>
            <a:endParaRPr lang="zh-CN" altLang="en-US" dirty="0">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19" name="矩形 18"/>
          <p:cNvSpPr/>
          <p:nvPr/>
        </p:nvSpPr>
        <p:spPr>
          <a:xfrm flipV="1">
            <a:off x="4631362" y="5183078"/>
            <a:ext cx="942619" cy="942619"/>
          </a:xfrm>
          <a:prstGeom prst="rect">
            <a:avLst/>
          </a:prstGeom>
          <a:noFill/>
          <a:ln>
            <a:solidFill>
              <a:srgbClr val="4BC5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0" name="矩形 19"/>
          <p:cNvSpPr/>
          <p:nvPr/>
        </p:nvSpPr>
        <p:spPr>
          <a:xfrm flipV="1">
            <a:off x="5626506" y="5183077"/>
            <a:ext cx="942619" cy="942619"/>
          </a:xfrm>
          <a:prstGeom prst="rect">
            <a:avLst/>
          </a:prstGeom>
          <a:noFill/>
          <a:ln>
            <a:solidFill>
              <a:srgbClr val="4BC5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1" name="矩形 20"/>
          <p:cNvSpPr/>
          <p:nvPr/>
        </p:nvSpPr>
        <p:spPr>
          <a:xfrm flipV="1">
            <a:off x="6616382" y="5183077"/>
            <a:ext cx="942619" cy="942619"/>
          </a:xfrm>
          <a:prstGeom prst="rect">
            <a:avLst/>
          </a:prstGeom>
          <a:noFill/>
          <a:ln>
            <a:solidFill>
              <a:srgbClr val="4BC5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661160"/>
            <a:ext cx="12192000" cy="3535680"/>
          </a:xfrm>
          <a:prstGeom prst="rect">
            <a:avLst/>
          </a:prstGeom>
          <a:solidFill>
            <a:srgbClr val="4BC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2" name="Freeform 30"/>
          <p:cNvSpPr/>
          <p:nvPr/>
        </p:nvSpPr>
        <p:spPr bwMode="auto">
          <a:xfrm>
            <a:off x="0" y="2148840"/>
            <a:ext cx="5271868" cy="2923678"/>
          </a:xfrm>
          <a:custGeom>
            <a:avLst/>
            <a:gdLst/>
            <a:ahLst/>
            <a:cxnLst>
              <a:cxn ang="0">
                <a:pos x="153" y="248"/>
              </a:cxn>
              <a:cxn ang="0">
                <a:pos x="153" y="248"/>
              </a:cxn>
              <a:cxn ang="0">
                <a:pos x="148" y="244"/>
              </a:cxn>
              <a:cxn ang="0">
                <a:pos x="139" y="61"/>
              </a:cxn>
              <a:cxn ang="0">
                <a:pos x="130" y="146"/>
              </a:cxn>
              <a:cxn ang="0">
                <a:pos x="125" y="150"/>
              </a:cxn>
              <a:cxn ang="0">
                <a:pos x="4" y="150"/>
              </a:cxn>
              <a:cxn ang="0">
                <a:pos x="0" y="145"/>
              </a:cxn>
              <a:cxn ang="0">
                <a:pos x="4" y="141"/>
              </a:cxn>
              <a:cxn ang="0">
                <a:pos x="121" y="141"/>
              </a:cxn>
              <a:cxn ang="0">
                <a:pos x="136" y="4"/>
              </a:cxn>
              <a:cxn ang="0">
                <a:pos x="141" y="0"/>
              </a:cxn>
              <a:cxn ang="0">
                <a:pos x="145" y="5"/>
              </a:cxn>
              <a:cxn ang="0">
                <a:pos x="155" y="198"/>
              </a:cxn>
              <a:cxn ang="0">
                <a:pos x="168" y="114"/>
              </a:cxn>
              <a:cxn ang="0">
                <a:pos x="172" y="110"/>
              </a:cxn>
              <a:cxn ang="0">
                <a:pos x="176" y="113"/>
              </a:cxn>
              <a:cxn ang="0">
                <a:pos x="188" y="160"/>
              </a:cxn>
              <a:cxn ang="0">
                <a:pos x="200" y="48"/>
              </a:cxn>
              <a:cxn ang="0">
                <a:pos x="204" y="44"/>
              </a:cxn>
              <a:cxn ang="0">
                <a:pos x="209" y="47"/>
              </a:cxn>
              <a:cxn ang="0">
                <a:pos x="225" y="155"/>
              </a:cxn>
              <a:cxn ang="0">
                <a:pos x="241" y="95"/>
              </a:cxn>
              <a:cxn ang="0">
                <a:pos x="246" y="91"/>
              </a:cxn>
              <a:cxn ang="0">
                <a:pos x="250" y="95"/>
              </a:cxn>
              <a:cxn ang="0">
                <a:pos x="255" y="153"/>
              </a:cxn>
              <a:cxn ang="0">
                <a:pos x="263" y="77"/>
              </a:cxn>
              <a:cxn ang="0">
                <a:pos x="267" y="73"/>
              </a:cxn>
              <a:cxn ang="0">
                <a:pos x="272" y="77"/>
              </a:cxn>
              <a:cxn ang="0">
                <a:pos x="285" y="145"/>
              </a:cxn>
              <a:cxn ang="0">
                <a:pos x="397" y="145"/>
              </a:cxn>
              <a:cxn ang="0">
                <a:pos x="402" y="149"/>
              </a:cxn>
              <a:cxn ang="0">
                <a:pos x="397" y="154"/>
              </a:cxn>
              <a:cxn ang="0">
                <a:pos x="282" y="154"/>
              </a:cxn>
              <a:cxn ang="0">
                <a:pos x="277" y="150"/>
              </a:cxn>
              <a:cxn ang="0">
                <a:pos x="269" y="107"/>
              </a:cxn>
              <a:cxn ang="0">
                <a:pos x="259" y="198"/>
              </a:cxn>
              <a:cxn ang="0">
                <a:pos x="254" y="202"/>
              </a:cxn>
              <a:cxn ang="0">
                <a:pos x="254" y="202"/>
              </a:cxn>
              <a:cxn ang="0">
                <a:pos x="250" y="198"/>
              </a:cxn>
              <a:cxn ang="0">
                <a:pos x="243" y="122"/>
              </a:cxn>
              <a:cxn ang="0">
                <a:pos x="228" y="179"/>
              </a:cxn>
              <a:cxn ang="0">
                <a:pos x="224" y="182"/>
              </a:cxn>
              <a:cxn ang="0">
                <a:pos x="219" y="178"/>
              </a:cxn>
              <a:cxn ang="0">
                <a:pos x="205" y="84"/>
              </a:cxn>
              <a:cxn ang="0">
                <a:pos x="194" y="187"/>
              </a:cxn>
              <a:cxn ang="0">
                <a:pos x="190" y="191"/>
              </a:cxn>
              <a:cxn ang="0">
                <a:pos x="185" y="187"/>
              </a:cxn>
              <a:cxn ang="0">
                <a:pos x="173" y="137"/>
              </a:cxn>
              <a:cxn ang="0">
                <a:pos x="157" y="244"/>
              </a:cxn>
              <a:cxn ang="0">
                <a:pos x="153" y="248"/>
              </a:cxn>
            </a:cxnLst>
            <a:rect l="0" t="0" r="r" b="b"/>
            <a:pathLst>
              <a:path w="402" h="248">
                <a:moveTo>
                  <a:pt x="153" y="248"/>
                </a:moveTo>
                <a:cubicBezTo>
                  <a:pt x="153" y="248"/>
                  <a:pt x="153" y="248"/>
                  <a:pt x="153" y="248"/>
                </a:cubicBezTo>
                <a:cubicBezTo>
                  <a:pt x="150" y="248"/>
                  <a:pt x="149" y="246"/>
                  <a:pt x="148" y="244"/>
                </a:cubicBezTo>
                <a:cubicBezTo>
                  <a:pt x="139" y="61"/>
                  <a:pt x="139" y="61"/>
                  <a:pt x="139" y="61"/>
                </a:cubicBezTo>
                <a:cubicBezTo>
                  <a:pt x="130" y="146"/>
                  <a:pt x="130" y="146"/>
                  <a:pt x="130" y="146"/>
                </a:cubicBezTo>
                <a:cubicBezTo>
                  <a:pt x="130" y="148"/>
                  <a:pt x="128" y="150"/>
                  <a:pt x="125" y="150"/>
                </a:cubicBezTo>
                <a:cubicBezTo>
                  <a:pt x="4" y="150"/>
                  <a:pt x="4" y="150"/>
                  <a:pt x="4" y="150"/>
                </a:cubicBezTo>
                <a:cubicBezTo>
                  <a:pt x="2" y="150"/>
                  <a:pt x="0" y="148"/>
                  <a:pt x="0" y="145"/>
                </a:cubicBezTo>
                <a:cubicBezTo>
                  <a:pt x="0" y="143"/>
                  <a:pt x="2" y="141"/>
                  <a:pt x="4" y="141"/>
                </a:cubicBezTo>
                <a:cubicBezTo>
                  <a:pt x="121" y="141"/>
                  <a:pt x="121" y="141"/>
                  <a:pt x="121" y="141"/>
                </a:cubicBezTo>
                <a:cubicBezTo>
                  <a:pt x="136" y="4"/>
                  <a:pt x="136" y="4"/>
                  <a:pt x="136" y="4"/>
                </a:cubicBezTo>
                <a:cubicBezTo>
                  <a:pt x="137" y="2"/>
                  <a:pt x="139" y="0"/>
                  <a:pt x="141" y="0"/>
                </a:cubicBezTo>
                <a:cubicBezTo>
                  <a:pt x="143" y="1"/>
                  <a:pt x="145" y="2"/>
                  <a:pt x="145" y="5"/>
                </a:cubicBezTo>
                <a:cubicBezTo>
                  <a:pt x="155" y="198"/>
                  <a:pt x="155" y="198"/>
                  <a:pt x="155" y="198"/>
                </a:cubicBezTo>
                <a:cubicBezTo>
                  <a:pt x="168" y="114"/>
                  <a:pt x="168" y="114"/>
                  <a:pt x="168" y="114"/>
                </a:cubicBezTo>
                <a:cubicBezTo>
                  <a:pt x="168" y="111"/>
                  <a:pt x="170" y="110"/>
                  <a:pt x="172" y="110"/>
                </a:cubicBezTo>
                <a:cubicBezTo>
                  <a:pt x="174" y="110"/>
                  <a:pt x="176" y="111"/>
                  <a:pt x="176" y="113"/>
                </a:cubicBezTo>
                <a:cubicBezTo>
                  <a:pt x="188" y="160"/>
                  <a:pt x="188" y="160"/>
                  <a:pt x="188" y="160"/>
                </a:cubicBezTo>
                <a:cubicBezTo>
                  <a:pt x="200" y="48"/>
                  <a:pt x="200" y="48"/>
                  <a:pt x="200" y="48"/>
                </a:cubicBezTo>
                <a:cubicBezTo>
                  <a:pt x="200" y="45"/>
                  <a:pt x="202" y="44"/>
                  <a:pt x="204" y="44"/>
                </a:cubicBezTo>
                <a:cubicBezTo>
                  <a:pt x="206" y="44"/>
                  <a:pt x="208" y="45"/>
                  <a:pt x="209" y="47"/>
                </a:cubicBezTo>
                <a:cubicBezTo>
                  <a:pt x="225" y="155"/>
                  <a:pt x="225" y="155"/>
                  <a:pt x="225" y="155"/>
                </a:cubicBezTo>
                <a:cubicBezTo>
                  <a:pt x="241" y="95"/>
                  <a:pt x="241" y="95"/>
                  <a:pt x="241" y="95"/>
                </a:cubicBezTo>
                <a:cubicBezTo>
                  <a:pt x="241" y="93"/>
                  <a:pt x="243" y="91"/>
                  <a:pt x="246" y="91"/>
                </a:cubicBezTo>
                <a:cubicBezTo>
                  <a:pt x="248" y="91"/>
                  <a:pt x="249" y="93"/>
                  <a:pt x="250" y="95"/>
                </a:cubicBezTo>
                <a:cubicBezTo>
                  <a:pt x="255" y="153"/>
                  <a:pt x="255" y="153"/>
                  <a:pt x="255" y="153"/>
                </a:cubicBezTo>
                <a:cubicBezTo>
                  <a:pt x="263" y="77"/>
                  <a:pt x="263" y="77"/>
                  <a:pt x="263" y="77"/>
                </a:cubicBezTo>
                <a:cubicBezTo>
                  <a:pt x="263" y="75"/>
                  <a:pt x="265" y="73"/>
                  <a:pt x="267" y="73"/>
                </a:cubicBezTo>
                <a:cubicBezTo>
                  <a:pt x="270" y="73"/>
                  <a:pt x="271" y="75"/>
                  <a:pt x="272" y="77"/>
                </a:cubicBezTo>
                <a:cubicBezTo>
                  <a:pt x="285" y="145"/>
                  <a:pt x="285" y="145"/>
                  <a:pt x="285" y="145"/>
                </a:cubicBezTo>
                <a:cubicBezTo>
                  <a:pt x="397" y="145"/>
                  <a:pt x="397" y="145"/>
                  <a:pt x="397" y="145"/>
                </a:cubicBezTo>
                <a:cubicBezTo>
                  <a:pt x="400" y="145"/>
                  <a:pt x="402" y="147"/>
                  <a:pt x="402" y="149"/>
                </a:cubicBezTo>
                <a:cubicBezTo>
                  <a:pt x="402" y="152"/>
                  <a:pt x="400" y="154"/>
                  <a:pt x="397" y="154"/>
                </a:cubicBezTo>
                <a:cubicBezTo>
                  <a:pt x="282" y="154"/>
                  <a:pt x="282" y="154"/>
                  <a:pt x="282" y="154"/>
                </a:cubicBezTo>
                <a:cubicBezTo>
                  <a:pt x="280" y="154"/>
                  <a:pt x="278" y="152"/>
                  <a:pt x="277" y="150"/>
                </a:cubicBezTo>
                <a:cubicBezTo>
                  <a:pt x="269" y="107"/>
                  <a:pt x="269" y="107"/>
                  <a:pt x="269" y="107"/>
                </a:cubicBezTo>
                <a:cubicBezTo>
                  <a:pt x="259" y="198"/>
                  <a:pt x="259" y="198"/>
                  <a:pt x="259" y="198"/>
                </a:cubicBezTo>
                <a:cubicBezTo>
                  <a:pt x="258" y="201"/>
                  <a:pt x="257" y="202"/>
                  <a:pt x="254" y="202"/>
                </a:cubicBezTo>
                <a:cubicBezTo>
                  <a:pt x="254" y="202"/>
                  <a:pt x="254" y="202"/>
                  <a:pt x="254" y="202"/>
                </a:cubicBezTo>
                <a:cubicBezTo>
                  <a:pt x="252" y="202"/>
                  <a:pt x="250" y="201"/>
                  <a:pt x="250" y="198"/>
                </a:cubicBezTo>
                <a:cubicBezTo>
                  <a:pt x="243" y="122"/>
                  <a:pt x="243" y="122"/>
                  <a:pt x="243" y="122"/>
                </a:cubicBezTo>
                <a:cubicBezTo>
                  <a:pt x="228" y="179"/>
                  <a:pt x="228" y="179"/>
                  <a:pt x="228" y="179"/>
                </a:cubicBezTo>
                <a:cubicBezTo>
                  <a:pt x="228" y="181"/>
                  <a:pt x="226" y="182"/>
                  <a:pt x="224" y="182"/>
                </a:cubicBezTo>
                <a:cubicBezTo>
                  <a:pt x="221" y="182"/>
                  <a:pt x="220" y="180"/>
                  <a:pt x="219" y="178"/>
                </a:cubicBezTo>
                <a:cubicBezTo>
                  <a:pt x="205" y="84"/>
                  <a:pt x="205" y="84"/>
                  <a:pt x="205" y="84"/>
                </a:cubicBezTo>
                <a:cubicBezTo>
                  <a:pt x="194" y="187"/>
                  <a:pt x="194" y="187"/>
                  <a:pt x="194" y="187"/>
                </a:cubicBezTo>
                <a:cubicBezTo>
                  <a:pt x="194" y="189"/>
                  <a:pt x="192" y="191"/>
                  <a:pt x="190" y="191"/>
                </a:cubicBezTo>
                <a:cubicBezTo>
                  <a:pt x="188" y="191"/>
                  <a:pt x="186" y="190"/>
                  <a:pt x="185" y="187"/>
                </a:cubicBezTo>
                <a:cubicBezTo>
                  <a:pt x="173" y="137"/>
                  <a:pt x="173" y="137"/>
                  <a:pt x="173" y="137"/>
                </a:cubicBezTo>
                <a:cubicBezTo>
                  <a:pt x="157" y="244"/>
                  <a:pt x="157" y="244"/>
                  <a:pt x="157" y="244"/>
                </a:cubicBezTo>
                <a:cubicBezTo>
                  <a:pt x="157" y="246"/>
                  <a:pt x="155" y="248"/>
                  <a:pt x="153" y="248"/>
                </a:cubicBezTo>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4" name="文本框 23"/>
          <p:cNvSpPr txBox="1"/>
          <p:nvPr/>
        </p:nvSpPr>
        <p:spPr>
          <a:xfrm>
            <a:off x="5440680" y="3429000"/>
            <a:ext cx="6186805" cy="922020"/>
          </a:xfrm>
          <a:prstGeom prst="rect">
            <a:avLst/>
          </a:prstGeom>
          <a:noFill/>
        </p:spPr>
        <p:txBody>
          <a:bodyPr wrap="square" rtlCol="0">
            <a:spAutoFit/>
          </a:bodyPr>
          <a:lstStyle/>
          <a:p>
            <a:r>
              <a:rPr lang="en-US" altLang="zh-CN" sz="54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Introduction</a:t>
            </a:r>
            <a:endParaRPr lang="en-US" altLang="zh-CN" sz="54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4" name="文本框 3"/>
          <p:cNvSpPr txBox="1"/>
          <p:nvPr/>
        </p:nvSpPr>
        <p:spPr>
          <a:xfrm>
            <a:off x="5708554" y="2782669"/>
            <a:ext cx="2423160" cy="646331"/>
          </a:xfrm>
          <a:prstGeom prst="rect">
            <a:avLst/>
          </a:prstGeom>
          <a:noFill/>
        </p:spPr>
        <p:txBody>
          <a:bodyPr wrap="square" rtlCol="0">
            <a:spAutoFit/>
          </a:bodyPr>
          <a:lstStyle/>
          <a:p>
            <a:pPr algn="dist"/>
            <a:r>
              <a:rPr lang="en-US" altLang="zh-CN" sz="36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Part 01</a:t>
            </a:r>
            <a:endParaRPr lang="zh-CN" altLang="en-US" sz="36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7785"/>
            <a:ext cx="10515600" cy="468630"/>
          </a:xfrm>
        </p:spPr>
        <p:txBody>
          <a:bodyPr>
            <a:normAutofit fontScale="90000"/>
          </a:bodyPr>
          <a:p>
            <a:pPr algn="ctr"/>
            <a:r>
              <a:rPr lang="en-US" sz="2665" b="1">
                <a:latin typeface="Times New Roman" panose="02020603050405020304" charset="0"/>
                <a:cs typeface="Times New Roman" panose="02020603050405020304" charset="0"/>
              </a:rPr>
              <a:t>CoronaVirus: Python Programming Solution to the Problem</a:t>
            </a:r>
            <a:endParaRPr lang="en-US" sz="2665"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35" y="671195"/>
            <a:ext cx="12192635" cy="6186805"/>
          </a:xfrm>
        </p:spPr>
        <p:txBody>
          <a:bodyPr/>
          <a:p>
            <a:r>
              <a:rPr lang="en-US" sz="2400">
                <a:latin typeface="Times New Roman" panose="02020603050405020304" charset="0"/>
                <a:cs typeface="Times New Roman" panose="02020603050405020304" charset="0"/>
              </a:rPr>
              <a:t>As we know that the whole world is affected by the coronavirus. In this project , we will program a “Coronavirus Probability Detector” using python and machine learning concepts.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We will be using Jupyter Notebook for the initial development and then create an UI which tells whether the person has an infection or not based on input features using Visual Studio Code IDE.</a:t>
            </a:r>
            <a:endParaRPr lang="en-US" sz="24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r>
              <a:rPr lang="en-US" sz="3600" b="1">
                <a:solidFill>
                  <a:srgbClr val="7030A0"/>
                </a:solidFill>
                <a:latin typeface="Times New Roman" panose="02020603050405020304" charset="0"/>
                <a:cs typeface="Times New Roman" panose="02020603050405020304" charset="0"/>
              </a:rPr>
              <a:t>The idea for the solution to the coronavirus outbreak is:</a:t>
            </a:r>
            <a:endParaRPr lang="en-US" sz="3600" b="1">
              <a:solidFill>
                <a:srgbClr val="7030A0"/>
              </a:solidFill>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a:t>
            </a:r>
            <a:r>
              <a:rPr lang="en-US" sz="2000">
                <a:latin typeface="Times New Roman" panose="02020603050405020304" charset="0"/>
                <a:cs typeface="Times New Roman" panose="02020603050405020304" charset="0"/>
              </a:rPr>
              <a:t>Stop the transmission by prioritizing tests and hence detecting the cases quickly.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Data can be collected on the symptoms of COVID-19.</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 machine learning model is then trained on the data to find out the probability of a person having the infection.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The model is then used to find out whom to test for the infection first under a limited testing capacity.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The same model can be used to find potential candidates for conducting random tests.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661160"/>
            <a:ext cx="12192000" cy="3535680"/>
          </a:xfrm>
          <a:prstGeom prst="rect">
            <a:avLst/>
          </a:prstGeom>
          <a:solidFill>
            <a:srgbClr val="4BC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2" name="Freeform 30"/>
          <p:cNvSpPr/>
          <p:nvPr/>
        </p:nvSpPr>
        <p:spPr bwMode="auto">
          <a:xfrm>
            <a:off x="0" y="2148840"/>
            <a:ext cx="5271868" cy="2923678"/>
          </a:xfrm>
          <a:custGeom>
            <a:avLst/>
            <a:gdLst/>
            <a:ahLst/>
            <a:cxnLst>
              <a:cxn ang="0">
                <a:pos x="153" y="248"/>
              </a:cxn>
              <a:cxn ang="0">
                <a:pos x="153" y="248"/>
              </a:cxn>
              <a:cxn ang="0">
                <a:pos x="148" y="244"/>
              </a:cxn>
              <a:cxn ang="0">
                <a:pos x="139" y="61"/>
              </a:cxn>
              <a:cxn ang="0">
                <a:pos x="130" y="146"/>
              </a:cxn>
              <a:cxn ang="0">
                <a:pos x="125" y="150"/>
              </a:cxn>
              <a:cxn ang="0">
                <a:pos x="4" y="150"/>
              </a:cxn>
              <a:cxn ang="0">
                <a:pos x="0" y="145"/>
              </a:cxn>
              <a:cxn ang="0">
                <a:pos x="4" y="141"/>
              </a:cxn>
              <a:cxn ang="0">
                <a:pos x="121" y="141"/>
              </a:cxn>
              <a:cxn ang="0">
                <a:pos x="136" y="4"/>
              </a:cxn>
              <a:cxn ang="0">
                <a:pos x="141" y="0"/>
              </a:cxn>
              <a:cxn ang="0">
                <a:pos x="145" y="5"/>
              </a:cxn>
              <a:cxn ang="0">
                <a:pos x="155" y="198"/>
              </a:cxn>
              <a:cxn ang="0">
                <a:pos x="168" y="114"/>
              </a:cxn>
              <a:cxn ang="0">
                <a:pos x="172" y="110"/>
              </a:cxn>
              <a:cxn ang="0">
                <a:pos x="176" y="113"/>
              </a:cxn>
              <a:cxn ang="0">
                <a:pos x="188" y="160"/>
              </a:cxn>
              <a:cxn ang="0">
                <a:pos x="200" y="48"/>
              </a:cxn>
              <a:cxn ang="0">
                <a:pos x="204" y="44"/>
              </a:cxn>
              <a:cxn ang="0">
                <a:pos x="209" y="47"/>
              </a:cxn>
              <a:cxn ang="0">
                <a:pos x="225" y="155"/>
              </a:cxn>
              <a:cxn ang="0">
                <a:pos x="241" y="95"/>
              </a:cxn>
              <a:cxn ang="0">
                <a:pos x="246" y="91"/>
              </a:cxn>
              <a:cxn ang="0">
                <a:pos x="250" y="95"/>
              </a:cxn>
              <a:cxn ang="0">
                <a:pos x="255" y="153"/>
              </a:cxn>
              <a:cxn ang="0">
                <a:pos x="263" y="77"/>
              </a:cxn>
              <a:cxn ang="0">
                <a:pos x="267" y="73"/>
              </a:cxn>
              <a:cxn ang="0">
                <a:pos x="272" y="77"/>
              </a:cxn>
              <a:cxn ang="0">
                <a:pos x="285" y="145"/>
              </a:cxn>
              <a:cxn ang="0">
                <a:pos x="397" y="145"/>
              </a:cxn>
              <a:cxn ang="0">
                <a:pos x="402" y="149"/>
              </a:cxn>
              <a:cxn ang="0">
                <a:pos x="397" y="154"/>
              </a:cxn>
              <a:cxn ang="0">
                <a:pos x="282" y="154"/>
              </a:cxn>
              <a:cxn ang="0">
                <a:pos x="277" y="150"/>
              </a:cxn>
              <a:cxn ang="0">
                <a:pos x="269" y="107"/>
              </a:cxn>
              <a:cxn ang="0">
                <a:pos x="259" y="198"/>
              </a:cxn>
              <a:cxn ang="0">
                <a:pos x="254" y="202"/>
              </a:cxn>
              <a:cxn ang="0">
                <a:pos x="254" y="202"/>
              </a:cxn>
              <a:cxn ang="0">
                <a:pos x="250" y="198"/>
              </a:cxn>
              <a:cxn ang="0">
                <a:pos x="243" y="122"/>
              </a:cxn>
              <a:cxn ang="0">
                <a:pos x="228" y="179"/>
              </a:cxn>
              <a:cxn ang="0">
                <a:pos x="224" y="182"/>
              </a:cxn>
              <a:cxn ang="0">
                <a:pos x="219" y="178"/>
              </a:cxn>
              <a:cxn ang="0">
                <a:pos x="205" y="84"/>
              </a:cxn>
              <a:cxn ang="0">
                <a:pos x="194" y="187"/>
              </a:cxn>
              <a:cxn ang="0">
                <a:pos x="190" y="191"/>
              </a:cxn>
              <a:cxn ang="0">
                <a:pos x="185" y="187"/>
              </a:cxn>
              <a:cxn ang="0">
                <a:pos x="173" y="137"/>
              </a:cxn>
              <a:cxn ang="0">
                <a:pos x="157" y="244"/>
              </a:cxn>
              <a:cxn ang="0">
                <a:pos x="153" y="248"/>
              </a:cxn>
            </a:cxnLst>
            <a:rect l="0" t="0" r="r" b="b"/>
            <a:pathLst>
              <a:path w="402" h="248">
                <a:moveTo>
                  <a:pt x="153" y="248"/>
                </a:moveTo>
                <a:cubicBezTo>
                  <a:pt x="153" y="248"/>
                  <a:pt x="153" y="248"/>
                  <a:pt x="153" y="248"/>
                </a:cubicBezTo>
                <a:cubicBezTo>
                  <a:pt x="150" y="248"/>
                  <a:pt x="149" y="246"/>
                  <a:pt x="148" y="244"/>
                </a:cubicBezTo>
                <a:cubicBezTo>
                  <a:pt x="139" y="61"/>
                  <a:pt x="139" y="61"/>
                  <a:pt x="139" y="61"/>
                </a:cubicBezTo>
                <a:cubicBezTo>
                  <a:pt x="130" y="146"/>
                  <a:pt x="130" y="146"/>
                  <a:pt x="130" y="146"/>
                </a:cubicBezTo>
                <a:cubicBezTo>
                  <a:pt x="130" y="148"/>
                  <a:pt x="128" y="150"/>
                  <a:pt x="125" y="150"/>
                </a:cubicBezTo>
                <a:cubicBezTo>
                  <a:pt x="4" y="150"/>
                  <a:pt x="4" y="150"/>
                  <a:pt x="4" y="150"/>
                </a:cubicBezTo>
                <a:cubicBezTo>
                  <a:pt x="2" y="150"/>
                  <a:pt x="0" y="148"/>
                  <a:pt x="0" y="145"/>
                </a:cubicBezTo>
                <a:cubicBezTo>
                  <a:pt x="0" y="143"/>
                  <a:pt x="2" y="141"/>
                  <a:pt x="4" y="141"/>
                </a:cubicBezTo>
                <a:cubicBezTo>
                  <a:pt x="121" y="141"/>
                  <a:pt x="121" y="141"/>
                  <a:pt x="121" y="141"/>
                </a:cubicBezTo>
                <a:cubicBezTo>
                  <a:pt x="136" y="4"/>
                  <a:pt x="136" y="4"/>
                  <a:pt x="136" y="4"/>
                </a:cubicBezTo>
                <a:cubicBezTo>
                  <a:pt x="137" y="2"/>
                  <a:pt x="139" y="0"/>
                  <a:pt x="141" y="0"/>
                </a:cubicBezTo>
                <a:cubicBezTo>
                  <a:pt x="143" y="1"/>
                  <a:pt x="145" y="2"/>
                  <a:pt x="145" y="5"/>
                </a:cubicBezTo>
                <a:cubicBezTo>
                  <a:pt x="155" y="198"/>
                  <a:pt x="155" y="198"/>
                  <a:pt x="155" y="198"/>
                </a:cubicBezTo>
                <a:cubicBezTo>
                  <a:pt x="168" y="114"/>
                  <a:pt x="168" y="114"/>
                  <a:pt x="168" y="114"/>
                </a:cubicBezTo>
                <a:cubicBezTo>
                  <a:pt x="168" y="111"/>
                  <a:pt x="170" y="110"/>
                  <a:pt x="172" y="110"/>
                </a:cubicBezTo>
                <a:cubicBezTo>
                  <a:pt x="174" y="110"/>
                  <a:pt x="176" y="111"/>
                  <a:pt x="176" y="113"/>
                </a:cubicBezTo>
                <a:cubicBezTo>
                  <a:pt x="188" y="160"/>
                  <a:pt x="188" y="160"/>
                  <a:pt x="188" y="160"/>
                </a:cubicBezTo>
                <a:cubicBezTo>
                  <a:pt x="200" y="48"/>
                  <a:pt x="200" y="48"/>
                  <a:pt x="200" y="48"/>
                </a:cubicBezTo>
                <a:cubicBezTo>
                  <a:pt x="200" y="45"/>
                  <a:pt x="202" y="44"/>
                  <a:pt x="204" y="44"/>
                </a:cubicBezTo>
                <a:cubicBezTo>
                  <a:pt x="206" y="44"/>
                  <a:pt x="208" y="45"/>
                  <a:pt x="209" y="47"/>
                </a:cubicBezTo>
                <a:cubicBezTo>
                  <a:pt x="225" y="155"/>
                  <a:pt x="225" y="155"/>
                  <a:pt x="225" y="155"/>
                </a:cubicBezTo>
                <a:cubicBezTo>
                  <a:pt x="241" y="95"/>
                  <a:pt x="241" y="95"/>
                  <a:pt x="241" y="95"/>
                </a:cubicBezTo>
                <a:cubicBezTo>
                  <a:pt x="241" y="93"/>
                  <a:pt x="243" y="91"/>
                  <a:pt x="246" y="91"/>
                </a:cubicBezTo>
                <a:cubicBezTo>
                  <a:pt x="248" y="91"/>
                  <a:pt x="249" y="93"/>
                  <a:pt x="250" y="95"/>
                </a:cubicBezTo>
                <a:cubicBezTo>
                  <a:pt x="255" y="153"/>
                  <a:pt x="255" y="153"/>
                  <a:pt x="255" y="153"/>
                </a:cubicBezTo>
                <a:cubicBezTo>
                  <a:pt x="263" y="77"/>
                  <a:pt x="263" y="77"/>
                  <a:pt x="263" y="77"/>
                </a:cubicBezTo>
                <a:cubicBezTo>
                  <a:pt x="263" y="75"/>
                  <a:pt x="265" y="73"/>
                  <a:pt x="267" y="73"/>
                </a:cubicBezTo>
                <a:cubicBezTo>
                  <a:pt x="270" y="73"/>
                  <a:pt x="271" y="75"/>
                  <a:pt x="272" y="77"/>
                </a:cubicBezTo>
                <a:cubicBezTo>
                  <a:pt x="285" y="145"/>
                  <a:pt x="285" y="145"/>
                  <a:pt x="285" y="145"/>
                </a:cubicBezTo>
                <a:cubicBezTo>
                  <a:pt x="397" y="145"/>
                  <a:pt x="397" y="145"/>
                  <a:pt x="397" y="145"/>
                </a:cubicBezTo>
                <a:cubicBezTo>
                  <a:pt x="400" y="145"/>
                  <a:pt x="402" y="147"/>
                  <a:pt x="402" y="149"/>
                </a:cubicBezTo>
                <a:cubicBezTo>
                  <a:pt x="402" y="152"/>
                  <a:pt x="400" y="154"/>
                  <a:pt x="397" y="154"/>
                </a:cubicBezTo>
                <a:cubicBezTo>
                  <a:pt x="282" y="154"/>
                  <a:pt x="282" y="154"/>
                  <a:pt x="282" y="154"/>
                </a:cubicBezTo>
                <a:cubicBezTo>
                  <a:pt x="280" y="154"/>
                  <a:pt x="278" y="152"/>
                  <a:pt x="277" y="150"/>
                </a:cubicBezTo>
                <a:cubicBezTo>
                  <a:pt x="269" y="107"/>
                  <a:pt x="269" y="107"/>
                  <a:pt x="269" y="107"/>
                </a:cubicBezTo>
                <a:cubicBezTo>
                  <a:pt x="259" y="198"/>
                  <a:pt x="259" y="198"/>
                  <a:pt x="259" y="198"/>
                </a:cubicBezTo>
                <a:cubicBezTo>
                  <a:pt x="258" y="201"/>
                  <a:pt x="257" y="202"/>
                  <a:pt x="254" y="202"/>
                </a:cubicBezTo>
                <a:cubicBezTo>
                  <a:pt x="254" y="202"/>
                  <a:pt x="254" y="202"/>
                  <a:pt x="254" y="202"/>
                </a:cubicBezTo>
                <a:cubicBezTo>
                  <a:pt x="252" y="202"/>
                  <a:pt x="250" y="201"/>
                  <a:pt x="250" y="198"/>
                </a:cubicBezTo>
                <a:cubicBezTo>
                  <a:pt x="243" y="122"/>
                  <a:pt x="243" y="122"/>
                  <a:pt x="243" y="122"/>
                </a:cubicBezTo>
                <a:cubicBezTo>
                  <a:pt x="228" y="179"/>
                  <a:pt x="228" y="179"/>
                  <a:pt x="228" y="179"/>
                </a:cubicBezTo>
                <a:cubicBezTo>
                  <a:pt x="228" y="181"/>
                  <a:pt x="226" y="182"/>
                  <a:pt x="224" y="182"/>
                </a:cubicBezTo>
                <a:cubicBezTo>
                  <a:pt x="221" y="182"/>
                  <a:pt x="220" y="180"/>
                  <a:pt x="219" y="178"/>
                </a:cubicBezTo>
                <a:cubicBezTo>
                  <a:pt x="205" y="84"/>
                  <a:pt x="205" y="84"/>
                  <a:pt x="205" y="84"/>
                </a:cubicBezTo>
                <a:cubicBezTo>
                  <a:pt x="194" y="187"/>
                  <a:pt x="194" y="187"/>
                  <a:pt x="194" y="187"/>
                </a:cubicBezTo>
                <a:cubicBezTo>
                  <a:pt x="194" y="189"/>
                  <a:pt x="192" y="191"/>
                  <a:pt x="190" y="191"/>
                </a:cubicBezTo>
                <a:cubicBezTo>
                  <a:pt x="188" y="191"/>
                  <a:pt x="186" y="190"/>
                  <a:pt x="185" y="187"/>
                </a:cubicBezTo>
                <a:cubicBezTo>
                  <a:pt x="173" y="137"/>
                  <a:pt x="173" y="137"/>
                  <a:pt x="173" y="137"/>
                </a:cubicBezTo>
                <a:cubicBezTo>
                  <a:pt x="157" y="244"/>
                  <a:pt x="157" y="244"/>
                  <a:pt x="157" y="244"/>
                </a:cubicBezTo>
                <a:cubicBezTo>
                  <a:pt x="157" y="246"/>
                  <a:pt x="155" y="248"/>
                  <a:pt x="153" y="248"/>
                </a:cubicBezTo>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4" name="文本框 23"/>
          <p:cNvSpPr txBox="1"/>
          <p:nvPr/>
        </p:nvSpPr>
        <p:spPr>
          <a:xfrm>
            <a:off x="5165090" y="2422525"/>
            <a:ext cx="6533515" cy="2584450"/>
          </a:xfrm>
          <a:prstGeom prst="rect">
            <a:avLst/>
          </a:prstGeom>
          <a:noFill/>
        </p:spPr>
        <p:txBody>
          <a:bodyPr wrap="square" rtlCol="0">
            <a:spAutoFit/>
          </a:bodyPr>
          <a:lstStyle/>
          <a:p>
            <a:r>
              <a:rPr lang="en-US" altLang="zh-CN" sz="54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Literature Review Or Background Information</a:t>
            </a:r>
            <a:endParaRPr lang="en-US" altLang="zh-CN" sz="54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4" name="文本框 3"/>
          <p:cNvSpPr txBox="1"/>
          <p:nvPr/>
        </p:nvSpPr>
        <p:spPr>
          <a:xfrm>
            <a:off x="3397789" y="1776194"/>
            <a:ext cx="2423160" cy="646331"/>
          </a:xfrm>
          <a:prstGeom prst="rect">
            <a:avLst/>
          </a:prstGeom>
          <a:noFill/>
        </p:spPr>
        <p:txBody>
          <a:bodyPr wrap="square" rtlCol="0">
            <a:spAutoFit/>
          </a:bodyPr>
          <a:lstStyle/>
          <a:p>
            <a:pPr algn="dist"/>
            <a:r>
              <a:rPr lang="en-US" altLang="zh-CN" sz="36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rPr>
              <a:t>Part 02</a:t>
            </a:r>
            <a:endParaRPr lang="zh-CN" altLang="en-US" sz="3600" b="1" dirty="0">
              <a:solidFill>
                <a:schemeClr val="bg1"/>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3"/>
          <p:cNvSpPr/>
          <p:nvPr/>
        </p:nvSpPr>
        <p:spPr bwMode="auto">
          <a:xfrm>
            <a:off x="0" y="221848"/>
            <a:ext cx="758774" cy="584714"/>
          </a:xfrm>
          <a:custGeom>
            <a:avLst/>
            <a:gdLst/>
            <a:ahLst/>
            <a:cxnLst>
              <a:cxn ang="0">
                <a:pos x="108" y="17"/>
              </a:cxn>
              <a:cxn ang="0">
                <a:pos x="92" y="17"/>
              </a:cxn>
              <a:cxn ang="0">
                <a:pos x="92" y="46"/>
              </a:cxn>
              <a:cxn ang="0">
                <a:pos x="87" y="41"/>
              </a:cxn>
              <a:cxn ang="0">
                <a:pos x="87" y="36"/>
              </a:cxn>
              <a:cxn ang="0">
                <a:pos x="78" y="36"/>
              </a:cxn>
              <a:cxn ang="0">
                <a:pos x="78" y="41"/>
              </a:cxn>
              <a:cxn ang="0">
                <a:pos x="73" y="46"/>
              </a:cxn>
              <a:cxn ang="0">
                <a:pos x="73" y="17"/>
              </a:cxn>
              <a:cxn ang="0">
                <a:pos x="57" y="17"/>
              </a:cxn>
              <a:cxn ang="0">
                <a:pos x="24" y="115"/>
              </a:cxn>
              <a:cxn ang="0">
                <a:pos x="45" y="110"/>
              </a:cxn>
              <a:cxn ang="0">
                <a:pos x="73" y="94"/>
              </a:cxn>
              <a:cxn ang="0">
                <a:pos x="73" y="52"/>
              </a:cxn>
              <a:cxn ang="0">
                <a:pos x="83" y="42"/>
              </a:cxn>
              <a:cxn ang="0">
                <a:pos x="92" y="52"/>
              </a:cxn>
              <a:cxn ang="0">
                <a:pos x="92" y="94"/>
              </a:cxn>
              <a:cxn ang="0">
                <a:pos x="120" y="110"/>
              </a:cxn>
              <a:cxn ang="0">
                <a:pos x="142" y="115"/>
              </a:cxn>
              <a:cxn ang="0">
                <a:pos x="108" y="17"/>
              </a:cxn>
            </a:cxnLst>
            <a:rect l="0" t="0" r="r" b="b"/>
            <a:pathLst>
              <a:path w="166" h="124">
                <a:moveTo>
                  <a:pt x="108" y="17"/>
                </a:moveTo>
                <a:cubicBezTo>
                  <a:pt x="92" y="0"/>
                  <a:pt x="92" y="17"/>
                  <a:pt x="92" y="17"/>
                </a:cubicBezTo>
                <a:cubicBezTo>
                  <a:pt x="92" y="46"/>
                  <a:pt x="92" y="46"/>
                  <a:pt x="92" y="46"/>
                </a:cubicBezTo>
                <a:cubicBezTo>
                  <a:pt x="87" y="41"/>
                  <a:pt x="87" y="41"/>
                  <a:pt x="87" y="41"/>
                </a:cubicBezTo>
                <a:cubicBezTo>
                  <a:pt x="87" y="36"/>
                  <a:pt x="87" y="36"/>
                  <a:pt x="87" y="36"/>
                </a:cubicBezTo>
                <a:cubicBezTo>
                  <a:pt x="78" y="36"/>
                  <a:pt x="78" y="36"/>
                  <a:pt x="78" y="36"/>
                </a:cubicBezTo>
                <a:cubicBezTo>
                  <a:pt x="78" y="41"/>
                  <a:pt x="78" y="41"/>
                  <a:pt x="78" y="41"/>
                </a:cubicBezTo>
                <a:cubicBezTo>
                  <a:pt x="73" y="46"/>
                  <a:pt x="73" y="46"/>
                  <a:pt x="73" y="46"/>
                </a:cubicBezTo>
                <a:cubicBezTo>
                  <a:pt x="73" y="17"/>
                  <a:pt x="73" y="17"/>
                  <a:pt x="73" y="17"/>
                </a:cubicBezTo>
                <a:cubicBezTo>
                  <a:pt x="73" y="17"/>
                  <a:pt x="73" y="0"/>
                  <a:pt x="57" y="17"/>
                </a:cubicBezTo>
                <a:cubicBezTo>
                  <a:pt x="57" y="17"/>
                  <a:pt x="0" y="77"/>
                  <a:pt x="24" y="115"/>
                </a:cubicBezTo>
                <a:cubicBezTo>
                  <a:pt x="26" y="119"/>
                  <a:pt x="36" y="124"/>
                  <a:pt x="45" y="110"/>
                </a:cubicBezTo>
                <a:cubicBezTo>
                  <a:pt x="50" y="104"/>
                  <a:pt x="70" y="116"/>
                  <a:pt x="73" y="94"/>
                </a:cubicBezTo>
                <a:cubicBezTo>
                  <a:pt x="73" y="52"/>
                  <a:pt x="73" y="52"/>
                  <a:pt x="73" y="52"/>
                </a:cubicBezTo>
                <a:cubicBezTo>
                  <a:pt x="83" y="42"/>
                  <a:pt x="83" y="42"/>
                  <a:pt x="83" y="42"/>
                </a:cubicBezTo>
                <a:cubicBezTo>
                  <a:pt x="92" y="52"/>
                  <a:pt x="92" y="52"/>
                  <a:pt x="92" y="52"/>
                </a:cubicBezTo>
                <a:cubicBezTo>
                  <a:pt x="92" y="94"/>
                  <a:pt x="92" y="94"/>
                  <a:pt x="92" y="94"/>
                </a:cubicBezTo>
                <a:cubicBezTo>
                  <a:pt x="95" y="116"/>
                  <a:pt x="115" y="104"/>
                  <a:pt x="120" y="110"/>
                </a:cubicBezTo>
                <a:cubicBezTo>
                  <a:pt x="130" y="124"/>
                  <a:pt x="139" y="119"/>
                  <a:pt x="142" y="115"/>
                </a:cubicBezTo>
                <a:cubicBezTo>
                  <a:pt x="166" y="77"/>
                  <a:pt x="108" y="17"/>
                  <a:pt x="108" y="17"/>
                </a:cubicBezTo>
              </a:path>
            </a:pathLst>
          </a:custGeom>
          <a:solidFill>
            <a:srgbClr val="4BC5B9"/>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cxnSp>
        <p:nvCxnSpPr>
          <p:cNvPr id="8" name="直接连接符 7"/>
          <p:cNvCxnSpPr/>
          <p:nvPr/>
        </p:nvCxnSpPr>
        <p:spPr>
          <a:xfrm>
            <a:off x="685800" y="675640"/>
            <a:ext cx="11506200" cy="0"/>
          </a:xfrm>
          <a:prstGeom prst="line">
            <a:avLst/>
          </a:prstGeom>
          <a:ln>
            <a:solidFill>
              <a:srgbClr val="4BC5B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8774" y="215245"/>
            <a:ext cx="4331970" cy="460375"/>
          </a:xfrm>
          <a:prstGeom prst="rect">
            <a:avLst/>
          </a:prstGeom>
        </p:spPr>
        <p:txBody>
          <a:bodyPr wrap="none">
            <a:spAutoFit/>
          </a:bodyPr>
          <a:lstStyle/>
          <a:p>
            <a:r>
              <a:rPr lang="zh-CN" altLang="en-US" sz="24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rPr>
              <a:t>What is the new coronavirus </a:t>
            </a:r>
            <a:endParaRPr lang="zh-CN" altLang="en-US" sz="24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13" name="矩形 12"/>
          <p:cNvSpPr/>
          <p:nvPr/>
        </p:nvSpPr>
        <p:spPr>
          <a:xfrm>
            <a:off x="685800" y="2454275"/>
            <a:ext cx="7703185" cy="3578860"/>
          </a:xfrm>
          <a:prstGeom prst="rect">
            <a:avLst/>
          </a:prstGeom>
        </p:spPr>
        <p:txBody>
          <a:bodyPr wrap="square">
            <a:spAutoFit/>
          </a:bodyPr>
          <a:lstStyle/>
          <a:p>
            <a:pPr>
              <a:lnSpc>
                <a:spcPct val="180000"/>
              </a:lnSpc>
            </a:pPr>
            <a:r>
              <a:rPr lang="zh-CN" altLang="en-US" dirty="0">
                <a:latin typeface="Microsoft YaHei" panose="020B0503020204020204" charset="-122"/>
                <a:ea typeface="Microsoft YaHei" panose="020B0503020204020204" charset="-122"/>
                <a:sym typeface="Arial" panose="020B0604020202020204" pitchFamily="34" charset="0"/>
              </a:rPr>
              <a:t>2019-nCoV is a new type of coronavirus that mainly causes infection of the respiratory system. On January 20th, the National Health and Health Commission included pneumonia infected with the new coronavirus as a Class B infectious disease and managed it as a Class A; at the same time, it included the quarantine infectious disease stipulated in the "People's Republic of China's Frontier Health and Quarantine Law".</a:t>
            </a:r>
            <a:endPar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14" name="矩形 13"/>
          <p:cNvSpPr/>
          <p:nvPr/>
        </p:nvSpPr>
        <p:spPr>
          <a:xfrm>
            <a:off x="685800" y="1647190"/>
            <a:ext cx="5869305" cy="521970"/>
          </a:xfrm>
          <a:prstGeom prst="rect">
            <a:avLst/>
          </a:prstGeom>
        </p:spPr>
        <p:txBody>
          <a:bodyPr wrap="square">
            <a:spAutoFit/>
          </a:bodyPr>
          <a:lstStyle/>
          <a:p>
            <a:r>
              <a:rPr lang="zh-CN" altLang="en-US" sz="28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rPr>
              <a:t>New Coronavirus Outbreak Report</a:t>
            </a:r>
            <a:endParaRPr lang="zh-CN" altLang="en-US" sz="28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pic>
        <p:nvPicPr>
          <p:cNvPr id="9" name="PA-图片 3"/>
          <p:cNvPicPr>
            <a:picLocks noChangeAspect="1"/>
          </p:cNvPicPr>
          <p:nvPr>
            <p:custDataLst>
              <p:tags r:id="rId1"/>
            </p:custDataLst>
          </p:nvPr>
        </p:nvPicPr>
        <p:blipFill rotWithShape="1">
          <a:blip r:embed="rId2" cstate="print">
            <a:extLst>
              <a:ext uri="{28A0092B-C50C-407E-A947-70E740481C1C}">
                <a14:useLocalDpi xmlns:a14="http://schemas.microsoft.com/office/drawing/2010/main" val="0"/>
              </a:ext>
            </a:extLst>
          </a:blip>
          <a:srcRect l="28375" t="15920" r="29237" b="10846"/>
          <a:stretch>
            <a:fillRect/>
          </a:stretch>
        </p:blipFill>
        <p:spPr>
          <a:xfrm>
            <a:off x="8243170" y="806562"/>
            <a:ext cx="3323318" cy="57416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700" fill="hold">
                                          <p:stCondLst>
                                            <p:cond delay="0"/>
                                          </p:stCondLst>
                                        </p:cTn>
                                        <p:tgtEl>
                                          <p:spTgt spid="9"/>
                                        </p:tgtEl>
                                        <p:attrNameLst>
                                          <p:attrName>ppt_x</p:attrName>
                                        </p:attrNameLst>
                                      </p:cBhvr>
                                      <p:tavLst>
                                        <p:tav tm="0" fmla="#ppt_x-#ppt_h/6*sin(2*pi*$)*(1-$)*8/9">
                                          <p:val>
                                            <p:fltVal val="0"/>
                                          </p:val>
                                        </p:tav>
                                        <p:tav tm="100000">
                                          <p:val>
                                            <p:fltVal val="1"/>
                                          </p:val>
                                        </p:tav>
                                      </p:tavLst>
                                    </p:anim>
                                    <p:anim to="" calcmode="lin" valueType="num">
                                      <p:cBhvr>
                                        <p:cTn id="8" dur="700" fill="hold">
                                          <p:stCondLst>
                                            <p:cond delay="0"/>
                                          </p:stCondLst>
                                        </p:cTn>
                                        <p:tgtEl>
                                          <p:spTgt spid="9"/>
                                        </p:tgtEl>
                                        <p:attrNameLst>
                                          <p:attrName>ppt_w</p:attrName>
                                        </p:attrNameLst>
                                      </p:cBhvr>
                                      <p:tavLst>
                                        <p:tav tm="0" fmla="#ppt_w-#ppt_w/4*sin(2*pi*$)*(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3"/>
          <p:cNvSpPr/>
          <p:nvPr/>
        </p:nvSpPr>
        <p:spPr bwMode="auto">
          <a:xfrm>
            <a:off x="0" y="221848"/>
            <a:ext cx="758774" cy="584714"/>
          </a:xfrm>
          <a:custGeom>
            <a:avLst/>
            <a:gdLst/>
            <a:ahLst/>
            <a:cxnLst>
              <a:cxn ang="0">
                <a:pos x="108" y="17"/>
              </a:cxn>
              <a:cxn ang="0">
                <a:pos x="92" y="17"/>
              </a:cxn>
              <a:cxn ang="0">
                <a:pos x="92" y="46"/>
              </a:cxn>
              <a:cxn ang="0">
                <a:pos x="87" y="41"/>
              </a:cxn>
              <a:cxn ang="0">
                <a:pos x="87" y="36"/>
              </a:cxn>
              <a:cxn ang="0">
                <a:pos x="78" y="36"/>
              </a:cxn>
              <a:cxn ang="0">
                <a:pos x="78" y="41"/>
              </a:cxn>
              <a:cxn ang="0">
                <a:pos x="73" y="46"/>
              </a:cxn>
              <a:cxn ang="0">
                <a:pos x="73" y="17"/>
              </a:cxn>
              <a:cxn ang="0">
                <a:pos x="57" y="17"/>
              </a:cxn>
              <a:cxn ang="0">
                <a:pos x="24" y="115"/>
              </a:cxn>
              <a:cxn ang="0">
                <a:pos x="45" y="110"/>
              </a:cxn>
              <a:cxn ang="0">
                <a:pos x="73" y="94"/>
              </a:cxn>
              <a:cxn ang="0">
                <a:pos x="73" y="52"/>
              </a:cxn>
              <a:cxn ang="0">
                <a:pos x="83" y="42"/>
              </a:cxn>
              <a:cxn ang="0">
                <a:pos x="92" y="52"/>
              </a:cxn>
              <a:cxn ang="0">
                <a:pos x="92" y="94"/>
              </a:cxn>
              <a:cxn ang="0">
                <a:pos x="120" y="110"/>
              </a:cxn>
              <a:cxn ang="0">
                <a:pos x="142" y="115"/>
              </a:cxn>
              <a:cxn ang="0">
                <a:pos x="108" y="17"/>
              </a:cxn>
            </a:cxnLst>
            <a:rect l="0" t="0" r="r" b="b"/>
            <a:pathLst>
              <a:path w="166" h="124">
                <a:moveTo>
                  <a:pt x="108" y="17"/>
                </a:moveTo>
                <a:cubicBezTo>
                  <a:pt x="92" y="0"/>
                  <a:pt x="92" y="17"/>
                  <a:pt x="92" y="17"/>
                </a:cubicBezTo>
                <a:cubicBezTo>
                  <a:pt x="92" y="46"/>
                  <a:pt x="92" y="46"/>
                  <a:pt x="92" y="46"/>
                </a:cubicBezTo>
                <a:cubicBezTo>
                  <a:pt x="87" y="41"/>
                  <a:pt x="87" y="41"/>
                  <a:pt x="87" y="41"/>
                </a:cubicBezTo>
                <a:cubicBezTo>
                  <a:pt x="87" y="36"/>
                  <a:pt x="87" y="36"/>
                  <a:pt x="87" y="36"/>
                </a:cubicBezTo>
                <a:cubicBezTo>
                  <a:pt x="78" y="36"/>
                  <a:pt x="78" y="36"/>
                  <a:pt x="78" y="36"/>
                </a:cubicBezTo>
                <a:cubicBezTo>
                  <a:pt x="78" y="41"/>
                  <a:pt x="78" y="41"/>
                  <a:pt x="78" y="41"/>
                </a:cubicBezTo>
                <a:cubicBezTo>
                  <a:pt x="73" y="46"/>
                  <a:pt x="73" y="46"/>
                  <a:pt x="73" y="46"/>
                </a:cubicBezTo>
                <a:cubicBezTo>
                  <a:pt x="73" y="17"/>
                  <a:pt x="73" y="17"/>
                  <a:pt x="73" y="17"/>
                </a:cubicBezTo>
                <a:cubicBezTo>
                  <a:pt x="73" y="17"/>
                  <a:pt x="73" y="0"/>
                  <a:pt x="57" y="17"/>
                </a:cubicBezTo>
                <a:cubicBezTo>
                  <a:pt x="57" y="17"/>
                  <a:pt x="0" y="77"/>
                  <a:pt x="24" y="115"/>
                </a:cubicBezTo>
                <a:cubicBezTo>
                  <a:pt x="26" y="119"/>
                  <a:pt x="36" y="124"/>
                  <a:pt x="45" y="110"/>
                </a:cubicBezTo>
                <a:cubicBezTo>
                  <a:pt x="50" y="104"/>
                  <a:pt x="70" y="116"/>
                  <a:pt x="73" y="94"/>
                </a:cubicBezTo>
                <a:cubicBezTo>
                  <a:pt x="73" y="52"/>
                  <a:pt x="73" y="52"/>
                  <a:pt x="73" y="52"/>
                </a:cubicBezTo>
                <a:cubicBezTo>
                  <a:pt x="83" y="42"/>
                  <a:pt x="83" y="42"/>
                  <a:pt x="83" y="42"/>
                </a:cubicBezTo>
                <a:cubicBezTo>
                  <a:pt x="92" y="52"/>
                  <a:pt x="92" y="52"/>
                  <a:pt x="92" y="52"/>
                </a:cubicBezTo>
                <a:cubicBezTo>
                  <a:pt x="92" y="94"/>
                  <a:pt x="92" y="94"/>
                  <a:pt x="92" y="94"/>
                </a:cubicBezTo>
                <a:cubicBezTo>
                  <a:pt x="95" y="116"/>
                  <a:pt x="115" y="104"/>
                  <a:pt x="120" y="110"/>
                </a:cubicBezTo>
                <a:cubicBezTo>
                  <a:pt x="130" y="124"/>
                  <a:pt x="139" y="119"/>
                  <a:pt x="142" y="115"/>
                </a:cubicBezTo>
                <a:cubicBezTo>
                  <a:pt x="166" y="77"/>
                  <a:pt x="108" y="17"/>
                  <a:pt x="108" y="17"/>
                </a:cubicBezTo>
              </a:path>
            </a:pathLst>
          </a:custGeom>
          <a:solidFill>
            <a:srgbClr val="4BC5B9"/>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cxnSp>
        <p:nvCxnSpPr>
          <p:cNvPr id="8" name="直接连接符 7"/>
          <p:cNvCxnSpPr/>
          <p:nvPr/>
        </p:nvCxnSpPr>
        <p:spPr>
          <a:xfrm>
            <a:off x="685800" y="675640"/>
            <a:ext cx="11506200" cy="0"/>
          </a:xfrm>
          <a:prstGeom prst="line">
            <a:avLst/>
          </a:prstGeom>
          <a:ln>
            <a:solidFill>
              <a:srgbClr val="4BC5B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8774" y="213975"/>
            <a:ext cx="2948940" cy="460375"/>
          </a:xfrm>
          <a:prstGeom prst="rect">
            <a:avLst/>
          </a:prstGeom>
        </p:spPr>
        <p:txBody>
          <a:bodyPr wrap="none">
            <a:spAutoFit/>
          </a:bodyPr>
          <a:lstStyle/>
          <a:p>
            <a:r>
              <a:rPr lang="zh-CN" altLang="en-US" sz="24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rPr>
              <a:t>Condition symptoms</a:t>
            </a:r>
            <a:endParaRPr lang="zh-CN" altLang="en-US" sz="24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4" name="矩形 3"/>
          <p:cNvSpPr/>
          <p:nvPr/>
        </p:nvSpPr>
        <p:spPr>
          <a:xfrm>
            <a:off x="4899499" y="3313064"/>
            <a:ext cx="5580541" cy="1337945"/>
          </a:xfrm>
          <a:prstGeom prst="rect">
            <a:avLst/>
          </a:prstGeom>
        </p:spPr>
        <p:txBody>
          <a:bodyPr wrap="square">
            <a:spAutoFit/>
          </a:bodyPr>
          <a:lstStyle/>
          <a:p>
            <a:pPr>
              <a:lnSpc>
                <a:spcPct val="150000"/>
              </a:lnSpc>
            </a:pPr>
            <a:endPar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a:lnSpc>
                <a:spcPct val="150000"/>
              </a:lnSpc>
            </a:pPr>
            <a:r>
              <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Severe symptoms: respiratory distress, sepsis, metabolic acidosis, coagulopathy</a:t>
            </a:r>
            <a:endPar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7" name="矩形 6"/>
          <p:cNvSpPr/>
          <p:nvPr/>
        </p:nvSpPr>
        <p:spPr>
          <a:xfrm>
            <a:off x="4965539" y="2195373"/>
            <a:ext cx="5580541" cy="1337945"/>
          </a:xfrm>
          <a:prstGeom prst="rect">
            <a:avLst/>
          </a:prstGeom>
        </p:spPr>
        <p:txBody>
          <a:bodyPr wrap="square">
            <a:spAutoFit/>
          </a:bodyPr>
          <a:lstStyle/>
          <a:p>
            <a:pPr>
              <a:lnSpc>
                <a:spcPct val="150000"/>
              </a:lnSpc>
            </a:pPr>
            <a:r>
              <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Main symptoms: fever (≥37.3 ℃), fatigue, dry cough</a:t>
            </a:r>
            <a:endPar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a:lnSpc>
                <a:spcPct val="150000"/>
              </a:lnSpc>
            </a:pPr>
            <a:endPar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grpSp>
        <p:nvGrpSpPr>
          <p:cNvPr id="11" name="组合 10"/>
          <p:cNvGrpSpPr/>
          <p:nvPr/>
        </p:nvGrpSpPr>
        <p:grpSpPr>
          <a:xfrm>
            <a:off x="1134694" y="1960895"/>
            <a:ext cx="3453777" cy="3462428"/>
            <a:chOff x="4329386" y="1855088"/>
            <a:chExt cx="3533229" cy="4000173"/>
          </a:xfrm>
          <a:solidFill>
            <a:srgbClr val="4BC5B9"/>
          </a:solidFill>
        </p:grpSpPr>
        <p:grpSp>
          <p:nvGrpSpPr>
            <p:cNvPr id="12" name="Group 95"/>
            <p:cNvGrpSpPr/>
            <p:nvPr/>
          </p:nvGrpSpPr>
          <p:grpSpPr>
            <a:xfrm>
              <a:off x="6452435" y="1855088"/>
              <a:ext cx="1410180" cy="4000173"/>
              <a:chOff x="4839326" y="1246789"/>
              <a:chExt cx="1057635" cy="3000130"/>
            </a:xfrm>
            <a:grpFill/>
          </p:grpSpPr>
          <p:sp>
            <p:nvSpPr>
              <p:cNvPr id="16" name="Freeform 25"/>
              <p:cNvSpPr/>
              <p:nvPr/>
            </p:nvSpPr>
            <p:spPr bwMode="auto">
              <a:xfrm>
                <a:off x="5364642" y="1246789"/>
                <a:ext cx="532319" cy="3000130"/>
              </a:xfrm>
              <a:custGeom>
                <a:avLst/>
                <a:gdLst/>
                <a:ahLst/>
                <a:cxnLst>
                  <a:cxn ang="0">
                    <a:pos x="0" y="0"/>
                  </a:cxn>
                  <a:cxn ang="0">
                    <a:pos x="0" y="341"/>
                  </a:cxn>
                  <a:cxn ang="0">
                    <a:pos x="12" y="395"/>
                  </a:cxn>
                  <a:cxn ang="0">
                    <a:pos x="33" y="470"/>
                  </a:cxn>
                  <a:cxn ang="0">
                    <a:pos x="41" y="505"/>
                  </a:cxn>
                  <a:cxn ang="0">
                    <a:pos x="55" y="577"/>
                  </a:cxn>
                  <a:cxn ang="0">
                    <a:pos x="54" y="619"/>
                  </a:cxn>
                  <a:cxn ang="0">
                    <a:pos x="67" y="628"/>
                  </a:cxn>
                  <a:cxn ang="0">
                    <a:pos x="90" y="621"/>
                  </a:cxn>
                  <a:cxn ang="0">
                    <a:pos x="76" y="604"/>
                  </a:cxn>
                  <a:cxn ang="0">
                    <a:pos x="79" y="548"/>
                  </a:cxn>
                  <a:cxn ang="0">
                    <a:pos x="66" y="469"/>
                  </a:cxn>
                  <a:cxn ang="0">
                    <a:pos x="63" y="441"/>
                  </a:cxn>
                  <a:cxn ang="0">
                    <a:pos x="62" y="405"/>
                  </a:cxn>
                  <a:cxn ang="0">
                    <a:pos x="61" y="315"/>
                  </a:cxn>
                  <a:cxn ang="0">
                    <a:pos x="48" y="226"/>
                  </a:cxn>
                  <a:cxn ang="0">
                    <a:pos x="60" y="191"/>
                  </a:cxn>
                  <a:cxn ang="0">
                    <a:pos x="67" y="222"/>
                  </a:cxn>
                  <a:cxn ang="0">
                    <a:pos x="85" y="293"/>
                  </a:cxn>
                  <a:cxn ang="0">
                    <a:pos x="87" y="325"/>
                  </a:cxn>
                  <a:cxn ang="0">
                    <a:pos x="85" y="342"/>
                  </a:cxn>
                  <a:cxn ang="0">
                    <a:pos x="86" y="350"/>
                  </a:cxn>
                  <a:cxn ang="0">
                    <a:pos x="82" y="351"/>
                  </a:cxn>
                  <a:cxn ang="0">
                    <a:pos x="87" y="364"/>
                  </a:cxn>
                  <a:cxn ang="0">
                    <a:pos x="104" y="358"/>
                  </a:cxn>
                  <a:cxn ang="0">
                    <a:pos x="111" y="344"/>
                  </a:cxn>
                  <a:cxn ang="0">
                    <a:pos x="107" y="323"/>
                  </a:cxn>
                  <a:cxn ang="0">
                    <a:pos x="105" y="280"/>
                  </a:cxn>
                  <a:cxn ang="0">
                    <a:pos x="95" y="220"/>
                  </a:cxn>
                  <a:cxn ang="0">
                    <a:pos x="85" y="162"/>
                  </a:cxn>
                  <a:cxn ang="0">
                    <a:pos x="60" y="106"/>
                  </a:cxn>
                  <a:cxn ang="0">
                    <a:pos x="21" y="74"/>
                  </a:cxn>
                  <a:cxn ang="0">
                    <a:pos x="23" y="64"/>
                  </a:cxn>
                  <a:cxn ang="0">
                    <a:pos x="26" y="63"/>
                  </a:cxn>
                  <a:cxn ang="0">
                    <a:pos x="30" y="54"/>
                  </a:cxn>
                  <a:cxn ang="0">
                    <a:pos x="29" y="39"/>
                  </a:cxn>
                  <a:cxn ang="0">
                    <a:pos x="25" y="10"/>
                  </a:cxn>
                  <a:cxn ang="0">
                    <a:pos x="0" y="0"/>
                  </a:cxn>
                </a:cxnLst>
                <a:rect l="0" t="0" r="r" b="b"/>
                <a:pathLst>
                  <a:path w="112" h="629">
                    <a:moveTo>
                      <a:pt x="0" y="0"/>
                    </a:moveTo>
                    <a:cubicBezTo>
                      <a:pt x="0" y="341"/>
                      <a:pt x="0" y="341"/>
                      <a:pt x="0" y="341"/>
                    </a:cubicBezTo>
                    <a:cubicBezTo>
                      <a:pt x="0" y="341"/>
                      <a:pt x="3" y="374"/>
                      <a:pt x="12" y="395"/>
                    </a:cubicBezTo>
                    <a:cubicBezTo>
                      <a:pt x="20" y="416"/>
                      <a:pt x="25" y="459"/>
                      <a:pt x="33" y="470"/>
                    </a:cubicBezTo>
                    <a:cubicBezTo>
                      <a:pt x="42" y="481"/>
                      <a:pt x="40" y="490"/>
                      <a:pt x="41" y="505"/>
                    </a:cubicBezTo>
                    <a:cubicBezTo>
                      <a:pt x="42" y="520"/>
                      <a:pt x="55" y="557"/>
                      <a:pt x="55" y="577"/>
                    </a:cubicBezTo>
                    <a:cubicBezTo>
                      <a:pt x="56" y="597"/>
                      <a:pt x="53" y="612"/>
                      <a:pt x="54" y="619"/>
                    </a:cubicBezTo>
                    <a:cubicBezTo>
                      <a:pt x="54" y="627"/>
                      <a:pt x="55" y="629"/>
                      <a:pt x="67" y="628"/>
                    </a:cubicBezTo>
                    <a:cubicBezTo>
                      <a:pt x="78" y="626"/>
                      <a:pt x="92" y="627"/>
                      <a:pt x="90" y="621"/>
                    </a:cubicBezTo>
                    <a:cubicBezTo>
                      <a:pt x="88" y="616"/>
                      <a:pt x="76" y="617"/>
                      <a:pt x="76" y="604"/>
                    </a:cubicBezTo>
                    <a:cubicBezTo>
                      <a:pt x="75" y="591"/>
                      <a:pt x="75" y="585"/>
                      <a:pt x="79" y="548"/>
                    </a:cubicBezTo>
                    <a:cubicBezTo>
                      <a:pt x="82" y="511"/>
                      <a:pt x="78" y="483"/>
                      <a:pt x="66" y="469"/>
                    </a:cubicBezTo>
                    <a:cubicBezTo>
                      <a:pt x="66" y="469"/>
                      <a:pt x="68" y="453"/>
                      <a:pt x="63" y="441"/>
                    </a:cubicBezTo>
                    <a:cubicBezTo>
                      <a:pt x="58" y="429"/>
                      <a:pt x="61" y="424"/>
                      <a:pt x="62" y="405"/>
                    </a:cubicBezTo>
                    <a:cubicBezTo>
                      <a:pt x="62" y="387"/>
                      <a:pt x="67" y="352"/>
                      <a:pt x="61" y="315"/>
                    </a:cubicBezTo>
                    <a:cubicBezTo>
                      <a:pt x="56" y="277"/>
                      <a:pt x="43" y="243"/>
                      <a:pt x="48" y="226"/>
                    </a:cubicBezTo>
                    <a:cubicBezTo>
                      <a:pt x="54" y="209"/>
                      <a:pt x="60" y="191"/>
                      <a:pt x="60" y="191"/>
                    </a:cubicBezTo>
                    <a:cubicBezTo>
                      <a:pt x="60" y="191"/>
                      <a:pt x="67" y="212"/>
                      <a:pt x="67" y="222"/>
                    </a:cubicBezTo>
                    <a:cubicBezTo>
                      <a:pt x="67" y="232"/>
                      <a:pt x="78" y="278"/>
                      <a:pt x="85" y="293"/>
                    </a:cubicBezTo>
                    <a:cubicBezTo>
                      <a:pt x="92" y="308"/>
                      <a:pt x="89" y="320"/>
                      <a:pt x="87" y="325"/>
                    </a:cubicBezTo>
                    <a:cubicBezTo>
                      <a:pt x="85" y="330"/>
                      <a:pt x="83" y="337"/>
                      <a:pt x="85" y="342"/>
                    </a:cubicBezTo>
                    <a:cubicBezTo>
                      <a:pt x="86" y="347"/>
                      <a:pt x="86" y="350"/>
                      <a:pt x="86" y="350"/>
                    </a:cubicBezTo>
                    <a:cubicBezTo>
                      <a:pt x="86" y="350"/>
                      <a:pt x="84" y="348"/>
                      <a:pt x="82" y="351"/>
                    </a:cubicBezTo>
                    <a:cubicBezTo>
                      <a:pt x="81" y="353"/>
                      <a:pt x="82" y="360"/>
                      <a:pt x="87" y="364"/>
                    </a:cubicBezTo>
                    <a:cubicBezTo>
                      <a:pt x="93" y="368"/>
                      <a:pt x="98" y="365"/>
                      <a:pt x="104" y="358"/>
                    </a:cubicBezTo>
                    <a:cubicBezTo>
                      <a:pt x="109" y="352"/>
                      <a:pt x="112" y="351"/>
                      <a:pt x="111" y="344"/>
                    </a:cubicBezTo>
                    <a:cubicBezTo>
                      <a:pt x="110" y="337"/>
                      <a:pt x="108" y="329"/>
                      <a:pt x="107" y="323"/>
                    </a:cubicBezTo>
                    <a:cubicBezTo>
                      <a:pt x="107" y="317"/>
                      <a:pt x="106" y="297"/>
                      <a:pt x="105" y="280"/>
                    </a:cubicBezTo>
                    <a:cubicBezTo>
                      <a:pt x="104" y="263"/>
                      <a:pt x="101" y="238"/>
                      <a:pt x="95" y="220"/>
                    </a:cubicBezTo>
                    <a:cubicBezTo>
                      <a:pt x="88" y="201"/>
                      <a:pt x="83" y="176"/>
                      <a:pt x="85" y="162"/>
                    </a:cubicBezTo>
                    <a:cubicBezTo>
                      <a:pt x="86" y="148"/>
                      <a:pt x="87" y="112"/>
                      <a:pt x="60" y="106"/>
                    </a:cubicBezTo>
                    <a:cubicBezTo>
                      <a:pt x="34" y="100"/>
                      <a:pt x="21" y="91"/>
                      <a:pt x="21" y="74"/>
                    </a:cubicBezTo>
                    <a:cubicBezTo>
                      <a:pt x="21" y="74"/>
                      <a:pt x="21" y="68"/>
                      <a:pt x="23" y="64"/>
                    </a:cubicBezTo>
                    <a:cubicBezTo>
                      <a:pt x="23" y="64"/>
                      <a:pt x="24" y="65"/>
                      <a:pt x="26" y="63"/>
                    </a:cubicBezTo>
                    <a:cubicBezTo>
                      <a:pt x="27" y="62"/>
                      <a:pt x="27" y="57"/>
                      <a:pt x="30" y="54"/>
                    </a:cubicBezTo>
                    <a:cubicBezTo>
                      <a:pt x="33" y="50"/>
                      <a:pt x="35" y="41"/>
                      <a:pt x="29" y="39"/>
                    </a:cubicBezTo>
                    <a:cubicBezTo>
                      <a:pt x="29" y="39"/>
                      <a:pt x="32" y="19"/>
                      <a:pt x="25" y="10"/>
                    </a:cubicBezTo>
                    <a:cubicBezTo>
                      <a:pt x="18" y="1"/>
                      <a:pt x="0" y="0"/>
                      <a:pt x="0" y="0"/>
                    </a:cubicBezTo>
                    <a:close/>
                  </a:path>
                </a:pathLst>
              </a:custGeom>
              <a:grp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17" name="Freeform 26"/>
              <p:cNvSpPr/>
              <p:nvPr/>
            </p:nvSpPr>
            <p:spPr bwMode="auto">
              <a:xfrm>
                <a:off x="4839326" y="1246789"/>
                <a:ext cx="534654" cy="3000130"/>
              </a:xfrm>
              <a:custGeom>
                <a:avLst/>
                <a:gdLst/>
                <a:ahLst/>
                <a:cxnLst>
                  <a:cxn ang="0">
                    <a:pos x="112" y="0"/>
                  </a:cxn>
                  <a:cxn ang="0">
                    <a:pos x="112" y="341"/>
                  </a:cxn>
                  <a:cxn ang="0">
                    <a:pos x="100" y="395"/>
                  </a:cxn>
                  <a:cxn ang="0">
                    <a:pos x="78" y="470"/>
                  </a:cxn>
                  <a:cxn ang="0">
                    <a:pos x="71" y="505"/>
                  </a:cxn>
                  <a:cxn ang="0">
                    <a:pos x="56" y="577"/>
                  </a:cxn>
                  <a:cxn ang="0">
                    <a:pos x="58" y="619"/>
                  </a:cxn>
                  <a:cxn ang="0">
                    <a:pos x="45" y="628"/>
                  </a:cxn>
                  <a:cxn ang="0">
                    <a:pos x="22" y="621"/>
                  </a:cxn>
                  <a:cxn ang="0">
                    <a:pos x="36" y="604"/>
                  </a:cxn>
                  <a:cxn ang="0">
                    <a:pos x="33" y="548"/>
                  </a:cxn>
                  <a:cxn ang="0">
                    <a:pos x="45" y="469"/>
                  </a:cxn>
                  <a:cxn ang="0">
                    <a:pos x="49" y="441"/>
                  </a:cxn>
                  <a:cxn ang="0">
                    <a:pos x="50" y="405"/>
                  </a:cxn>
                  <a:cxn ang="0">
                    <a:pos x="50" y="315"/>
                  </a:cxn>
                  <a:cxn ang="0">
                    <a:pos x="63" y="226"/>
                  </a:cxn>
                  <a:cxn ang="0">
                    <a:pos x="52" y="191"/>
                  </a:cxn>
                  <a:cxn ang="0">
                    <a:pos x="45" y="222"/>
                  </a:cxn>
                  <a:cxn ang="0">
                    <a:pos x="27" y="293"/>
                  </a:cxn>
                  <a:cxn ang="0">
                    <a:pos x="24" y="325"/>
                  </a:cxn>
                  <a:cxn ang="0">
                    <a:pos x="27" y="342"/>
                  </a:cxn>
                  <a:cxn ang="0">
                    <a:pos x="26" y="350"/>
                  </a:cxn>
                  <a:cxn ang="0">
                    <a:pos x="29" y="351"/>
                  </a:cxn>
                  <a:cxn ang="0">
                    <a:pos x="24" y="364"/>
                  </a:cxn>
                  <a:cxn ang="0">
                    <a:pos x="8" y="358"/>
                  </a:cxn>
                  <a:cxn ang="0">
                    <a:pos x="1" y="344"/>
                  </a:cxn>
                  <a:cxn ang="0">
                    <a:pos x="4" y="323"/>
                  </a:cxn>
                  <a:cxn ang="0">
                    <a:pos x="7" y="280"/>
                  </a:cxn>
                  <a:cxn ang="0">
                    <a:pos x="17" y="220"/>
                  </a:cxn>
                  <a:cxn ang="0">
                    <a:pos x="27" y="162"/>
                  </a:cxn>
                  <a:cxn ang="0">
                    <a:pos x="51" y="106"/>
                  </a:cxn>
                  <a:cxn ang="0">
                    <a:pos x="91" y="74"/>
                  </a:cxn>
                  <a:cxn ang="0">
                    <a:pos x="89" y="64"/>
                  </a:cxn>
                  <a:cxn ang="0">
                    <a:pos x="86" y="63"/>
                  </a:cxn>
                  <a:cxn ang="0">
                    <a:pos x="81" y="54"/>
                  </a:cxn>
                  <a:cxn ang="0">
                    <a:pos x="83" y="39"/>
                  </a:cxn>
                  <a:cxn ang="0">
                    <a:pos x="87" y="10"/>
                  </a:cxn>
                  <a:cxn ang="0">
                    <a:pos x="112" y="0"/>
                  </a:cxn>
                </a:cxnLst>
                <a:rect l="0" t="0" r="r" b="b"/>
                <a:pathLst>
                  <a:path w="112" h="629">
                    <a:moveTo>
                      <a:pt x="112" y="0"/>
                    </a:moveTo>
                    <a:cubicBezTo>
                      <a:pt x="112" y="341"/>
                      <a:pt x="112" y="341"/>
                      <a:pt x="112" y="341"/>
                    </a:cubicBezTo>
                    <a:cubicBezTo>
                      <a:pt x="112" y="341"/>
                      <a:pt x="109" y="374"/>
                      <a:pt x="100" y="395"/>
                    </a:cubicBezTo>
                    <a:cubicBezTo>
                      <a:pt x="91" y="416"/>
                      <a:pt x="87" y="459"/>
                      <a:pt x="78" y="470"/>
                    </a:cubicBezTo>
                    <a:cubicBezTo>
                      <a:pt x="70" y="481"/>
                      <a:pt x="72" y="490"/>
                      <a:pt x="71" y="505"/>
                    </a:cubicBezTo>
                    <a:cubicBezTo>
                      <a:pt x="70" y="520"/>
                      <a:pt x="57" y="557"/>
                      <a:pt x="56" y="577"/>
                    </a:cubicBezTo>
                    <a:cubicBezTo>
                      <a:pt x="56" y="597"/>
                      <a:pt x="58" y="612"/>
                      <a:pt x="58" y="619"/>
                    </a:cubicBezTo>
                    <a:cubicBezTo>
                      <a:pt x="58" y="627"/>
                      <a:pt x="56" y="629"/>
                      <a:pt x="45" y="628"/>
                    </a:cubicBezTo>
                    <a:cubicBezTo>
                      <a:pt x="33" y="626"/>
                      <a:pt x="19" y="627"/>
                      <a:pt x="22" y="621"/>
                    </a:cubicBezTo>
                    <a:cubicBezTo>
                      <a:pt x="24" y="616"/>
                      <a:pt x="35" y="617"/>
                      <a:pt x="36" y="604"/>
                    </a:cubicBezTo>
                    <a:cubicBezTo>
                      <a:pt x="37" y="591"/>
                      <a:pt x="36" y="585"/>
                      <a:pt x="33" y="548"/>
                    </a:cubicBezTo>
                    <a:cubicBezTo>
                      <a:pt x="30" y="511"/>
                      <a:pt x="34" y="483"/>
                      <a:pt x="45" y="469"/>
                    </a:cubicBezTo>
                    <a:cubicBezTo>
                      <a:pt x="45" y="469"/>
                      <a:pt x="44" y="453"/>
                      <a:pt x="49" y="441"/>
                    </a:cubicBezTo>
                    <a:cubicBezTo>
                      <a:pt x="54" y="429"/>
                      <a:pt x="51" y="424"/>
                      <a:pt x="50" y="405"/>
                    </a:cubicBezTo>
                    <a:cubicBezTo>
                      <a:pt x="49" y="387"/>
                      <a:pt x="45" y="352"/>
                      <a:pt x="50" y="315"/>
                    </a:cubicBezTo>
                    <a:cubicBezTo>
                      <a:pt x="56" y="277"/>
                      <a:pt x="69" y="243"/>
                      <a:pt x="63" y="226"/>
                    </a:cubicBezTo>
                    <a:cubicBezTo>
                      <a:pt x="58" y="209"/>
                      <a:pt x="52" y="191"/>
                      <a:pt x="52" y="191"/>
                    </a:cubicBezTo>
                    <a:cubicBezTo>
                      <a:pt x="52" y="191"/>
                      <a:pt x="44" y="212"/>
                      <a:pt x="45" y="222"/>
                    </a:cubicBezTo>
                    <a:cubicBezTo>
                      <a:pt x="45" y="232"/>
                      <a:pt x="34" y="278"/>
                      <a:pt x="27" y="293"/>
                    </a:cubicBezTo>
                    <a:cubicBezTo>
                      <a:pt x="19" y="308"/>
                      <a:pt x="22" y="320"/>
                      <a:pt x="24" y="325"/>
                    </a:cubicBezTo>
                    <a:cubicBezTo>
                      <a:pt x="27" y="330"/>
                      <a:pt x="28" y="337"/>
                      <a:pt x="27" y="342"/>
                    </a:cubicBezTo>
                    <a:cubicBezTo>
                      <a:pt x="25" y="347"/>
                      <a:pt x="26" y="350"/>
                      <a:pt x="26" y="350"/>
                    </a:cubicBezTo>
                    <a:cubicBezTo>
                      <a:pt x="26" y="350"/>
                      <a:pt x="28" y="348"/>
                      <a:pt x="29" y="351"/>
                    </a:cubicBezTo>
                    <a:cubicBezTo>
                      <a:pt x="31" y="353"/>
                      <a:pt x="30" y="360"/>
                      <a:pt x="24" y="364"/>
                    </a:cubicBezTo>
                    <a:cubicBezTo>
                      <a:pt x="19" y="368"/>
                      <a:pt x="14" y="365"/>
                      <a:pt x="8" y="358"/>
                    </a:cubicBezTo>
                    <a:cubicBezTo>
                      <a:pt x="3" y="352"/>
                      <a:pt x="0" y="351"/>
                      <a:pt x="1" y="344"/>
                    </a:cubicBezTo>
                    <a:cubicBezTo>
                      <a:pt x="2" y="337"/>
                      <a:pt x="4" y="329"/>
                      <a:pt x="4" y="323"/>
                    </a:cubicBezTo>
                    <a:cubicBezTo>
                      <a:pt x="5" y="317"/>
                      <a:pt x="5" y="297"/>
                      <a:pt x="7" y="280"/>
                    </a:cubicBezTo>
                    <a:cubicBezTo>
                      <a:pt x="8" y="263"/>
                      <a:pt x="11" y="238"/>
                      <a:pt x="17" y="220"/>
                    </a:cubicBezTo>
                    <a:cubicBezTo>
                      <a:pt x="23" y="201"/>
                      <a:pt x="29" y="176"/>
                      <a:pt x="27" y="162"/>
                    </a:cubicBezTo>
                    <a:cubicBezTo>
                      <a:pt x="25" y="148"/>
                      <a:pt x="25" y="112"/>
                      <a:pt x="51" y="106"/>
                    </a:cubicBezTo>
                    <a:cubicBezTo>
                      <a:pt x="78" y="100"/>
                      <a:pt x="91" y="91"/>
                      <a:pt x="91" y="74"/>
                    </a:cubicBezTo>
                    <a:cubicBezTo>
                      <a:pt x="91" y="74"/>
                      <a:pt x="91" y="68"/>
                      <a:pt x="89" y="64"/>
                    </a:cubicBezTo>
                    <a:cubicBezTo>
                      <a:pt x="89" y="64"/>
                      <a:pt x="87" y="65"/>
                      <a:pt x="86" y="63"/>
                    </a:cubicBezTo>
                    <a:cubicBezTo>
                      <a:pt x="84" y="62"/>
                      <a:pt x="84" y="57"/>
                      <a:pt x="81" y="54"/>
                    </a:cubicBezTo>
                    <a:cubicBezTo>
                      <a:pt x="78" y="50"/>
                      <a:pt x="76" y="41"/>
                      <a:pt x="83" y="39"/>
                    </a:cubicBezTo>
                    <a:cubicBezTo>
                      <a:pt x="83" y="39"/>
                      <a:pt x="80" y="19"/>
                      <a:pt x="87" y="10"/>
                    </a:cubicBezTo>
                    <a:cubicBezTo>
                      <a:pt x="94" y="1"/>
                      <a:pt x="112" y="0"/>
                      <a:pt x="112" y="0"/>
                    </a:cubicBezTo>
                    <a:close/>
                  </a:path>
                </a:pathLst>
              </a:custGeom>
              <a:grp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grpSp>
        <p:grpSp>
          <p:nvGrpSpPr>
            <p:cNvPr id="13" name="Group 94"/>
            <p:cNvGrpSpPr/>
            <p:nvPr/>
          </p:nvGrpSpPr>
          <p:grpSpPr>
            <a:xfrm>
              <a:off x="4329386" y="1855089"/>
              <a:ext cx="1584505" cy="3993948"/>
              <a:chOff x="3247039" y="1246789"/>
              <a:chExt cx="1188379" cy="2995461"/>
            </a:xfrm>
            <a:grpFill/>
          </p:grpSpPr>
          <p:sp>
            <p:nvSpPr>
              <p:cNvPr id="14" name="Freeform 27"/>
              <p:cNvSpPr/>
              <p:nvPr/>
            </p:nvSpPr>
            <p:spPr bwMode="auto">
              <a:xfrm>
                <a:off x="3247039" y="1246789"/>
                <a:ext cx="593022" cy="2995461"/>
              </a:xfrm>
              <a:custGeom>
                <a:avLst/>
                <a:gdLst/>
                <a:ahLst/>
                <a:cxnLst>
                  <a:cxn ang="0">
                    <a:pos x="97" y="37"/>
                  </a:cxn>
                  <a:cxn ang="0">
                    <a:pos x="96" y="54"/>
                  </a:cxn>
                  <a:cxn ang="0">
                    <a:pos x="99" y="59"/>
                  </a:cxn>
                  <a:cxn ang="0">
                    <a:pos x="108" y="78"/>
                  </a:cxn>
                  <a:cxn ang="0">
                    <a:pos x="60" y="118"/>
                  </a:cxn>
                  <a:cxn ang="0">
                    <a:pos x="47" y="180"/>
                  </a:cxn>
                  <a:cxn ang="0">
                    <a:pos x="33" y="254"/>
                  </a:cxn>
                  <a:cxn ang="0">
                    <a:pos x="24" y="301"/>
                  </a:cxn>
                  <a:cxn ang="0">
                    <a:pos x="11" y="311"/>
                  </a:cxn>
                  <a:cxn ang="0">
                    <a:pos x="5" y="323"/>
                  </a:cxn>
                  <a:cxn ang="0">
                    <a:pos x="13" y="321"/>
                  </a:cxn>
                  <a:cxn ang="0">
                    <a:pos x="2" y="346"/>
                  </a:cxn>
                  <a:cxn ang="0">
                    <a:pos x="4" y="351"/>
                  </a:cxn>
                  <a:cxn ang="0">
                    <a:pos x="15" y="332"/>
                  </a:cxn>
                  <a:cxn ang="0">
                    <a:pos x="11" y="355"/>
                  </a:cxn>
                  <a:cxn ang="0">
                    <a:pos x="22" y="333"/>
                  </a:cxn>
                  <a:cxn ang="0">
                    <a:pos x="20" y="354"/>
                  </a:cxn>
                  <a:cxn ang="0">
                    <a:pos x="28" y="333"/>
                  </a:cxn>
                  <a:cxn ang="0">
                    <a:pos x="28" y="349"/>
                  </a:cxn>
                  <a:cxn ang="0">
                    <a:pos x="35" y="333"/>
                  </a:cxn>
                  <a:cxn ang="0">
                    <a:pos x="40" y="306"/>
                  </a:cxn>
                  <a:cxn ang="0">
                    <a:pos x="65" y="228"/>
                  </a:cxn>
                  <a:cxn ang="0">
                    <a:pos x="76" y="169"/>
                  </a:cxn>
                  <a:cxn ang="0">
                    <a:pos x="80" y="254"/>
                  </a:cxn>
                  <a:cxn ang="0">
                    <a:pos x="68" y="341"/>
                  </a:cxn>
                  <a:cxn ang="0">
                    <a:pos x="76" y="462"/>
                  </a:cxn>
                  <a:cxn ang="0">
                    <a:pos x="86" y="575"/>
                  </a:cxn>
                  <a:cxn ang="0">
                    <a:pos x="81" y="619"/>
                  </a:cxn>
                  <a:cxn ang="0">
                    <a:pos x="85" y="628"/>
                  </a:cxn>
                  <a:cxn ang="0">
                    <a:pos x="106" y="628"/>
                  </a:cxn>
                  <a:cxn ang="0">
                    <a:pos x="109" y="607"/>
                  </a:cxn>
                  <a:cxn ang="0">
                    <a:pos x="106" y="558"/>
                  </a:cxn>
                  <a:cxn ang="0">
                    <a:pos x="110" y="479"/>
                  </a:cxn>
                  <a:cxn ang="0">
                    <a:pos x="115" y="418"/>
                  </a:cxn>
                  <a:cxn ang="0">
                    <a:pos x="125" y="326"/>
                  </a:cxn>
                  <a:cxn ang="0">
                    <a:pos x="125" y="0"/>
                  </a:cxn>
                  <a:cxn ang="0">
                    <a:pos x="97" y="37"/>
                  </a:cxn>
                </a:cxnLst>
                <a:rect l="0" t="0" r="r" b="b"/>
                <a:pathLst>
                  <a:path w="125" h="628">
                    <a:moveTo>
                      <a:pt x="97" y="37"/>
                    </a:moveTo>
                    <a:cubicBezTo>
                      <a:pt x="91" y="41"/>
                      <a:pt x="96" y="50"/>
                      <a:pt x="96" y="54"/>
                    </a:cubicBezTo>
                    <a:cubicBezTo>
                      <a:pt x="96" y="59"/>
                      <a:pt x="99" y="59"/>
                      <a:pt x="99" y="59"/>
                    </a:cubicBezTo>
                    <a:cubicBezTo>
                      <a:pt x="101" y="66"/>
                      <a:pt x="108" y="78"/>
                      <a:pt x="108" y="78"/>
                    </a:cubicBezTo>
                    <a:cubicBezTo>
                      <a:pt x="110" y="109"/>
                      <a:pt x="76" y="108"/>
                      <a:pt x="60" y="118"/>
                    </a:cubicBezTo>
                    <a:cubicBezTo>
                      <a:pt x="43" y="128"/>
                      <a:pt x="47" y="157"/>
                      <a:pt x="47" y="180"/>
                    </a:cubicBezTo>
                    <a:cubicBezTo>
                      <a:pt x="47" y="203"/>
                      <a:pt x="40" y="225"/>
                      <a:pt x="33" y="254"/>
                    </a:cubicBezTo>
                    <a:cubicBezTo>
                      <a:pt x="27" y="278"/>
                      <a:pt x="25" y="295"/>
                      <a:pt x="24" y="301"/>
                    </a:cubicBezTo>
                    <a:cubicBezTo>
                      <a:pt x="22" y="301"/>
                      <a:pt x="17" y="303"/>
                      <a:pt x="11" y="311"/>
                    </a:cubicBezTo>
                    <a:cubicBezTo>
                      <a:pt x="8" y="316"/>
                      <a:pt x="7" y="320"/>
                      <a:pt x="5" y="323"/>
                    </a:cubicBezTo>
                    <a:cubicBezTo>
                      <a:pt x="2" y="325"/>
                      <a:pt x="7" y="331"/>
                      <a:pt x="13" y="321"/>
                    </a:cubicBezTo>
                    <a:cubicBezTo>
                      <a:pt x="2" y="346"/>
                      <a:pt x="2" y="346"/>
                      <a:pt x="2" y="346"/>
                    </a:cubicBezTo>
                    <a:cubicBezTo>
                      <a:pt x="2" y="346"/>
                      <a:pt x="0" y="350"/>
                      <a:pt x="4" y="351"/>
                    </a:cubicBezTo>
                    <a:cubicBezTo>
                      <a:pt x="9" y="351"/>
                      <a:pt x="13" y="332"/>
                      <a:pt x="15" y="332"/>
                    </a:cubicBezTo>
                    <a:cubicBezTo>
                      <a:pt x="17" y="332"/>
                      <a:pt x="6" y="354"/>
                      <a:pt x="11" y="355"/>
                    </a:cubicBezTo>
                    <a:cubicBezTo>
                      <a:pt x="17" y="357"/>
                      <a:pt x="21" y="333"/>
                      <a:pt x="22" y="333"/>
                    </a:cubicBezTo>
                    <a:cubicBezTo>
                      <a:pt x="23" y="334"/>
                      <a:pt x="16" y="353"/>
                      <a:pt x="20" y="354"/>
                    </a:cubicBezTo>
                    <a:cubicBezTo>
                      <a:pt x="25" y="356"/>
                      <a:pt x="25" y="333"/>
                      <a:pt x="28" y="333"/>
                    </a:cubicBezTo>
                    <a:cubicBezTo>
                      <a:pt x="29" y="333"/>
                      <a:pt x="24" y="349"/>
                      <a:pt x="28" y="349"/>
                    </a:cubicBezTo>
                    <a:cubicBezTo>
                      <a:pt x="31" y="349"/>
                      <a:pt x="31" y="339"/>
                      <a:pt x="35" y="333"/>
                    </a:cubicBezTo>
                    <a:cubicBezTo>
                      <a:pt x="38" y="328"/>
                      <a:pt x="42" y="313"/>
                      <a:pt x="40" y="306"/>
                    </a:cubicBezTo>
                    <a:cubicBezTo>
                      <a:pt x="46" y="286"/>
                      <a:pt x="61" y="245"/>
                      <a:pt x="65" y="228"/>
                    </a:cubicBezTo>
                    <a:cubicBezTo>
                      <a:pt x="69" y="208"/>
                      <a:pt x="76" y="169"/>
                      <a:pt x="76" y="169"/>
                    </a:cubicBezTo>
                    <a:cubicBezTo>
                      <a:pt x="82" y="182"/>
                      <a:pt x="86" y="239"/>
                      <a:pt x="80" y="254"/>
                    </a:cubicBezTo>
                    <a:cubicBezTo>
                      <a:pt x="75" y="270"/>
                      <a:pt x="62" y="307"/>
                      <a:pt x="68" y="341"/>
                    </a:cubicBezTo>
                    <a:cubicBezTo>
                      <a:pt x="73" y="375"/>
                      <a:pt x="78" y="421"/>
                      <a:pt x="76" y="462"/>
                    </a:cubicBezTo>
                    <a:cubicBezTo>
                      <a:pt x="74" y="502"/>
                      <a:pt x="81" y="545"/>
                      <a:pt x="86" y="575"/>
                    </a:cubicBezTo>
                    <a:cubicBezTo>
                      <a:pt x="91" y="606"/>
                      <a:pt x="85" y="613"/>
                      <a:pt x="81" y="619"/>
                    </a:cubicBezTo>
                    <a:cubicBezTo>
                      <a:pt x="77" y="624"/>
                      <a:pt x="85" y="628"/>
                      <a:pt x="85" y="628"/>
                    </a:cubicBezTo>
                    <a:cubicBezTo>
                      <a:pt x="85" y="628"/>
                      <a:pt x="98" y="628"/>
                      <a:pt x="106" y="628"/>
                    </a:cubicBezTo>
                    <a:cubicBezTo>
                      <a:pt x="114" y="628"/>
                      <a:pt x="111" y="623"/>
                      <a:pt x="109" y="607"/>
                    </a:cubicBezTo>
                    <a:cubicBezTo>
                      <a:pt x="106" y="591"/>
                      <a:pt x="103" y="579"/>
                      <a:pt x="106" y="558"/>
                    </a:cubicBezTo>
                    <a:cubicBezTo>
                      <a:pt x="110" y="537"/>
                      <a:pt x="112" y="511"/>
                      <a:pt x="110" y="479"/>
                    </a:cubicBezTo>
                    <a:cubicBezTo>
                      <a:pt x="109" y="448"/>
                      <a:pt x="109" y="441"/>
                      <a:pt x="115" y="418"/>
                    </a:cubicBezTo>
                    <a:cubicBezTo>
                      <a:pt x="121" y="394"/>
                      <a:pt x="125" y="326"/>
                      <a:pt x="125" y="326"/>
                    </a:cubicBezTo>
                    <a:cubicBezTo>
                      <a:pt x="125" y="0"/>
                      <a:pt x="125" y="0"/>
                      <a:pt x="125" y="0"/>
                    </a:cubicBezTo>
                    <a:cubicBezTo>
                      <a:pt x="89" y="0"/>
                      <a:pt x="97" y="37"/>
                      <a:pt x="97" y="37"/>
                    </a:cubicBezTo>
                    <a:close/>
                  </a:path>
                </a:pathLst>
              </a:custGeom>
              <a:grp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15" name="Freeform 28"/>
              <p:cNvSpPr/>
              <p:nvPr/>
            </p:nvSpPr>
            <p:spPr bwMode="auto">
              <a:xfrm>
                <a:off x="3840061" y="1246789"/>
                <a:ext cx="595357" cy="2995461"/>
              </a:xfrm>
              <a:custGeom>
                <a:avLst/>
                <a:gdLst/>
                <a:ahLst/>
                <a:cxnLst>
                  <a:cxn ang="0">
                    <a:pos x="28" y="37"/>
                  </a:cxn>
                  <a:cxn ang="0">
                    <a:pos x="29" y="54"/>
                  </a:cxn>
                  <a:cxn ang="0">
                    <a:pos x="26" y="59"/>
                  </a:cxn>
                  <a:cxn ang="0">
                    <a:pos x="18" y="78"/>
                  </a:cxn>
                  <a:cxn ang="0">
                    <a:pos x="66" y="118"/>
                  </a:cxn>
                  <a:cxn ang="0">
                    <a:pos x="78" y="180"/>
                  </a:cxn>
                  <a:cxn ang="0">
                    <a:pos x="92" y="254"/>
                  </a:cxn>
                  <a:cxn ang="0">
                    <a:pos x="101" y="301"/>
                  </a:cxn>
                  <a:cxn ang="0">
                    <a:pos x="114" y="311"/>
                  </a:cxn>
                  <a:cxn ang="0">
                    <a:pos x="121" y="323"/>
                  </a:cxn>
                  <a:cxn ang="0">
                    <a:pos x="112" y="321"/>
                  </a:cxn>
                  <a:cxn ang="0">
                    <a:pos x="123" y="346"/>
                  </a:cxn>
                  <a:cxn ang="0">
                    <a:pos x="122" y="351"/>
                  </a:cxn>
                  <a:cxn ang="0">
                    <a:pos x="110" y="332"/>
                  </a:cxn>
                  <a:cxn ang="0">
                    <a:pos x="114" y="355"/>
                  </a:cxn>
                  <a:cxn ang="0">
                    <a:pos x="104" y="333"/>
                  </a:cxn>
                  <a:cxn ang="0">
                    <a:pos x="105" y="354"/>
                  </a:cxn>
                  <a:cxn ang="0">
                    <a:pos x="97" y="333"/>
                  </a:cxn>
                  <a:cxn ang="0">
                    <a:pos x="97" y="349"/>
                  </a:cxn>
                  <a:cxn ang="0">
                    <a:pos x="90" y="333"/>
                  </a:cxn>
                  <a:cxn ang="0">
                    <a:pos x="85" y="306"/>
                  </a:cxn>
                  <a:cxn ang="0">
                    <a:pos x="60" y="228"/>
                  </a:cxn>
                  <a:cxn ang="0">
                    <a:pos x="50" y="169"/>
                  </a:cxn>
                  <a:cxn ang="0">
                    <a:pos x="45" y="254"/>
                  </a:cxn>
                  <a:cxn ang="0">
                    <a:pos x="58" y="341"/>
                  </a:cxn>
                  <a:cxn ang="0">
                    <a:pos x="50" y="462"/>
                  </a:cxn>
                  <a:cxn ang="0">
                    <a:pos x="39" y="575"/>
                  </a:cxn>
                  <a:cxn ang="0">
                    <a:pos x="44" y="619"/>
                  </a:cxn>
                  <a:cxn ang="0">
                    <a:pos x="40" y="628"/>
                  </a:cxn>
                  <a:cxn ang="0">
                    <a:pos x="19" y="628"/>
                  </a:cxn>
                  <a:cxn ang="0">
                    <a:pos x="17" y="607"/>
                  </a:cxn>
                  <a:cxn ang="0">
                    <a:pos x="19" y="558"/>
                  </a:cxn>
                  <a:cxn ang="0">
                    <a:pos x="15" y="479"/>
                  </a:cxn>
                  <a:cxn ang="0">
                    <a:pos x="10" y="418"/>
                  </a:cxn>
                  <a:cxn ang="0">
                    <a:pos x="0" y="326"/>
                  </a:cxn>
                  <a:cxn ang="0">
                    <a:pos x="0" y="0"/>
                  </a:cxn>
                  <a:cxn ang="0">
                    <a:pos x="28" y="37"/>
                  </a:cxn>
                </a:cxnLst>
                <a:rect l="0" t="0" r="r" b="b"/>
                <a:pathLst>
                  <a:path w="125" h="628">
                    <a:moveTo>
                      <a:pt x="28" y="37"/>
                    </a:moveTo>
                    <a:cubicBezTo>
                      <a:pt x="34" y="41"/>
                      <a:pt x="30" y="50"/>
                      <a:pt x="29" y="54"/>
                    </a:cubicBezTo>
                    <a:cubicBezTo>
                      <a:pt x="29" y="59"/>
                      <a:pt x="26" y="59"/>
                      <a:pt x="26" y="59"/>
                    </a:cubicBezTo>
                    <a:cubicBezTo>
                      <a:pt x="24" y="66"/>
                      <a:pt x="18" y="78"/>
                      <a:pt x="18" y="78"/>
                    </a:cubicBezTo>
                    <a:cubicBezTo>
                      <a:pt x="15" y="109"/>
                      <a:pt x="49" y="108"/>
                      <a:pt x="66" y="118"/>
                    </a:cubicBezTo>
                    <a:cubicBezTo>
                      <a:pt x="82" y="128"/>
                      <a:pt x="78" y="157"/>
                      <a:pt x="78" y="180"/>
                    </a:cubicBezTo>
                    <a:cubicBezTo>
                      <a:pt x="78" y="203"/>
                      <a:pt x="86" y="225"/>
                      <a:pt x="92" y="254"/>
                    </a:cubicBezTo>
                    <a:cubicBezTo>
                      <a:pt x="98" y="278"/>
                      <a:pt x="100" y="295"/>
                      <a:pt x="101" y="301"/>
                    </a:cubicBezTo>
                    <a:cubicBezTo>
                      <a:pt x="103" y="301"/>
                      <a:pt x="108" y="303"/>
                      <a:pt x="114" y="311"/>
                    </a:cubicBezTo>
                    <a:cubicBezTo>
                      <a:pt x="117" y="316"/>
                      <a:pt x="118" y="320"/>
                      <a:pt x="121" y="323"/>
                    </a:cubicBezTo>
                    <a:cubicBezTo>
                      <a:pt x="123" y="325"/>
                      <a:pt x="118" y="331"/>
                      <a:pt x="112" y="321"/>
                    </a:cubicBezTo>
                    <a:cubicBezTo>
                      <a:pt x="123" y="346"/>
                      <a:pt x="123" y="346"/>
                      <a:pt x="123" y="346"/>
                    </a:cubicBezTo>
                    <a:cubicBezTo>
                      <a:pt x="123" y="346"/>
                      <a:pt x="125" y="350"/>
                      <a:pt x="122" y="351"/>
                    </a:cubicBezTo>
                    <a:cubicBezTo>
                      <a:pt x="117" y="351"/>
                      <a:pt x="112" y="332"/>
                      <a:pt x="110" y="332"/>
                    </a:cubicBezTo>
                    <a:cubicBezTo>
                      <a:pt x="109" y="332"/>
                      <a:pt x="119" y="354"/>
                      <a:pt x="114" y="355"/>
                    </a:cubicBezTo>
                    <a:cubicBezTo>
                      <a:pt x="108" y="357"/>
                      <a:pt x="105" y="333"/>
                      <a:pt x="104" y="333"/>
                    </a:cubicBezTo>
                    <a:cubicBezTo>
                      <a:pt x="102" y="334"/>
                      <a:pt x="110" y="353"/>
                      <a:pt x="105" y="354"/>
                    </a:cubicBezTo>
                    <a:cubicBezTo>
                      <a:pt x="100" y="356"/>
                      <a:pt x="100" y="333"/>
                      <a:pt x="97" y="333"/>
                    </a:cubicBezTo>
                    <a:cubicBezTo>
                      <a:pt x="96" y="333"/>
                      <a:pt x="101" y="349"/>
                      <a:pt x="97" y="349"/>
                    </a:cubicBezTo>
                    <a:cubicBezTo>
                      <a:pt x="94" y="349"/>
                      <a:pt x="94" y="339"/>
                      <a:pt x="90" y="333"/>
                    </a:cubicBezTo>
                    <a:cubicBezTo>
                      <a:pt x="87" y="328"/>
                      <a:pt x="83" y="313"/>
                      <a:pt x="85" y="306"/>
                    </a:cubicBezTo>
                    <a:cubicBezTo>
                      <a:pt x="79" y="286"/>
                      <a:pt x="64" y="245"/>
                      <a:pt x="60" y="228"/>
                    </a:cubicBezTo>
                    <a:cubicBezTo>
                      <a:pt x="56" y="208"/>
                      <a:pt x="50" y="169"/>
                      <a:pt x="50" y="169"/>
                    </a:cubicBezTo>
                    <a:cubicBezTo>
                      <a:pt x="43" y="182"/>
                      <a:pt x="40" y="239"/>
                      <a:pt x="45" y="254"/>
                    </a:cubicBezTo>
                    <a:cubicBezTo>
                      <a:pt x="50" y="270"/>
                      <a:pt x="63" y="307"/>
                      <a:pt x="58" y="341"/>
                    </a:cubicBezTo>
                    <a:cubicBezTo>
                      <a:pt x="52" y="375"/>
                      <a:pt x="48" y="421"/>
                      <a:pt x="50" y="462"/>
                    </a:cubicBezTo>
                    <a:cubicBezTo>
                      <a:pt x="51" y="502"/>
                      <a:pt x="45" y="545"/>
                      <a:pt x="39" y="575"/>
                    </a:cubicBezTo>
                    <a:cubicBezTo>
                      <a:pt x="34" y="606"/>
                      <a:pt x="40" y="613"/>
                      <a:pt x="44" y="619"/>
                    </a:cubicBezTo>
                    <a:cubicBezTo>
                      <a:pt x="48" y="624"/>
                      <a:pt x="40" y="628"/>
                      <a:pt x="40" y="628"/>
                    </a:cubicBezTo>
                    <a:cubicBezTo>
                      <a:pt x="40" y="628"/>
                      <a:pt x="27" y="628"/>
                      <a:pt x="19" y="628"/>
                    </a:cubicBezTo>
                    <a:cubicBezTo>
                      <a:pt x="12" y="628"/>
                      <a:pt x="14" y="623"/>
                      <a:pt x="17" y="607"/>
                    </a:cubicBezTo>
                    <a:cubicBezTo>
                      <a:pt x="19" y="591"/>
                      <a:pt x="22" y="579"/>
                      <a:pt x="19" y="558"/>
                    </a:cubicBezTo>
                    <a:cubicBezTo>
                      <a:pt x="16" y="537"/>
                      <a:pt x="13" y="511"/>
                      <a:pt x="15" y="479"/>
                    </a:cubicBezTo>
                    <a:cubicBezTo>
                      <a:pt x="17" y="448"/>
                      <a:pt x="16" y="441"/>
                      <a:pt x="10" y="418"/>
                    </a:cubicBezTo>
                    <a:cubicBezTo>
                      <a:pt x="4" y="394"/>
                      <a:pt x="0" y="326"/>
                      <a:pt x="0" y="326"/>
                    </a:cubicBezTo>
                    <a:cubicBezTo>
                      <a:pt x="0" y="0"/>
                      <a:pt x="0" y="0"/>
                      <a:pt x="0" y="0"/>
                    </a:cubicBezTo>
                    <a:cubicBezTo>
                      <a:pt x="36" y="0"/>
                      <a:pt x="28" y="37"/>
                      <a:pt x="28" y="37"/>
                    </a:cubicBezTo>
                    <a:close/>
                  </a:path>
                </a:pathLst>
              </a:custGeom>
              <a:grp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grpSp>
      </p:grpSp>
      <p:sp>
        <p:nvSpPr>
          <p:cNvPr id="18" name="矩形 17"/>
          <p:cNvSpPr/>
          <p:nvPr/>
        </p:nvSpPr>
        <p:spPr>
          <a:xfrm>
            <a:off x="5067139" y="2149653"/>
            <a:ext cx="396401" cy="105861"/>
          </a:xfrm>
          <a:prstGeom prst="rect">
            <a:avLst/>
          </a:prstGeom>
          <a:solidFill>
            <a:srgbClr val="4BC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19" name="矩形 18"/>
          <p:cNvSpPr/>
          <p:nvPr/>
        </p:nvSpPr>
        <p:spPr>
          <a:xfrm>
            <a:off x="5074941" y="3669385"/>
            <a:ext cx="396401" cy="105861"/>
          </a:xfrm>
          <a:prstGeom prst="rect">
            <a:avLst/>
          </a:prstGeom>
          <a:solidFill>
            <a:srgbClr val="4BC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0" name="Freeform 13"/>
          <p:cNvSpPr>
            <a:spLocks noEditPoints="1"/>
          </p:cNvSpPr>
          <p:nvPr/>
        </p:nvSpPr>
        <p:spPr bwMode="auto">
          <a:xfrm rot="21366453">
            <a:off x="1721331" y="2763500"/>
            <a:ext cx="2705854" cy="2313703"/>
          </a:xfrm>
          <a:custGeom>
            <a:avLst/>
            <a:gdLst/>
            <a:ahLst/>
            <a:cxnLst>
              <a:cxn ang="0">
                <a:pos x="94" y="50"/>
              </a:cxn>
              <a:cxn ang="0">
                <a:pos x="77" y="48"/>
              </a:cxn>
              <a:cxn ang="0">
                <a:pos x="74" y="32"/>
              </a:cxn>
              <a:cxn ang="0">
                <a:pos x="86" y="26"/>
              </a:cxn>
              <a:cxn ang="0">
                <a:pos x="86" y="19"/>
              </a:cxn>
              <a:cxn ang="0">
                <a:pos x="83" y="23"/>
              </a:cxn>
              <a:cxn ang="0">
                <a:pos x="65" y="23"/>
              </a:cxn>
              <a:cxn ang="0">
                <a:pos x="74" y="11"/>
              </a:cxn>
              <a:cxn ang="0">
                <a:pos x="71" y="5"/>
              </a:cxn>
              <a:cxn ang="0">
                <a:pos x="70" y="10"/>
              </a:cxn>
              <a:cxn ang="0">
                <a:pos x="54" y="20"/>
              </a:cxn>
              <a:cxn ang="0">
                <a:pos x="57" y="10"/>
              </a:cxn>
              <a:cxn ang="0">
                <a:pos x="53" y="7"/>
              </a:cxn>
              <a:cxn ang="0">
                <a:pos x="54" y="10"/>
              </a:cxn>
              <a:cxn ang="0">
                <a:pos x="52" y="19"/>
              </a:cxn>
              <a:cxn ang="0">
                <a:pos x="35" y="8"/>
              </a:cxn>
              <a:cxn ang="0">
                <a:pos x="31" y="0"/>
              </a:cxn>
              <a:cxn ang="0">
                <a:pos x="31" y="10"/>
              </a:cxn>
              <a:cxn ang="0">
                <a:pos x="39" y="23"/>
              </a:cxn>
              <a:cxn ang="0">
                <a:pos x="20" y="23"/>
              </a:cxn>
              <a:cxn ang="0">
                <a:pos x="15" y="19"/>
              </a:cxn>
              <a:cxn ang="0">
                <a:pos x="18" y="25"/>
              </a:cxn>
              <a:cxn ang="0">
                <a:pos x="29" y="33"/>
              </a:cxn>
              <a:cxn ang="0">
                <a:pos x="11" y="43"/>
              </a:cxn>
              <a:cxn ang="0">
                <a:pos x="2" y="43"/>
              </a:cxn>
              <a:cxn ang="0">
                <a:pos x="11" y="47"/>
              </a:cxn>
              <a:cxn ang="0">
                <a:pos x="26" y="47"/>
              </a:cxn>
              <a:cxn ang="0">
                <a:pos x="17" y="56"/>
              </a:cxn>
              <a:cxn ang="0">
                <a:pos x="11" y="58"/>
              </a:cxn>
              <a:cxn ang="0">
                <a:pos x="18" y="59"/>
              </a:cxn>
              <a:cxn ang="0">
                <a:pos x="28" y="55"/>
              </a:cxn>
              <a:cxn ang="0">
                <a:pos x="33" y="71"/>
              </a:cxn>
              <a:cxn ang="0">
                <a:pos x="28" y="76"/>
              </a:cxn>
              <a:cxn ang="0">
                <a:pos x="35" y="73"/>
              </a:cxn>
              <a:cxn ang="0">
                <a:pos x="40" y="68"/>
              </a:cxn>
              <a:cxn ang="0">
                <a:pos x="47" y="83"/>
              </a:cxn>
              <a:cxn ang="0">
                <a:pos x="45" y="89"/>
              </a:cxn>
              <a:cxn ang="0">
                <a:pos x="50" y="84"/>
              </a:cxn>
              <a:cxn ang="0">
                <a:pos x="50" y="70"/>
              </a:cxn>
              <a:cxn ang="0">
                <a:pos x="61" y="69"/>
              </a:cxn>
              <a:cxn ang="0">
                <a:pos x="62" y="82"/>
              </a:cxn>
              <a:cxn ang="0">
                <a:pos x="69" y="84"/>
              </a:cxn>
              <a:cxn ang="0">
                <a:pos x="66" y="79"/>
              </a:cxn>
              <a:cxn ang="0">
                <a:pos x="69" y="64"/>
              </a:cxn>
              <a:cxn ang="0">
                <a:pos x="72" y="71"/>
              </a:cxn>
              <a:cxn ang="0">
                <a:pos x="77" y="70"/>
              </a:cxn>
              <a:cxn ang="0">
                <a:pos x="74" y="68"/>
              </a:cxn>
              <a:cxn ang="0">
                <a:pos x="76" y="53"/>
              </a:cxn>
              <a:cxn ang="0">
                <a:pos x="95" y="60"/>
              </a:cxn>
              <a:cxn ang="0">
                <a:pos x="103" y="49"/>
              </a:cxn>
              <a:cxn ang="0">
                <a:pos x="40" y="40"/>
              </a:cxn>
              <a:cxn ang="0">
                <a:pos x="48" y="40"/>
              </a:cxn>
              <a:cxn ang="0">
                <a:pos x="54" y="52"/>
              </a:cxn>
              <a:cxn ang="0">
                <a:pos x="54" y="46"/>
              </a:cxn>
              <a:cxn ang="0">
                <a:pos x="54" y="52"/>
              </a:cxn>
              <a:cxn ang="0">
                <a:pos x="60" y="36"/>
              </a:cxn>
              <a:cxn ang="0">
                <a:pos x="68" y="36"/>
              </a:cxn>
              <a:cxn ang="0">
                <a:pos x="64" y="40"/>
              </a:cxn>
            </a:cxnLst>
            <a:rect l="0" t="0" r="r" b="b"/>
            <a:pathLst>
              <a:path w="107" h="91">
                <a:moveTo>
                  <a:pt x="103" y="49"/>
                </a:moveTo>
                <a:cubicBezTo>
                  <a:pt x="100" y="47"/>
                  <a:pt x="96" y="47"/>
                  <a:pt x="94" y="50"/>
                </a:cubicBezTo>
                <a:cubicBezTo>
                  <a:pt x="94" y="51"/>
                  <a:pt x="93" y="51"/>
                  <a:pt x="93" y="51"/>
                </a:cubicBezTo>
                <a:cubicBezTo>
                  <a:pt x="77" y="48"/>
                  <a:pt x="77" y="48"/>
                  <a:pt x="77" y="48"/>
                </a:cubicBezTo>
                <a:cubicBezTo>
                  <a:pt x="77" y="47"/>
                  <a:pt x="77" y="46"/>
                  <a:pt x="77" y="45"/>
                </a:cubicBezTo>
                <a:cubicBezTo>
                  <a:pt x="77" y="40"/>
                  <a:pt x="76" y="36"/>
                  <a:pt x="74" y="32"/>
                </a:cubicBezTo>
                <a:cubicBezTo>
                  <a:pt x="84" y="25"/>
                  <a:pt x="84" y="25"/>
                  <a:pt x="84" y="25"/>
                </a:cubicBezTo>
                <a:cubicBezTo>
                  <a:pt x="85" y="26"/>
                  <a:pt x="86" y="26"/>
                  <a:pt x="86" y="26"/>
                </a:cubicBezTo>
                <a:cubicBezTo>
                  <a:pt x="88" y="26"/>
                  <a:pt x="90" y="24"/>
                  <a:pt x="90" y="22"/>
                </a:cubicBezTo>
                <a:cubicBezTo>
                  <a:pt x="89" y="20"/>
                  <a:pt x="88" y="19"/>
                  <a:pt x="86" y="19"/>
                </a:cubicBezTo>
                <a:cubicBezTo>
                  <a:pt x="84" y="19"/>
                  <a:pt x="82" y="21"/>
                  <a:pt x="82" y="23"/>
                </a:cubicBezTo>
                <a:cubicBezTo>
                  <a:pt x="82" y="23"/>
                  <a:pt x="83" y="23"/>
                  <a:pt x="83" y="23"/>
                </a:cubicBezTo>
                <a:cubicBezTo>
                  <a:pt x="72" y="30"/>
                  <a:pt x="72" y="30"/>
                  <a:pt x="72" y="30"/>
                </a:cubicBezTo>
                <a:cubicBezTo>
                  <a:pt x="70" y="27"/>
                  <a:pt x="68" y="25"/>
                  <a:pt x="65" y="23"/>
                </a:cubicBezTo>
                <a:cubicBezTo>
                  <a:pt x="72" y="11"/>
                  <a:pt x="72" y="11"/>
                  <a:pt x="72" y="11"/>
                </a:cubicBezTo>
                <a:cubicBezTo>
                  <a:pt x="73" y="11"/>
                  <a:pt x="74" y="11"/>
                  <a:pt x="74" y="11"/>
                </a:cubicBezTo>
                <a:cubicBezTo>
                  <a:pt x="76" y="10"/>
                  <a:pt x="77" y="8"/>
                  <a:pt x="76" y="6"/>
                </a:cubicBezTo>
                <a:cubicBezTo>
                  <a:pt x="75" y="4"/>
                  <a:pt x="73" y="4"/>
                  <a:pt x="71" y="5"/>
                </a:cubicBezTo>
                <a:cubicBezTo>
                  <a:pt x="69" y="6"/>
                  <a:pt x="68" y="8"/>
                  <a:pt x="69" y="10"/>
                </a:cubicBezTo>
                <a:cubicBezTo>
                  <a:pt x="70" y="10"/>
                  <a:pt x="70" y="10"/>
                  <a:pt x="70" y="10"/>
                </a:cubicBezTo>
                <a:cubicBezTo>
                  <a:pt x="62" y="22"/>
                  <a:pt x="62" y="22"/>
                  <a:pt x="62" y="22"/>
                </a:cubicBezTo>
                <a:cubicBezTo>
                  <a:pt x="60" y="21"/>
                  <a:pt x="57" y="20"/>
                  <a:pt x="54" y="20"/>
                </a:cubicBezTo>
                <a:cubicBezTo>
                  <a:pt x="56" y="11"/>
                  <a:pt x="56" y="11"/>
                  <a:pt x="56" y="11"/>
                </a:cubicBezTo>
                <a:cubicBezTo>
                  <a:pt x="56" y="11"/>
                  <a:pt x="57" y="10"/>
                  <a:pt x="57" y="10"/>
                </a:cubicBezTo>
                <a:cubicBezTo>
                  <a:pt x="58" y="9"/>
                  <a:pt x="58" y="7"/>
                  <a:pt x="57" y="6"/>
                </a:cubicBezTo>
                <a:cubicBezTo>
                  <a:pt x="56" y="5"/>
                  <a:pt x="54" y="5"/>
                  <a:pt x="53" y="7"/>
                </a:cubicBezTo>
                <a:cubicBezTo>
                  <a:pt x="52" y="8"/>
                  <a:pt x="52" y="9"/>
                  <a:pt x="53" y="10"/>
                </a:cubicBezTo>
                <a:cubicBezTo>
                  <a:pt x="54" y="10"/>
                  <a:pt x="54" y="10"/>
                  <a:pt x="54" y="10"/>
                </a:cubicBezTo>
                <a:cubicBezTo>
                  <a:pt x="52" y="20"/>
                  <a:pt x="52" y="20"/>
                  <a:pt x="52" y="20"/>
                </a:cubicBezTo>
                <a:cubicBezTo>
                  <a:pt x="52" y="20"/>
                  <a:pt x="52" y="19"/>
                  <a:pt x="52" y="19"/>
                </a:cubicBezTo>
                <a:cubicBezTo>
                  <a:pt x="48" y="19"/>
                  <a:pt x="45" y="20"/>
                  <a:pt x="42" y="21"/>
                </a:cubicBezTo>
                <a:cubicBezTo>
                  <a:pt x="35" y="8"/>
                  <a:pt x="35" y="8"/>
                  <a:pt x="35" y="8"/>
                </a:cubicBezTo>
                <a:cubicBezTo>
                  <a:pt x="36" y="7"/>
                  <a:pt x="36" y="6"/>
                  <a:pt x="36" y="5"/>
                </a:cubicBezTo>
                <a:cubicBezTo>
                  <a:pt x="36" y="2"/>
                  <a:pt x="34" y="0"/>
                  <a:pt x="31" y="0"/>
                </a:cubicBezTo>
                <a:cubicBezTo>
                  <a:pt x="28" y="0"/>
                  <a:pt x="26" y="2"/>
                  <a:pt x="26" y="5"/>
                </a:cubicBezTo>
                <a:cubicBezTo>
                  <a:pt x="26" y="8"/>
                  <a:pt x="29" y="10"/>
                  <a:pt x="31" y="10"/>
                </a:cubicBezTo>
                <a:cubicBezTo>
                  <a:pt x="32" y="10"/>
                  <a:pt x="32" y="10"/>
                  <a:pt x="32" y="10"/>
                </a:cubicBezTo>
                <a:cubicBezTo>
                  <a:pt x="39" y="23"/>
                  <a:pt x="39" y="23"/>
                  <a:pt x="39" y="23"/>
                </a:cubicBezTo>
                <a:cubicBezTo>
                  <a:pt x="36" y="25"/>
                  <a:pt x="33" y="28"/>
                  <a:pt x="30" y="31"/>
                </a:cubicBezTo>
                <a:cubicBezTo>
                  <a:pt x="20" y="23"/>
                  <a:pt x="20" y="23"/>
                  <a:pt x="20" y="23"/>
                </a:cubicBezTo>
                <a:cubicBezTo>
                  <a:pt x="20" y="22"/>
                  <a:pt x="20" y="21"/>
                  <a:pt x="20" y="20"/>
                </a:cubicBezTo>
                <a:cubicBezTo>
                  <a:pt x="19" y="19"/>
                  <a:pt x="17" y="18"/>
                  <a:pt x="15" y="19"/>
                </a:cubicBezTo>
                <a:cubicBezTo>
                  <a:pt x="13" y="19"/>
                  <a:pt x="12" y="21"/>
                  <a:pt x="13" y="23"/>
                </a:cubicBezTo>
                <a:cubicBezTo>
                  <a:pt x="14" y="25"/>
                  <a:pt x="16" y="26"/>
                  <a:pt x="18" y="25"/>
                </a:cubicBezTo>
                <a:cubicBezTo>
                  <a:pt x="18" y="25"/>
                  <a:pt x="18" y="25"/>
                  <a:pt x="19" y="25"/>
                </a:cubicBezTo>
                <a:cubicBezTo>
                  <a:pt x="29" y="33"/>
                  <a:pt x="29" y="33"/>
                  <a:pt x="29" y="33"/>
                </a:cubicBezTo>
                <a:cubicBezTo>
                  <a:pt x="28" y="36"/>
                  <a:pt x="27" y="39"/>
                  <a:pt x="26" y="43"/>
                </a:cubicBezTo>
                <a:cubicBezTo>
                  <a:pt x="11" y="43"/>
                  <a:pt x="11" y="43"/>
                  <a:pt x="11" y="43"/>
                </a:cubicBezTo>
                <a:cubicBezTo>
                  <a:pt x="10" y="42"/>
                  <a:pt x="9" y="41"/>
                  <a:pt x="8" y="41"/>
                </a:cubicBezTo>
                <a:cubicBezTo>
                  <a:pt x="6" y="39"/>
                  <a:pt x="3" y="40"/>
                  <a:pt x="2" y="43"/>
                </a:cubicBezTo>
                <a:cubicBezTo>
                  <a:pt x="0" y="45"/>
                  <a:pt x="1" y="48"/>
                  <a:pt x="4" y="49"/>
                </a:cubicBezTo>
                <a:cubicBezTo>
                  <a:pt x="6" y="51"/>
                  <a:pt x="9" y="50"/>
                  <a:pt x="11" y="47"/>
                </a:cubicBezTo>
                <a:cubicBezTo>
                  <a:pt x="11" y="47"/>
                  <a:pt x="11" y="47"/>
                  <a:pt x="11" y="47"/>
                </a:cubicBezTo>
                <a:cubicBezTo>
                  <a:pt x="26" y="47"/>
                  <a:pt x="26" y="47"/>
                  <a:pt x="26" y="47"/>
                </a:cubicBezTo>
                <a:cubicBezTo>
                  <a:pt x="26" y="49"/>
                  <a:pt x="27" y="51"/>
                  <a:pt x="27" y="52"/>
                </a:cubicBezTo>
                <a:cubicBezTo>
                  <a:pt x="17" y="56"/>
                  <a:pt x="17" y="56"/>
                  <a:pt x="17" y="56"/>
                </a:cubicBezTo>
                <a:cubicBezTo>
                  <a:pt x="17" y="56"/>
                  <a:pt x="16" y="55"/>
                  <a:pt x="15" y="55"/>
                </a:cubicBezTo>
                <a:cubicBezTo>
                  <a:pt x="13" y="55"/>
                  <a:pt x="11" y="56"/>
                  <a:pt x="11" y="58"/>
                </a:cubicBezTo>
                <a:cubicBezTo>
                  <a:pt x="11" y="60"/>
                  <a:pt x="12" y="62"/>
                  <a:pt x="14" y="62"/>
                </a:cubicBezTo>
                <a:cubicBezTo>
                  <a:pt x="16" y="63"/>
                  <a:pt x="18" y="61"/>
                  <a:pt x="18" y="59"/>
                </a:cubicBezTo>
                <a:cubicBezTo>
                  <a:pt x="18" y="59"/>
                  <a:pt x="18" y="59"/>
                  <a:pt x="18" y="59"/>
                </a:cubicBezTo>
                <a:cubicBezTo>
                  <a:pt x="28" y="55"/>
                  <a:pt x="28" y="55"/>
                  <a:pt x="28" y="55"/>
                </a:cubicBezTo>
                <a:cubicBezTo>
                  <a:pt x="30" y="59"/>
                  <a:pt x="33" y="63"/>
                  <a:pt x="38" y="66"/>
                </a:cubicBezTo>
                <a:cubicBezTo>
                  <a:pt x="33" y="71"/>
                  <a:pt x="33" y="71"/>
                  <a:pt x="33" y="71"/>
                </a:cubicBezTo>
                <a:cubicBezTo>
                  <a:pt x="32" y="71"/>
                  <a:pt x="31" y="71"/>
                  <a:pt x="30" y="71"/>
                </a:cubicBezTo>
                <a:cubicBezTo>
                  <a:pt x="28" y="72"/>
                  <a:pt x="27" y="74"/>
                  <a:pt x="28" y="76"/>
                </a:cubicBezTo>
                <a:cubicBezTo>
                  <a:pt x="29" y="78"/>
                  <a:pt x="31" y="79"/>
                  <a:pt x="33" y="78"/>
                </a:cubicBezTo>
                <a:cubicBezTo>
                  <a:pt x="35" y="77"/>
                  <a:pt x="36" y="75"/>
                  <a:pt x="35" y="73"/>
                </a:cubicBezTo>
                <a:cubicBezTo>
                  <a:pt x="35" y="73"/>
                  <a:pt x="35" y="73"/>
                  <a:pt x="35" y="73"/>
                </a:cubicBezTo>
                <a:cubicBezTo>
                  <a:pt x="40" y="68"/>
                  <a:pt x="40" y="68"/>
                  <a:pt x="40" y="68"/>
                </a:cubicBezTo>
                <a:cubicBezTo>
                  <a:pt x="42" y="69"/>
                  <a:pt x="45" y="70"/>
                  <a:pt x="48" y="70"/>
                </a:cubicBezTo>
                <a:cubicBezTo>
                  <a:pt x="47" y="83"/>
                  <a:pt x="47" y="83"/>
                  <a:pt x="47" y="83"/>
                </a:cubicBezTo>
                <a:cubicBezTo>
                  <a:pt x="46" y="83"/>
                  <a:pt x="45" y="84"/>
                  <a:pt x="44" y="84"/>
                </a:cubicBezTo>
                <a:cubicBezTo>
                  <a:pt x="43" y="86"/>
                  <a:pt x="44" y="88"/>
                  <a:pt x="45" y="89"/>
                </a:cubicBezTo>
                <a:cubicBezTo>
                  <a:pt x="47" y="91"/>
                  <a:pt x="49" y="90"/>
                  <a:pt x="50" y="89"/>
                </a:cubicBezTo>
                <a:cubicBezTo>
                  <a:pt x="51" y="87"/>
                  <a:pt x="51" y="85"/>
                  <a:pt x="50" y="84"/>
                </a:cubicBezTo>
                <a:cubicBezTo>
                  <a:pt x="49" y="84"/>
                  <a:pt x="49" y="84"/>
                  <a:pt x="49" y="83"/>
                </a:cubicBezTo>
                <a:cubicBezTo>
                  <a:pt x="50" y="70"/>
                  <a:pt x="50" y="70"/>
                  <a:pt x="50" y="70"/>
                </a:cubicBezTo>
                <a:cubicBezTo>
                  <a:pt x="51" y="70"/>
                  <a:pt x="51" y="70"/>
                  <a:pt x="52" y="70"/>
                </a:cubicBezTo>
                <a:cubicBezTo>
                  <a:pt x="55" y="70"/>
                  <a:pt x="58" y="70"/>
                  <a:pt x="61" y="69"/>
                </a:cubicBezTo>
                <a:cubicBezTo>
                  <a:pt x="64" y="80"/>
                  <a:pt x="64" y="80"/>
                  <a:pt x="64" y="80"/>
                </a:cubicBezTo>
                <a:cubicBezTo>
                  <a:pt x="63" y="81"/>
                  <a:pt x="63" y="81"/>
                  <a:pt x="62" y="82"/>
                </a:cubicBezTo>
                <a:cubicBezTo>
                  <a:pt x="62" y="84"/>
                  <a:pt x="63" y="86"/>
                  <a:pt x="65" y="86"/>
                </a:cubicBezTo>
                <a:cubicBezTo>
                  <a:pt x="67" y="87"/>
                  <a:pt x="69" y="86"/>
                  <a:pt x="69" y="84"/>
                </a:cubicBezTo>
                <a:cubicBezTo>
                  <a:pt x="70" y="82"/>
                  <a:pt x="69" y="80"/>
                  <a:pt x="67" y="80"/>
                </a:cubicBezTo>
                <a:cubicBezTo>
                  <a:pt x="67" y="79"/>
                  <a:pt x="66" y="79"/>
                  <a:pt x="66" y="79"/>
                </a:cubicBezTo>
                <a:cubicBezTo>
                  <a:pt x="63" y="68"/>
                  <a:pt x="63" y="68"/>
                  <a:pt x="63" y="68"/>
                </a:cubicBezTo>
                <a:cubicBezTo>
                  <a:pt x="65" y="67"/>
                  <a:pt x="67" y="65"/>
                  <a:pt x="69" y="64"/>
                </a:cubicBezTo>
                <a:cubicBezTo>
                  <a:pt x="72" y="69"/>
                  <a:pt x="72" y="69"/>
                  <a:pt x="72" y="69"/>
                </a:cubicBezTo>
                <a:cubicBezTo>
                  <a:pt x="72" y="70"/>
                  <a:pt x="72" y="70"/>
                  <a:pt x="72" y="71"/>
                </a:cubicBezTo>
                <a:cubicBezTo>
                  <a:pt x="72" y="72"/>
                  <a:pt x="73" y="73"/>
                  <a:pt x="75" y="73"/>
                </a:cubicBezTo>
                <a:cubicBezTo>
                  <a:pt x="76" y="73"/>
                  <a:pt x="77" y="71"/>
                  <a:pt x="77" y="70"/>
                </a:cubicBezTo>
                <a:cubicBezTo>
                  <a:pt x="77" y="69"/>
                  <a:pt x="75" y="68"/>
                  <a:pt x="74" y="68"/>
                </a:cubicBezTo>
                <a:cubicBezTo>
                  <a:pt x="74" y="68"/>
                  <a:pt x="74" y="68"/>
                  <a:pt x="74" y="68"/>
                </a:cubicBezTo>
                <a:cubicBezTo>
                  <a:pt x="70" y="63"/>
                  <a:pt x="70" y="63"/>
                  <a:pt x="70" y="63"/>
                </a:cubicBezTo>
                <a:cubicBezTo>
                  <a:pt x="73" y="60"/>
                  <a:pt x="75" y="57"/>
                  <a:pt x="76" y="53"/>
                </a:cubicBezTo>
                <a:cubicBezTo>
                  <a:pt x="93" y="56"/>
                  <a:pt x="93" y="56"/>
                  <a:pt x="93" y="56"/>
                </a:cubicBezTo>
                <a:cubicBezTo>
                  <a:pt x="93" y="57"/>
                  <a:pt x="94" y="59"/>
                  <a:pt x="95" y="60"/>
                </a:cubicBezTo>
                <a:cubicBezTo>
                  <a:pt x="98" y="62"/>
                  <a:pt x="102" y="61"/>
                  <a:pt x="104" y="58"/>
                </a:cubicBezTo>
                <a:cubicBezTo>
                  <a:pt x="107" y="55"/>
                  <a:pt x="106" y="51"/>
                  <a:pt x="103" y="49"/>
                </a:cubicBezTo>
                <a:close/>
                <a:moveTo>
                  <a:pt x="44" y="44"/>
                </a:moveTo>
                <a:cubicBezTo>
                  <a:pt x="42" y="44"/>
                  <a:pt x="40" y="42"/>
                  <a:pt x="40" y="40"/>
                </a:cubicBezTo>
                <a:cubicBezTo>
                  <a:pt x="40" y="38"/>
                  <a:pt x="42" y="36"/>
                  <a:pt x="44" y="36"/>
                </a:cubicBezTo>
                <a:cubicBezTo>
                  <a:pt x="46" y="36"/>
                  <a:pt x="48" y="38"/>
                  <a:pt x="48" y="40"/>
                </a:cubicBezTo>
                <a:cubicBezTo>
                  <a:pt x="48" y="42"/>
                  <a:pt x="46" y="44"/>
                  <a:pt x="44" y="44"/>
                </a:cubicBezTo>
                <a:close/>
                <a:moveTo>
                  <a:pt x="54" y="52"/>
                </a:moveTo>
                <a:cubicBezTo>
                  <a:pt x="52" y="52"/>
                  <a:pt x="51" y="51"/>
                  <a:pt x="51" y="49"/>
                </a:cubicBezTo>
                <a:cubicBezTo>
                  <a:pt x="51" y="48"/>
                  <a:pt x="52" y="46"/>
                  <a:pt x="54" y="46"/>
                </a:cubicBezTo>
                <a:cubicBezTo>
                  <a:pt x="55" y="46"/>
                  <a:pt x="56" y="48"/>
                  <a:pt x="56" y="49"/>
                </a:cubicBezTo>
                <a:cubicBezTo>
                  <a:pt x="56" y="51"/>
                  <a:pt x="55" y="52"/>
                  <a:pt x="54" y="52"/>
                </a:cubicBezTo>
                <a:close/>
                <a:moveTo>
                  <a:pt x="64" y="40"/>
                </a:moveTo>
                <a:cubicBezTo>
                  <a:pt x="62" y="40"/>
                  <a:pt x="60" y="38"/>
                  <a:pt x="60" y="36"/>
                </a:cubicBezTo>
                <a:cubicBezTo>
                  <a:pt x="60" y="34"/>
                  <a:pt x="62" y="32"/>
                  <a:pt x="64" y="32"/>
                </a:cubicBezTo>
                <a:cubicBezTo>
                  <a:pt x="66" y="32"/>
                  <a:pt x="68" y="34"/>
                  <a:pt x="68" y="36"/>
                </a:cubicBezTo>
                <a:cubicBezTo>
                  <a:pt x="68" y="38"/>
                  <a:pt x="66" y="40"/>
                  <a:pt x="64" y="40"/>
                </a:cubicBezTo>
                <a:close/>
                <a:moveTo>
                  <a:pt x="64" y="40"/>
                </a:moveTo>
                <a:cubicBezTo>
                  <a:pt x="64" y="40"/>
                  <a:pt x="64" y="40"/>
                  <a:pt x="64" y="40"/>
                </a:cubicBezTo>
              </a:path>
            </a:pathLst>
          </a:custGeom>
          <a:solidFill>
            <a:schemeClr val="bg1">
              <a:lumMod val="85000"/>
            </a:schemeClr>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31"/>
          <p:cNvSpPr>
            <a:spLocks noEditPoints="1"/>
          </p:cNvSpPr>
          <p:nvPr/>
        </p:nvSpPr>
        <p:spPr bwMode="auto">
          <a:xfrm>
            <a:off x="8905443" y="1562502"/>
            <a:ext cx="2686251" cy="3995654"/>
          </a:xfrm>
          <a:custGeom>
            <a:avLst/>
            <a:gdLst/>
            <a:ahLst/>
            <a:cxnLst>
              <a:cxn ang="0">
                <a:pos x="100" y="0"/>
              </a:cxn>
              <a:cxn ang="0">
                <a:pos x="0" y="100"/>
              </a:cxn>
              <a:cxn ang="0">
                <a:pos x="100" y="298"/>
              </a:cxn>
              <a:cxn ang="0">
                <a:pos x="199" y="100"/>
              </a:cxn>
              <a:cxn ang="0">
                <a:pos x="100" y="0"/>
              </a:cxn>
              <a:cxn ang="0">
                <a:pos x="100" y="171"/>
              </a:cxn>
              <a:cxn ang="0">
                <a:pos x="27" y="98"/>
              </a:cxn>
              <a:cxn ang="0">
                <a:pos x="100" y="26"/>
              </a:cxn>
              <a:cxn ang="0">
                <a:pos x="172" y="98"/>
              </a:cxn>
              <a:cxn ang="0">
                <a:pos x="100" y="171"/>
              </a:cxn>
              <a:cxn ang="0">
                <a:pos x="100" y="171"/>
              </a:cxn>
              <a:cxn ang="0">
                <a:pos x="100" y="171"/>
              </a:cxn>
            </a:cxnLst>
            <a:rect l="0" t="0" r="r" b="b"/>
            <a:pathLst>
              <a:path w="199" h="298">
                <a:moveTo>
                  <a:pt x="100" y="0"/>
                </a:moveTo>
                <a:cubicBezTo>
                  <a:pt x="45" y="0"/>
                  <a:pt x="0" y="45"/>
                  <a:pt x="0" y="100"/>
                </a:cubicBezTo>
                <a:cubicBezTo>
                  <a:pt x="0" y="154"/>
                  <a:pt x="100" y="298"/>
                  <a:pt x="100" y="298"/>
                </a:cubicBezTo>
                <a:cubicBezTo>
                  <a:pt x="100" y="298"/>
                  <a:pt x="199" y="154"/>
                  <a:pt x="199" y="100"/>
                </a:cubicBezTo>
                <a:cubicBezTo>
                  <a:pt x="199" y="45"/>
                  <a:pt x="154" y="0"/>
                  <a:pt x="100" y="0"/>
                </a:cubicBezTo>
                <a:close/>
                <a:moveTo>
                  <a:pt x="100" y="171"/>
                </a:moveTo>
                <a:cubicBezTo>
                  <a:pt x="59" y="171"/>
                  <a:pt x="27" y="138"/>
                  <a:pt x="27" y="98"/>
                </a:cubicBezTo>
                <a:cubicBezTo>
                  <a:pt x="27" y="58"/>
                  <a:pt x="59" y="26"/>
                  <a:pt x="100" y="26"/>
                </a:cubicBezTo>
                <a:cubicBezTo>
                  <a:pt x="140" y="26"/>
                  <a:pt x="172" y="58"/>
                  <a:pt x="172" y="98"/>
                </a:cubicBezTo>
                <a:cubicBezTo>
                  <a:pt x="172" y="138"/>
                  <a:pt x="140" y="171"/>
                  <a:pt x="100" y="171"/>
                </a:cubicBezTo>
                <a:close/>
                <a:moveTo>
                  <a:pt x="100" y="171"/>
                </a:moveTo>
                <a:cubicBezTo>
                  <a:pt x="100" y="171"/>
                  <a:pt x="100" y="171"/>
                  <a:pt x="100" y="171"/>
                </a:cubicBezTo>
              </a:path>
            </a:pathLst>
          </a:custGeom>
          <a:solidFill>
            <a:srgbClr val="4BC5B9">
              <a:alpha val="46000"/>
            </a:srgbClr>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11" name="Freeform 33"/>
          <p:cNvSpPr>
            <a:spLocks noEditPoints="1"/>
          </p:cNvSpPr>
          <p:nvPr/>
        </p:nvSpPr>
        <p:spPr bwMode="auto">
          <a:xfrm>
            <a:off x="9670575" y="2375790"/>
            <a:ext cx="1156414" cy="1133172"/>
          </a:xfrm>
          <a:custGeom>
            <a:avLst/>
            <a:gdLst/>
            <a:ahLst/>
            <a:cxnLst>
              <a:cxn ang="0">
                <a:pos x="141" y="0"/>
              </a:cxn>
              <a:cxn ang="0">
                <a:pos x="57" y="0"/>
              </a:cxn>
              <a:cxn ang="0">
                <a:pos x="57" y="57"/>
              </a:cxn>
              <a:cxn ang="0">
                <a:pos x="0" y="57"/>
              </a:cxn>
              <a:cxn ang="0">
                <a:pos x="0" y="140"/>
              </a:cxn>
              <a:cxn ang="0">
                <a:pos x="57" y="140"/>
              </a:cxn>
              <a:cxn ang="0">
                <a:pos x="57" y="195"/>
              </a:cxn>
              <a:cxn ang="0">
                <a:pos x="141" y="195"/>
              </a:cxn>
              <a:cxn ang="0">
                <a:pos x="141" y="140"/>
              </a:cxn>
              <a:cxn ang="0">
                <a:pos x="199" y="140"/>
              </a:cxn>
              <a:cxn ang="0">
                <a:pos x="199" y="57"/>
              </a:cxn>
              <a:cxn ang="0">
                <a:pos x="141" y="57"/>
              </a:cxn>
              <a:cxn ang="0">
                <a:pos x="141" y="0"/>
              </a:cxn>
              <a:cxn ang="0">
                <a:pos x="141" y="0"/>
              </a:cxn>
              <a:cxn ang="0">
                <a:pos x="141" y="0"/>
              </a:cxn>
            </a:cxnLst>
            <a:rect l="0" t="0" r="r" b="b"/>
            <a:pathLst>
              <a:path w="199" h="195">
                <a:moveTo>
                  <a:pt x="141" y="0"/>
                </a:moveTo>
                <a:lnTo>
                  <a:pt x="57" y="0"/>
                </a:lnTo>
                <a:lnTo>
                  <a:pt x="57" y="57"/>
                </a:lnTo>
                <a:lnTo>
                  <a:pt x="0" y="57"/>
                </a:lnTo>
                <a:lnTo>
                  <a:pt x="0" y="140"/>
                </a:lnTo>
                <a:lnTo>
                  <a:pt x="57" y="140"/>
                </a:lnTo>
                <a:lnTo>
                  <a:pt x="57" y="195"/>
                </a:lnTo>
                <a:lnTo>
                  <a:pt x="141" y="195"/>
                </a:lnTo>
                <a:lnTo>
                  <a:pt x="141" y="140"/>
                </a:lnTo>
                <a:lnTo>
                  <a:pt x="199" y="140"/>
                </a:lnTo>
                <a:lnTo>
                  <a:pt x="199" y="57"/>
                </a:lnTo>
                <a:lnTo>
                  <a:pt x="141" y="57"/>
                </a:lnTo>
                <a:lnTo>
                  <a:pt x="141" y="0"/>
                </a:lnTo>
                <a:moveTo>
                  <a:pt x="141" y="0"/>
                </a:moveTo>
                <a:lnTo>
                  <a:pt x="141" y="0"/>
                </a:lnTo>
              </a:path>
            </a:pathLst>
          </a:custGeom>
          <a:solidFill>
            <a:srgbClr val="4BC5B9">
              <a:alpha val="46000"/>
            </a:srgbClr>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6" name="Freeform 13"/>
          <p:cNvSpPr/>
          <p:nvPr/>
        </p:nvSpPr>
        <p:spPr bwMode="auto">
          <a:xfrm>
            <a:off x="0" y="221848"/>
            <a:ext cx="758774" cy="584714"/>
          </a:xfrm>
          <a:custGeom>
            <a:avLst/>
            <a:gdLst/>
            <a:ahLst/>
            <a:cxnLst>
              <a:cxn ang="0">
                <a:pos x="108" y="17"/>
              </a:cxn>
              <a:cxn ang="0">
                <a:pos x="92" y="17"/>
              </a:cxn>
              <a:cxn ang="0">
                <a:pos x="92" y="46"/>
              </a:cxn>
              <a:cxn ang="0">
                <a:pos x="87" y="41"/>
              </a:cxn>
              <a:cxn ang="0">
                <a:pos x="87" y="36"/>
              </a:cxn>
              <a:cxn ang="0">
                <a:pos x="78" y="36"/>
              </a:cxn>
              <a:cxn ang="0">
                <a:pos x="78" y="41"/>
              </a:cxn>
              <a:cxn ang="0">
                <a:pos x="73" y="46"/>
              </a:cxn>
              <a:cxn ang="0">
                <a:pos x="73" y="17"/>
              </a:cxn>
              <a:cxn ang="0">
                <a:pos x="57" y="17"/>
              </a:cxn>
              <a:cxn ang="0">
                <a:pos x="24" y="115"/>
              </a:cxn>
              <a:cxn ang="0">
                <a:pos x="45" y="110"/>
              </a:cxn>
              <a:cxn ang="0">
                <a:pos x="73" y="94"/>
              </a:cxn>
              <a:cxn ang="0">
                <a:pos x="73" y="52"/>
              </a:cxn>
              <a:cxn ang="0">
                <a:pos x="83" y="42"/>
              </a:cxn>
              <a:cxn ang="0">
                <a:pos x="92" y="52"/>
              </a:cxn>
              <a:cxn ang="0">
                <a:pos x="92" y="94"/>
              </a:cxn>
              <a:cxn ang="0">
                <a:pos x="120" y="110"/>
              </a:cxn>
              <a:cxn ang="0">
                <a:pos x="142" y="115"/>
              </a:cxn>
              <a:cxn ang="0">
                <a:pos x="108" y="17"/>
              </a:cxn>
            </a:cxnLst>
            <a:rect l="0" t="0" r="r" b="b"/>
            <a:pathLst>
              <a:path w="166" h="124">
                <a:moveTo>
                  <a:pt x="108" y="17"/>
                </a:moveTo>
                <a:cubicBezTo>
                  <a:pt x="92" y="0"/>
                  <a:pt x="92" y="17"/>
                  <a:pt x="92" y="17"/>
                </a:cubicBezTo>
                <a:cubicBezTo>
                  <a:pt x="92" y="46"/>
                  <a:pt x="92" y="46"/>
                  <a:pt x="92" y="46"/>
                </a:cubicBezTo>
                <a:cubicBezTo>
                  <a:pt x="87" y="41"/>
                  <a:pt x="87" y="41"/>
                  <a:pt x="87" y="41"/>
                </a:cubicBezTo>
                <a:cubicBezTo>
                  <a:pt x="87" y="36"/>
                  <a:pt x="87" y="36"/>
                  <a:pt x="87" y="36"/>
                </a:cubicBezTo>
                <a:cubicBezTo>
                  <a:pt x="78" y="36"/>
                  <a:pt x="78" y="36"/>
                  <a:pt x="78" y="36"/>
                </a:cubicBezTo>
                <a:cubicBezTo>
                  <a:pt x="78" y="41"/>
                  <a:pt x="78" y="41"/>
                  <a:pt x="78" y="41"/>
                </a:cubicBezTo>
                <a:cubicBezTo>
                  <a:pt x="73" y="46"/>
                  <a:pt x="73" y="46"/>
                  <a:pt x="73" y="46"/>
                </a:cubicBezTo>
                <a:cubicBezTo>
                  <a:pt x="73" y="17"/>
                  <a:pt x="73" y="17"/>
                  <a:pt x="73" y="17"/>
                </a:cubicBezTo>
                <a:cubicBezTo>
                  <a:pt x="73" y="17"/>
                  <a:pt x="73" y="0"/>
                  <a:pt x="57" y="17"/>
                </a:cubicBezTo>
                <a:cubicBezTo>
                  <a:pt x="57" y="17"/>
                  <a:pt x="0" y="77"/>
                  <a:pt x="24" y="115"/>
                </a:cubicBezTo>
                <a:cubicBezTo>
                  <a:pt x="26" y="119"/>
                  <a:pt x="36" y="124"/>
                  <a:pt x="45" y="110"/>
                </a:cubicBezTo>
                <a:cubicBezTo>
                  <a:pt x="50" y="104"/>
                  <a:pt x="70" y="116"/>
                  <a:pt x="73" y="94"/>
                </a:cubicBezTo>
                <a:cubicBezTo>
                  <a:pt x="73" y="52"/>
                  <a:pt x="73" y="52"/>
                  <a:pt x="73" y="52"/>
                </a:cubicBezTo>
                <a:cubicBezTo>
                  <a:pt x="83" y="42"/>
                  <a:pt x="83" y="42"/>
                  <a:pt x="83" y="42"/>
                </a:cubicBezTo>
                <a:cubicBezTo>
                  <a:pt x="92" y="52"/>
                  <a:pt x="92" y="52"/>
                  <a:pt x="92" y="52"/>
                </a:cubicBezTo>
                <a:cubicBezTo>
                  <a:pt x="92" y="94"/>
                  <a:pt x="92" y="94"/>
                  <a:pt x="92" y="94"/>
                </a:cubicBezTo>
                <a:cubicBezTo>
                  <a:pt x="95" y="116"/>
                  <a:pt x="115" y="104"/>
                  <a:pt x="120" y="110"/>
                </a:cubicBezTo>
                <a:cubicBezTo>
                  <a:pt x="130" y="124"/>
                  <a:pt x="139" y="119"/>
                  <a:pt x="142" y="115"/>
                </a:cubicBezTo>
                <a:cubicBezTo>
                  <a:pt x="166" y="77"/>
                  <a:pt x="108" y="17"/>
                  <a:pt x="108" y="17"/>
                </a:cubicBezTo>
              </a:path>
            </a:pathLst>
          </a:custGeom>
          <a:solidFill>
            <a:srgbClr val="4BC5B9"/>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cxnSp>
        <p:nvCxnSpPr>
          <p:cNvPr id="8" name="直接连接符 7"/>
          <p:cNvCxnSpPr/>
          <p:nvPr/>
        </p:nvCxnSpPr>
        <p:spPr>
          <a:xfrm>
            <a:off x="685800" y="675640"/>
            <a:ext cx="11506200" cy="0"/>
          </a:xfrm>
          <a:prstGeom prst="line">
            <a:avLst/>
          </a:prstGeom>
          <a:ln>
            <a:solidFill>
              <a:srgbClr val="4BC5B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8774" y="213975"/>
            <a:ext cx="2948940" cy="460375"/>
          </a:xfrm>
          <a:prstGeom prst="rect">
            <a:avLst/>
          </a:prstGeom>
        </p:spPr>
        <p:txBody>
          <a:bodyPr wrap="none">
            <a:spAutoFit/>
          </a:bodyPr>
          <a:lstStyle/>
          <a:p>
            <a:r>
              <a:rPr lang="zh-CN" altLang="en-US" sz="24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rPr>
              <a:t>Condition symptoms</a:t>
            </a:r>
            <a:endParaRPr lang="zh-CN" altLang="en-US" sz="24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2" name="矩形 1"/>
          <p:cNvSpPr/>
          <p:nvPr/>
        </p:nvSpPr>
        <p:spPr>
          <a:xfrm>
            <a:off x="646896" y="2658643"/>
            <a:ext cx="8735746" cy="2999740"/>
          </a:xfrm>
          <a:prstGeom prst="rect">
            <a:avLst/>
          </a:prstGeom>
        </p:spPr>
        <p:txBody>
          <a:bodyPr wrap="square">
            <a:spAutoFit/>
          </a:bodyPr>
          <a:lstStyle/>
          <a:p>
            <a:pPr>
              <a:lnSpc>
                <a:spcPct val="150000"/>
              </a:lnSpc>
            </a:pPr>
            <a:r>
              <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(1) Only the first manifestations of digestive symptoms: such as mild appetite, fatigue, poor mentality, nausea and vomiting, diarrhea, etc </a:t>
            </a:r>
            <a:endPar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a:lnSpc>
                <a:spcPct val="150000"/>
              </a:lnSpc>
            </a:pPr>
            <a:r>
              <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(2) First manifestation with neurological symptoms: such as headache;</a:t>
            </a:r>
            <a:endPar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a:lnSpc>
                <a:spcPct val="150000"/>
              </a:lnSpc>
            </a:pPr>
            <a:r>
              <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(3) First manifestations of cardiovascular system symptoms: such as palpitation, chest tightness, etc .;</a:t>
            </a:r>
            <a:endPar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a:lnSpc>
                <a:spcPct val="150000"/>
              </a:lnSpc>
            </a:pPr>
            <a:r>
              <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(4) First manifestation with ophthalmic symptoms: such as conjunctivitis;</a:t>
            </a:r>
            <a:endPar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a:p>
            <a:pPr>
              <a:lnSpc>
                <a:spcPct val="150000"/>
              </a:lnSpc>
            </a:pPr>
            <a:r>
              <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rPr>
              <a:t>(5) Only mild sore limbs or lower back muscles.</a:t>
            </a:r>
            <a:endParaRPr lang="zh-CN" altLang="en-US" b="1" dirty="0">
              <a:solidFill>
                <a:schemeClr val="tx1">
                  <a:lumMod val="50000"/>
                  <a:lumOff val="50000"/>
                </a:schemeClr>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
        <p:nvSpPr>
          <p:cNvPr id="4" name="矩形 3"/>
          <p:cNvSpPr/>
          <p:nvPr/>
        </p:nvSpPr>
        <p:spPr>
          <a:xfrm>
            <a:off x="985520" y="1777365"/>
            <a:ext cx="6629400" cy="829945"/>
          </a:xfrm>
          <a:prstGeom prst="rect">
            <a:avLst/>
          </a:prstGeom>
        </p:spPr>
        <p:txBody>
          <a:bodyPr wrap="square">
            <a:spAutoFit/>
          </a:bodyPr>
          <a:lstStyle/>
          <a:p>
            <a:pPr>
              <a:lnSpc>
                <a:spcPct val="120000"/>
              </a:lnSpc>
            </a:pPr>
            <a:r>
              <a:rPr lang="zh-CN" altLang="en-US" sz="20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rPr>
              <a:t>In addition to the above symptoms, there may be "atypical" symptoms, such as:</a:t>
            </a:r>
            <a:endParaRPr lang="zh-CN" altLang="en-US" sz="2000" b="1" dirty="0">
              <a:solidFill>
                <a:srgbClr val="4BC5B9"/>
              </a:solidFill>
              <a:latin typeface="汉仪旗黑Y3-35简" panose="00020600040101010101" pitchFamily="18" charset="-122"/>
              <a:ea typeface="Arial" panose="020B0604020202020204" pitchFamily="34" charset="0"/>
              <a:sym typeface="汉仪旗黑Y3-35简" panose="00020600040101010101" pitchFamily="18" charset="-122"/>
            </a:endParaRPr>
          </a:p>
        </p:txBody>
      </p:sp>
    </p:spTree>
  </p:cSld>
  <p:clrMapOvr>
    <a:masterClrMapping/>
  </p:clrMapOvr>
</p:sld>
</file>

<file path=ppt/tags/tag1.xml><?xml version="1.0" encoding="utf-8"?>
<p:tagLst xmlns:p="http://schemas.openxmlformats.org/presentationml/2006/main">
  <p:tag name="PA" val="v5.2.7"/>
  <p:tag name="RESOURCELIBID_ANIM" val="460"/>
</p:tagLst>
</file>

<file path=ppt/tags/tag2.xml><?xml version="1.0" encoding="utf-8"?>
<p:tagLst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4129</Words>
  <Application>WPS Presentation</Application>
  <PresentationFormat>宽屏</PresentationFormat>
  <Paragraphs>127</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Times New Roman</vt:lpstr>
      <vt:lpstr>汉仪旗黑Y3-35简</vt:lpstr>
      <vt:lpstr>Microsoft YaHei</vt:lpstr>
      <vt:lpstr>Calibri</vt:lpstr>
      <vt:lpstr>Wingdings</vt:lpstr>
      <vt:lpstr>Arial Unicode MS</vt:lpstr>
      <vt:lpstr>等线 Light</vt:lpstr>
      <vt:lpstr>等线</vt:lpstr>
      <vt:lpstr>Office 主题​​</vt:lpstr>
      <vt:lpstr>CHHATTISGARH SWAMI VIVEKANAND TECHNICAL UNIVERSITY , BHILAI (C.G.) INDEPENDENT PROJECT - Covid 19 Probability Detector  </vt:lpstr>
      <vt:lpstr>PowerPoint 演示文稿</vt:lpstr>
      <vt:lpstr>PowerPoint 演示文稿</vt:lpstr>
      <vt:lpstr>PowerPoint 演示文稿</vt:lpstr>
      <vt:lpstr>CoronaVirus: Python Programming Solution to the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旭</dc:creator>
  <cp:lastModifiedBy>jhasn</cp:lastModifiedBy>
  <cp:revision>19</cp:revision>
  <dcterms:created xsi:type="dcterms:W3CDTF">2020-02-05T05:58:00Z</dcterms:created>
  <dcterms:modified xsi:type="dcterms:W3CDTF">2023-03-17T06:27:08Z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1033-11.2.0.11498</vt:lpwstr>
  </property>
  <property fmtid="{D5CDD505-2E9C-101B-9397-08002B2CF9AE}" pid="3" name="ICV">
    <vt:lpwstr>1C74C77198BD4DFBA16F8C9C842D742C</vt:lpwstr>
  </property>
</Properties>
</file>