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Sneha100802/agentic-rag-chatbo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Agentic RAG Chatbot (Local, No API Key)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By Sneha Jha</a:t>
            </a:r>
            <a:endParaRPr lang="en-US" altLang="en-US">
              <a:latin typeface="Times New Roman" panose="02020603050405020304" charset="0"/>
              <a:cs typeface="Times New Roman" panose="02020603050405020304" charset="0"/>
              <a:hlinkClick r:id="rId1" tooltip="" action="ppaction://hlinkfile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  <a:hlinkClick r:id="rId1" tooltip="" action="ppaction://hlinkfile"/>
              </a:rPr>
              <a:t>Github Link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System Architecture with Agentic Design &amp; MCP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system flow 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80200" y="2669540"/>
            <a:ext cx="3177540" cy="15087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Agents:</a:t>
            </a:r>
            <a:endParaRPr lang="en-US" altLang="en-GB" sz="28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IngestionAgent: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Parses and extracts text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RetrievalAgent: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Embeds and retrieves chunks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LLMResponseAgent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: Generates final answer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System Flow (Step-by-Step)</a:t>
            </a:r>
            <a:br>
              <a:rPr lang="en-US" altLang="en-GB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GB" i="1">
                <a:latin typeface="Times New Roman" panose="02020603050405020304" charset="0"/>
                <a:cs typeface="Times New Roman" panose="02020603050405020304" charset="0"/>
              </a:rPr>
              <a:t>from Document to Answer</a:t>
            </a:r>
            <a:endParaRPr lang="en-US" altLang="en-GB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" y="1825625"/>
            <a:ext cx="12202160" cy="4351655"/>
          </a:xfrm>
        </p:spPr>
        <p:txBody>
          <a:bodyPr>
            <a:normAutofit fontScale="50000"/>
          </a:bodyPr>
          <a:p>
            <a:pPr marL="514350" indent="-514350">
              <a:buAutoNum type="arabicPeriod"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User uploads multiple files (PDF, DOCX, CSV, PPTX, TXT)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IngestionAgent extracts and processes text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RetrievalAgent: 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Creates vector embeddings using SentenceTransformers 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Searches for relevant chunks using FAISS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4.      LLMResponseAgent: 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Uses local model (Flan-T5) to generate answer 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Returns result + source context.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5. UI displays final output to the user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Tech Stack</a:t>
            </a:r>
            <a:endParaRPr lang="en-US" altLang="en-GB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5" name="Content Placeholder 4"/>
          <p:cNvGraphicFramePr/>
          <p:nvPr>
            <p:ph idx="1"/>
            <p:custDataLst>
              <p:tags r:id="rId1"/>
            </p:custDataLst>
          </p:nvPr>
        </p:nvGraphicFramePr>
        <p:xfrm>
          <a:off x="930275" y="1506220"/>
          <a:ext cx="10423525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5270"/>
                <a:gridCol w="5088255"/>
              </a:tblGrid>
              <a:tr h="675640">
                <a:tc>
                  <a:txBody>
                    <a:bodyPr/>
                    <a:p>
                      <a:pPr algn="ctr"/>
                      <a:r>
                        <a:rPr sz="20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Layer</a:t>
                      </a:r>
                      <a:endParaRPr sz="20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Technology Used</a:t>
                      </a:r>
                      <a:endParaRPr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/>
                </a:tc>
              </a:tr>
              <a:tr h="675640">
                <a:tc>
                  <a:txBody>
                    <a:bodyPr/>
                    <a:p>
                      <a:pPr algn="ctr"/>
                      <a:r>
                        <a:rPr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UI</a:t>
                      </a:r>
                      <a:endParaRPr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Streamlit</a:t>
                      </a:r>
                      <a:endParaRPr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/>
                </a:tc>
              </a:tr>
              <a:tr h="675640">
                <a:tc>
                  <a:txBody>
                    <a:bodyPr/>
                    <a:p>
                      <a:pPr algn="ctr"/>
                      <a:r>
                        <a:rPr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LLM</a:t>
                      </a:r>
                      <a:endParaRPr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flan-t5-base (via Hugging Face)</a:t>
                      </a:r>
                      <a:endParaRPr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/>
                </a:tc>
              </a:tr>
              <a:tr h="675640">
                <a:tc>
                  <a:txBody>
                    <a:bodyPr/>
                    <a:p>
                      <a:pPr algn="ctr"/>
                      <a:r>
                        <a:rPr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Embeddings</a:t>
                      </a:r>
                      <a:endParaRPr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all-MiniLM-L6-v2 (SentenceTransformers)</a:t>
                      </a:r>
                      <a:endParaRPr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/>
                </a:tc>
              </a:tr>
              <a:tr h="675640">
                <a:tc>
                  <a:txBody>
                    <a:bodyPr/>
                    <a:p>
                      <a:pPr algn="ctr"/>
                      <a:r>
                        <a:rPr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Vector DB</a:t>
                      </a:r>
                      <a:endParaRPr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FAISS</a:t>
                      </a:r>
                      <a:endParaRPr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/>
                </a:tc>
              </a:tr>
              <a:tr h="675640">
                <a:tc>
                  <a:txBody>
                    <a:bodyPr/>
                    <a:p>
                      <a:pPr algn="ctr"/>
                      <a:r>
                        <a:rPr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Parsing</a:t>
                      </a:r>
                      <a:endParaRPr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PyMuPDF, python-docx, pptx, pandas</a:t>
                      </a:r>
                      <a:endParaRPr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/>
                </a:tc>
              </a:tr>
              <a:tr h="675640">
                <a:tc>
                  <a:txBody>
                    <a:bodyPr/>
                    <a:p>
                      <a:pPr algn="ctr"/>
                      <a:r>
                        <a:rPr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Protocol</a:t>
                      </a:r>
                      <a:endParaRPr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Custom MCP (in-memory JSON messages)</a:t>
                      </a:r>
                      <a:endParaRPr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Application Interface</a:t>
            </a:r>
            <a:endParaRPr lang="en-US" altLang="en-GB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 descr="UI Interfac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47395" y="1825625"/>
            <a:ext cx="5181600" cy="2606675"/>
          </a:xfrm>
          <a:prstGeom prst="rect">
            <a:avLst/>
          </a:prstGeom>
        </p:spPr>
      </p:pic>
      <p:pic>
        <p:nvPicPr>
          <p:cNvPr id="7" name="Content Placeholder 6" descr="UI Interface after 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530" y="1825625"/>
            <a:ext cx="5181600" cy="29146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47395" y="4942205"/>
            <a:ext cx="5412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Figure 1 . 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UI Interface before uploading a document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360160" y="5060950"/>
            <a:ext cx="5398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Figure 2 . 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UI Interface after uploading a document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GB" sz="6600">
                <a:latin typeface="Times New Roman" panose="02020603050405020304" charset="0"/>
                <a:cs typeface="Times New Roman" panose="02020603050405020304" charset="0"/>
              </a:rPr>
              <a:t>Challenges and Improvements</a:t>
            </a:r>
            <a:endParaRPr lang="en-US" altLang="en-GB" sz="6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ctr"/>
            <a:r>
              <a:rPr lang="en-US" altLang="en-GB" sz="3600" b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Challenges</a:t>
            </a:r>
            <a:endParaRPr lang="en-US" altLang="en-GB" sz="3600" b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Handling PPTX with inconsistent formatting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Performance optimization for large documents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Running LLMs locally with limited compute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algn="ctr"/>
            <a:r>
              <a:rPr lang="en-US" altLang="en-GB" sz="3600" b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Future Improvements</a:t>
            </a:r>
            <a:endParaRPr lang="en-US" altLang="en-GB" sz="3600" b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0000" lnSpcReduction="10000"/>
          </a:bodyPr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Multi-turn chat with memory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Highlight matching text in documents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Option to download summaries or transcripts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Docker container for deployment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20*372"/>
  <p:tag name="TABLE_ENDDRAG_RECT" val="73*143*820*37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1303</Words>
  <Application>WPS Presentation</Application>
  <PresentationFormat>Widescreen</PresentationFormat>
  <Paragraphs>95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Agentic RAG Chatbot (Local, No API Key)</dc:title>
  <dc:creator>jhasn</dc:creator>
  <cp:lastModifiedBy>Sneha Jha_45</cp:lastModifiedBy>
  <cp:revision>1</cp:revision>
  <dcterms:created xsi:type="dcterms:W3CDTF">2025-07-10T14:02:59Z</dcterms:created>
  <dcterms:modified xsi:type="dcterms:W3CDTF">2025-07-10T14:02:59Z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4C74BF3F087A4F898C2253F5762642CA_11</vt:lpwstr>
  </property>
  <property fmtid="{D5CDD505-2E9C-101B-9397-08002B2CF9AE}" pid="3" name="KSOProductBuildVer">
    <vt:lpwstr>2057-12.2.0.21602</vt:lpwstr>
  </property>
</Properties>
</file>