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Add insights &amp; visualizations here based on the dashboard.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