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S</a:t>
            </a:r>
            <a:r>
              <a:rPr altLang="en-GB" dirty="0" sz="2400" lang="en-US"/>
              <a:t>n</a:t>
            </a:r>
            <a:r>
              <a:rPr altLang="en-GB" dirty="0" sz="2400" lang="en-US"/>
              <a:t>e</a:t>
            </a:r>
            <a:r>
              <a:rPr altLang="en-GB" dirty="0" sz="2400" lang="en-US"/>
              <a:t>h</a:t>
            </a:r>
            <a:r>
              <a:rPr altLang="en-GB" dirty="0" sz="2400" lang="en-US"/>
              <a:t>a</a:t>
            </a:r>
            <a:r>
              <a:rPr altLang="en-GB" dirty="0" sz="2400" lang="en-US"/>
              <a:t>.</a:t>
            </a:r>
            <a:r>
              <a:rPr altLang="en-GB" dirty="0" sz="2400" lang="en-US"/>
              <a:t>D</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5</a:t>
            </a:r>
            <a:r>
              <a:rPr altLang="en-GB" dirty="0" sz="2400" lang="en-US"/>
              <a:t>1</a:t>
            </a:r>
            <a:r>
              <a:rPr altLang="en-GB" dirty="0" sz="2400" lang="en-US"/>
              <a:t>5</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2024-09-09T08:14:08Z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