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340F45-D7DA-4F99-8065-1EF13A7544BD}" type="datetime"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31F39D-BB6F-42D9-ABD6-1866D9C4CF20}" type="slidenum">
              <a:rPr b="0" lang="en-IN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 title 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3E227B-C910-4198-A710-16571D8AE062}" type="datetime"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87923C-D85B-4690-B4BE-1A96ACA9FF00}" type="slidenum">
              <a:rPr b="0" lang="en-IN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Resource Sharing on Adhoc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dl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89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mary 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1674360"/>
            <a:ext cx="3520800" cy="347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Existing Technology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Functionality of our project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Progress until now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it is implemented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Future plans and the algorithm to implement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4559400" y="1674360"/>
            <a:ext cx="4409280" cy="24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80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1674360"/>
            <a:ext cx="4123080" cy="344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Motivation for the project 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get more computing power, To ensure that your program runs on different platforms and OS the same way.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Meanwhile your system is free to do anything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Also you can remotely save your work and login from any system and just start working.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4975560" y="1416600"/>
            <a:ext cx="4230360" cy="32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69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Existing 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609920"/>
            <a:ext cx="8596440" cy="443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Remote Compilers –the compiler is controlled remotely by the user by using a web browser. One of the project implements a fp web so that one can compile application on any web server using HTTP.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Advantage is that there are no firewall issues, no requirement for SSH/Telnet and is economic.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Disadvantage is that it not available for gcc compiler or python compiler etc.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 direct use of sockets, uses HTTP to simply pipe the data.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Online Compilers like code Bunk – we always need to be connected to the internet even use to compilers like gcc python etc., also the working of the site depends on your data connectivity.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88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Functionality and 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725840"/>
            <a:ext cx="8596440" cy="43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project aims to provide local resource sharing by connecting to the Adhoc network 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the systems  are connected via Wi-Fi.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 user facility to connect and use the resources at the same time on any connected system.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file transfer.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of sockets and Java programming language.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Content Placeholder 5" descr=""/>
          <p:cNvPicPr/>
          <p:nvPr/>
        </p:nvPicPr>
        <p:blipFill>
          <a:blip r:embed="rId1"/>
          <a:stretch/>
        </p:blipFill>
        <p:spPr>
          <a:xfrm>
            <a:off x="3928680" y="329040"/>
            <a:ext cx="1923120" cy="192312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1116000" y="3347280"/>
            <a:ext cx="1923120" cy="1923120"/>
          </a:xfrm>
          <a:prstGeom prst="rect">
            <a:avLst/>
          </a:prstGeom>
          <a:ln>
            <a:noFill/>
          </a:ln>
        </p:spPr>
      </p:pic>
      <p:pic>
        <p:nvPicPr>
          <p:cNvPr id="126" name="Picture 7" descr=""/>
          <p:cNvPicPr/>
          <p:nvPr/>
        </p:nvPicPr>
        <p:blipFill>
          <a:blip r:embed="rId3"/>
          <a:stretch/>
        </p:blipFill>
        <p:spPr>
          <a:xfrm>
            <a:off x="6561360" y="3347280"/>
            <a:ext cx="1923120" cy="19231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205160" y="2252520"/>
            <a:ext cx="1369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Main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10.1.0.1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332360" y="5270760"/>
            <a:ext cx="1490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PC – A (Host)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10.1.0.2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701400" y="5284800"/>
            <a:ext cx="1642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PC – B (Client)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10.1.0.3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 flipV="1">
            <a:off x="2077560" y="1289880"/>
            <a:ext cx="1850400" cy="20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1724760" y="2067840"/>
            <a:ext cx="216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Register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 flipH="1" flipV="1">
            <a:off x="5851440" y="1289880"/>
            <a:ext cx="1670760" cy="20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5996520" y="2067840"/>
            <a:ext cx="177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Find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4890240" y="2252520"/>
            <a:ext cx="1670760" cy="20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5487480" y="3096000"/>
            <a:ext cx="108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Get 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 flipH="1">
            <a:off x="3038760" y="4308840"/>
            <a:ext cx="35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3965400" y="3939480"/>
            <a:ext cx="175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File Transfer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 flipH="1">
            <a:off x="3038760" y="4730760"/>
            <a:ext cx="35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3976560" y="4361400"/>
            <a:ext cx="146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3039480" y="4955400"/>
            <a:ext cx="35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3975840" y="4915440"/>
            <a:ext cx="116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1960" y="26830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Application>LibreOffice/5.3.1.2$Linux_X86_64 LibreOffice_project/30m0$Build-2</Application>
  <Words>342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2017-10-24T20:19:55Z</dcterms:created>
  <dc:creator>Sneha</dc:creator>
  <dc:description/>
  <dc:language>en-IN</dc:language>
  <cp:lastModifiedBy/>
  <dcterms:modified xsi:type="dcterms:W3CDTF">2017-11-29T15:29:30Z</dcterms:modified>
  <cp:revision>13</cp:revision>
  <dc:subject/>
  <dc:title>Resource Sharing on Adhoc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