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u="sng">
                <a:solidFill>
                  <a:srgbClr val="C00000"/>
                </a:solidFill>
              </a:rPr>
              <a:t>EMPLOYEE PERFORMANCE ANALYSIS </a:t>
            </a:r>
            <a:endParaRPr lang="en-US" sz="2400" u="sng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'[Book (2).xlsx]Sheet1'!$E$1:$O$1</c:f>
              <c:numCache>
                <c:formatCode>General</c:formatCode>
                <c:ptCount val="11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5-6842-A0DD-9AA08CFA70C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'[Book (2).xlsx]Sheet1'!$E$2:$O$2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A5-6842-A0DD-9AA08CFA70CB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'[Book (2).xlsx]Sheet1'!$E$3:$O$3</c:f>
              <c:numCache>
                <c:formatCode>General</c:formatCode>
                <c:ptCount val="11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A5-6842-A0DD-9AA08CFA70CB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'[Book (2).xlsx]Sheet1'!$E$4:$O$4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A5-6842-A0DD-9AA08CFA7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135120"/>
        <c:axId val="1507162896"/>
      </c:barChart>
      <c:catAx>
        <c:axId val="1507135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62896"/>
        <c:crosses val="autoZero"/>
        <c:auto val="1"/>
        <c:lblAlgn val="ctr"/>
        <c:lblOffset val="100"/>
        <c:noMultiLvlLbl val="0"/>
      </c:catAx>
      <c:valAx>
        <c:axId val="15071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3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104870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5" name="TextBox 13"/>
          <p:cNvSpPr txBox="1"/>
          <p:nvPr/>
        </p:nvSpPr>
        <p:spPr>
          <a:xfrm>
            <a:off x="2554542" y="3314150"/>
            <a:ext cx="86106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NAME:S. SNEHA</a:t>
            </a:r>
            <a:endParaRPr lang="en-US" sz="2400" dirty="0"/>
          </a:p>
          <a:p>
            <a:r>
              <a:rPr lang="en-US" sz="2400" dirty="0"/>
              <a:t>REGISTER NO:UNM143922CZA-59</a:t>
            </a:r>
            <a:endParaRPr lang="zh-CN" altLang="en-US"/>
          </a:p>
          <a:p>
            <a:r>
              <a:rPr lang="en-US" sz="2400" dirty="0"/>
              <a:t>DEPARTMENT:COMMERCE B. COM (G) </a:t>
            </a:r>
            <a:endParaRPr lang="zh-CN" altLang="en-US"/>
          </a:p>
          <a:p>
            <a:r>
              <a:rPr lang="en-US" sz="2400" dirty="0"/>
              <a:t>COLLEGE:SHREE CHANDRAPRABHU JAIN COLLEGE, MINJUR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606135" y="1706879"/>
            <a:ext cx="89399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CONTENT: Data cleaning and preprocessing 
 Using excel functions for statistical 
</a:t>
            </a:r>
          </a:p>
          <a:p>
            <a:r>
              <a:rPr lang="en-IN" sz="2800">
                <a:solidFill>
                  <a:srgbClr val="000000"/>
                </a:solidFill>
              </a:rPr>
              <a:t>
analysis </a:t>
            </a:r>
          </a:p>
          <a:p>
            <a:r>
              <a:rPr lang="en-IN" sz="2800">
                <a:solidFill>
                  <a:srgbClr val="000000"/>
                </a:solidFill>
              </a:rPr>
              <a:t>
 Visualization using excel charts and pivot 
</a:t>
            </a:r>
          </a:p>
          <a:p>
            <a:r>
              <a:rPr lang="en-IN" sz="2800">
                <a:solidFill>
                  <a:srgbClr val="000000"/>
                </a:solidFill>
              </a:rPr>
              <a:t>
tables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9" name="TextBox 1048708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0EB9FE-A39A-A357-303F-977D7B7C5B87}"/>
              </a:ext>
              <a:ext uri="{147F2762-F138-4A5C-976F-8EAC2B608ADB}">
                <a16:predDERef xmlns:a16="http://schemas.microsoft.com/office/drawing/2014/main" pred="{1B56764A-522B-0DE2-E85D-7CD840101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181632"/>
              </p:ext>
            </p:extLst>
          </p:nvPr>
        </p:nvGraphicFramePr>
        <p:xfrm>
          <a:off x="755332" y="1464469"/>
          <a:ext cx="6388418" cy="459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1048595"/>
          <p:cNvSpPr txBox="1"/>
          <p:nvPr/>
        </p:nvSpPr>
        <p:spPr>
          <a:xfrm>
            <a:off x="755331" y="1709922"/>
            <a:ext cx="418234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CONTENT:</a:t>
            </a:r>
          </a:p>
          <a:p>
            <a:r>
              <a:rPr lang="en-IN" sz="2800">
                <a:solidFill>
                  <a:srgbClr val="000000"/>
                </a:solidFill>
              </a:rPr>
              <a:t>
 Summary of insights gained 
 impact on decision- making and 
empolyee management
 Future steps for futher analysis or 
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5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68" name="TextBox 1048667"/>
          <p:cNvSpPr txBox="1"/>
          <p:nvPr/>
        </p:nvSpPr>
        <p:spPr>
          <a:xfrm rot="21589952">
            <a:off x="3178" y="2030158"/>
            <a:ext cx="8506594" cy="21869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1. Inconisistent employee performance data
 2. Identifying pattrens 
 3. Employee metrics
 4. decision making
 5. actionable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4" name="TextBox 10"/>
          <p:cNvSpPr txBox="1"/>
          <p:nvPr/>
        </p:nvSpPr>
        <p:spPr>
          <a:xfrm rot="21600000">
            <a:off x="739774" y="2647950"/>
            <a:ext cx="7223412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analyae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0" name="TextBox 1048679"/>
          <p:cNvSpPr txBox="1"/>
          <p:nvPr/>
        </p:nvSpPr>
        <p:spPr>
          <a:xfrm>
            <a:off x="723899" y="2019300"/>
            <a:ext cx="4572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▪ HR mangers
▪ team leads &amp; departments heds
▪ company exectives 
company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86" name="TextBox 1048685"/>
          <p:cNvSpPr txBox="1"/>
          <p:nvPr/>
        </p:nvSpPr>
        <p:spPr>
          <a:xfrm>
            <a:off x="2879081" y="1476374"/>
            <a:ext cx="6433836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CONTENT</a:t>
            </a:r>
            <a:r>
              <a:rPr lang="en-US" sz="2800">
                <a:solidFill>
                  <a:srgbClr val="000000"/>
                </a:solidFill>
              </a:rPr>
              <a:t>: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:
 Implement excel- based 
data analysis techniques</a:t>
            </a:r>
          </a:p>
          <a:p>
            <a:r>
              <a:rPr lang="en-IN" sz="2800">
                <a:solidFill>
                  <a:srgbClr val="000000"/>
                </a:solidFill>
              </a:rPr>
              <a:t>.
 Generate automated reports 
and dashboards.
</a:t>
            </a:r>
          </a:p>
          <a:p>
            <a:r>
              <a:rPr lang="en-IN" sz="2800">
                <a:solidFill>
                  <a:srgbClr val="000000"/>
                </a:solidFill>
              </a:rPr>
              <a:t>
 Enable easy data 
manipulation and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88" name="TextBox 1048687"/>
          <p:cNvSpPr txBox="1"/>
          <p:nvPr/>
        </p:nvSpPr>
        <p:spPr>
          <a:xfrm>
            <a:off x="1117022" y="2125979"/>
            <a:ext cx="6555067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CONTENT:</a:t>
            </a:r>
          </a:p>
          <a:p>
            <a:r>
              <a:rPr lang="en-IN" sz="2800">
                <a:solidFill>
                  <a:srgbClr val="000000"/>
                </a:solidFill>
              </a:rPr>
              <a:t> 
 Data collected from employee records,including 
performance,attendance,&amp; demographics
</a:t>
            </a:r>
          </a:p>
          <a:p>
            <a:r>
              <a:rPr lang="en-IN" sz="2800">
                <a:solidFill>
                  <a:srgbClr val="000000"/>
                </a:solidFill>
              </a:rPr>
              <a:t>
 Number of records,time span,&amp; key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1048617"/>
          <p:cNvSpPr txBox="1"/>
          <p:nvPr/>
        </p:nvSpPr>
        <p:spPr>
          <a:xfrm>
            <a:off x="2416754" y="2242257"/>
            <a:ext cx="7117771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CONTENT: 
 automated reporting : our excel based 
system automates complex reporting tasks, saving 
HR managers hours of manual work. Tise enables 
quick access to insightful data withoout the need for 
extensive excel expertise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snehasrisri2005@gmail.com</cp:lastModifiedBy>
  <cp:revision>2</cp:revision>
  <dcterms:created xsi:type="dcterms:W3CDTF">2024-03-28T06:07:22Z</dcterms:created>
  <dcterms:modified xsi:type="dcterms:W3CDTF">2024-09-12T03:48:47Z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07402b50bde54376af1280ef7691f1a3</vt:lpwstr>
  </property>
</Properties>
</file>