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71" r:id="rId6"/>
    <p:sldId id="260" r:id="rId7"/>
    <p:sldId id="261" r:id="rId8"/>
    <p:sldId id="262" r:id="rId9"/>
    <p:sldId id="269" r:id="rId10"/>
    <p:sldId id="263" r:id="rId11"/>
    <p:sldId id="264"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73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38058496"/>
        <c:axId val="-38060128"/>
      </c:barChart>
      <c:catAx>
        <c:axId val="-3805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60128"/>
        <c:crosses val="autoZero"/>
        <c:auto val="1"/>
        <c:lblAlgn val="ctr"/>
        <c:lblOffset val="100"/>
        <c:noMultiLvlLbl val="0"/>
      </c:catAx>
      <c:valAx>
        <c:axId val="-3806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584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SNEHA S</a:t>
            </a:r>
            <a:endParaRPr lang="en-US" sz="2400" dirty="0"/>
          </a:p>
          <a:p>
            <a:r>
              <a:rPr lang="en-US" sz="2400" dirty="0"/>
              <a:t>REGISTER NO: </a:t>
            </a:r>
            <a:r>
              <a:rPr lang="en-US" sz="2400" dirty="0" smtClean="0"/>
              <a:t>312209172</a:t>
            </a:r>
            <a:endParaRPr lang="en-US" sz="2400" dirty="0"/>
          </a:p>
          <a:p>
            <a:r>
              <a:rPr lang="en-US" sz="2400" dirty="0"/>
              <a:t>DEPARTMENT: BCOM(ACCOUNTING AND FINANCE)</a:t>
            </a:r>
          </a:p>
          <a:p>
            <a:r>
              <a:rPr lang="en-US" sz="2400" dirty="0"/>
              <a:t>COLLEGE: ANNA ADARSH COLLEGE FOR </a:t>
            </a:r>
            <a:r>
              <a:rPr lang="en-US" sz="2400" dirty="0" smtClean="0"/>
              <a:t>WOMEN</a:t>
            </a:r>
            <a:br>
              <a:rPr lang="en-US" sz="2400" dirty="0" smtClean="0"/>
            </a:br>
            <a:r>
              <a:rPr lang="en-US" sz="2400" smtClean="0"/>
              <a:t>NM ID: asunm1353312209172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1477328"/>
          </a:xfrm>
        </p:spPr>
        <p:txBody>
          <a:bodyPr/>
          <a:lstStyle/>
          <a:p>
            <a:r>
              <a:rPr lang="en-US" dirty="0" smtClean="0">
                <a:latin typeface="+mj-lt"/>
                <a:cs typeface="Times New Roman" panose="02020603050405020304" pitchFamily="18" charset="0"/>
              </a:rPr>
              <a:t>CONCLUSION</a:t>
            </a:r>
            <a:br>
              <a:rPr lang="en-US" dirty="0" smtClean="0">
                <a:latin typeface="+mj-lt"/>
                <a:cs typeface="Times New Roman" panose="02020603050405020304" pitchFamily="18" charset="0"/>
              </a:rPr>
            </a:b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Text Placeholder 2"/>
          <p:cNvSpPr>
            <a:spLocks noGrp="1"/>
          </p:cNvSpPr>
          <p:nvPr>
            <p:ph type="body" idx="1"/>
          </p:nvPr>
        </p:nvSpPr>
        <p:spPr>
          <a:xfrm>
            <a:off x="609600" y="1577340"/>
            <a:ext cx="10972800" cy="4985980"/>
          </a:xfrm>
        </p:spPr>
        <p:txBody>
          <a:bodyPr/>
          <a:lstStyle/>
          <a:p>
            <a:r>
              <a:rPr lang="en-US" sz="3600" dirty="0"/>
              <a:t>We do Employment Performance Analysis to find the growth of the firm. This analysis makes the </a:t>
            </a:r>
            <a:r>
              <a:rPr lang="en-US" sz="3600" dirty="0" err="1"/>
              <a:t>organisation</a:t>
            </a:r>
            <a:r>
              <a:rPr lang="en-US" sz="3600" dirty="0"/>
              <a:t> to understand the techniques and strategies used by the </a:t>
            </a:r>
            <a:r>
              <a:rPr lang="en-US" sz="3600" dirty="0" err="1"/>
              <a:t>organisation</a:t>
            </a:r>
            <a:r>
              <a:rPr lang="en-US" sz="3600" dirty="0"/>
              <a:t> if effective or not.</a:t>
            </a:r>
            <a:br>
              <a:rPr lang="en-US" sz="3600" dirty="0"/>
            </a:br>
            <a:r>
              <a:rPr lang="en-US" sz="3600" dirty="0"/>
              <a:t>In order to motivate the employees to work to their Maximum the organization provides Increments, Appraisal ,Promotion etc. These motivations are provided to the Employees only by </a:t>
            </a:r>
            <a:r>
              <a:rPr lang="en-US" sz="3600" dirty="0" err="1"/>
              <a:t>analysing</a:t>
            </a:r>
            <a:r>
              <a:rPr lang="en-US" sz="3600" dirty="0"/>
              <a:t> Employment performance analysis. </a:t>
            </a:r>
            <a:endParaRPr lang="en-US" sz="3600" dirty="0"/>
          </a:p>
        </p:txBody>
      </p:sp>
    </p:spTree>
    <p:extLst>
      <p:ext uri="{BB962C8B-B14F-4D97-AF65-F5344CB8AC3E}">
        <p14:creationId xmlns:p14="http://schemas.microsoft.com/office/powerpoint/2010/main" val="63340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644</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17</cp:revision>
  <dcterms:created xsi:type="dcterms:W3CDTF">2024-03-29T15:07:22Z</dcterms:created>
  <dcterms:modified xsi:type="dcterms:W3CDTF">2024-08-30T03:38:32Z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