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DA578-FE6C-41FA-B017-070163765DEE}" v="94" dt="2023-07-07T19:31:27.592"/>
    <p1510:client id="{AFFCE98C-5322-D0CB-8DEC-EA09C2A8EC57}" v="20" dt="2023-07-07T19:50:14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image" Target="../media/image60.jpg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image" Target="../media/image60.jpg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93817-EA69-4431-B022-F04DDFAA08F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5EF359-1F63-4048-8DF2-7E882359F867}">
      <dgm:prSet/>
      <dgm:spPr/>
      <dgm:t>
        <a:bodyPr/>
        <a:lstStyle/>
        <a:p>
          <a:r>
            <a:rPr lang="en-IN"/>
            <a:t>What is Threat Hunting?</a:t>
          </a:r>
          <a:endParaRPr lang="en-US"/>
        </a:p>
      </dgm:t>
    </dgm:pt>
    <dgm:pt modelId="{123F526C-1F23-4D4E-9A78-F9582A7658CD}" type="parTrans" cxnId="{4550A6B0-6292-4E24-8D29-C7F61050AFD0}">
      <dgm:prSet/>
      <dgm:spPr/>
      <dgm:t>
        <a:bodyPr/>
        <a:lstStyle/>
        <a:p>
          <a:endParaRPr lang="en-US"/>
        </a:p>
      </dgm:t>
    </dgm:pt>
    <dgm:pt modelId="{7B1EAD62-402A-442A-AE39-521B991F2292}" type="sibTrans" cxnId="{4550A6B0-6292-4E24-8D29-C7F61050AFD0}">
      <dgm:prSet/>
      <dgm:spPr/>
      <dgm:t>
        <a:bodyPr/>
        <a:lstStyle/>
        <a:p>
          <a:endParaRPr lang="en-US"/>
        </a:p>
      </dgm:t>
    </dgm:pt>
    <dgm:pt modelId="{CE8A16E4-9C9B-4552-9BC5-A6CE28414207}">
      <dgm:prSet/>
      <dgm:spPr/>
      <dgm:t>
        <a:bodyPr/>
        <a:lstStyle/>
        <a:p>
          <a:r>
            <a:rPr lang="en-IN"/>
            <a:t>Why Threat Hunting and what are its benefits?</a:t>
          </a:r>
          <a:endParaRPr lang="en-US"/>
        </a:p>
      </dgm:t>
    </dgm:pt>
    <dgm:pt modelId="{49593268-C463-468B-8239-BF16413BC2B6}" type="parTrans" cxnId="{5B8B2CAF-460E-444A-85A8-B7DA2ED93B94}">
      <dgm:prSet/>
      <dgm:spPr/>
      <dgm:t>
        <a:bodyPr/>
        <a:lstStyle/>
        <a:p>
          <a:endParaRPr lang="en-US"/>
        </a:p>
      </dgm:t>
    </dgm:pt>
    <dgm:pt modelId="{C356562A-E122-4347-9C7B-E915B6EB2513}" type="sibTrans" cxnId="{5B8B2CAF-460E-444A-85A8-B7DA2ED93B94}">
      <dgm:prSet/>
      <dgm:spPr/>
      <dgm:t>
        <a:bodyPr/>
        <a:lstStyle/>
        <a:p>
          <a:endParaRPr lang="en-US"/>
        </a:p>
      </dgm:t>
    </dgm:pt>
    <dgm:pt modelId="{B7B03CDB-0CDD-409F-A42E-732611DF004B}">
      <dgm:prSet/>
      <dgm:spPr/>
      <dgm:t>
        <a:bodyPr/>
        <a:lstStyle/>
        <a:p>
          <a:r>
            <a:rPr lang="en-IN"/>
            <a:t>Threat Hunting Maturity Model</a:t>
          </a:r>
          <a:endParaRPr lang="en-US"/>
        </a:p>
      </dgm:t>
    </dgm:pt>
    <dgm:pt modelId="{E8B32F24-50B2-4A7E-A1F2-A827327DCFC9}" type="parTrans" cxnId="{47A7CA5B-6017-435D-97D4-BB6B5B361914}">
      <dgm:prSet/>
      <dgm:spPr/>
      <dgm:t>
        <a:bodyPr/>
        <a:lstStyle/>
        <a:p>
          <a:endParaRPr lang="en-US"/>
        </a:p>
      </dgm:t>
    </dgm:pt>
    <dgm:pt modelId="{D261FBAD-B85C-43C8-8EF2-EFD917B084D1}" type="sibTrans" cxnId="{47A7CA5B-6017-435D-97D4-BB6B5B361914}">
      <dgm:prSet/>
      <dgm:spPr/>
      <dgm:t>
        <a:bodyPr/>
        <a:lstStyle/>
        <a:p>
          <a:endParaRPr lang="en-US"/>
        </a:p>
      </dgm:t>
    </dgm:pt>
    <dgm:pt modelId="{2FD4CCA5-A519-4918-A3EA-F935B1A2B2D7}">
      <dgm:prSet/>
      <dgm:spPr/>
      <dgm:t>
        <a:bodyPr/>
        <a:lstStyle/>
        <a:p>
          <a:r>
            <a:rPr lang="en-IN"/>
            <a:t>Threat Hunting – The Slide Scale of Cyber Security</a:t>
          </a:r>
          <a:endParaRPr lang="en-US"/>
        </a:p>
      </dgm:t>
    </dgm:pt>
    <dgm:pt modelId="{08B7672C-F905-4313-90CE-0C2B785D0D0E}" type="parTrans" cxnId="{00A86A29-2149-4F9E-B20A-624A709DD7F5}">
      <dgm:prSet/>
      <dgm:spPr/>
      <dgm:t>
        <a:bodyPr/>
        <a:lstStyle/>
        <a:p>
          <a:endParaRPr lang="en-US"/>
        </a:p>
      </dgm:t>
    </dgm:pt>
    <dgm:pt modelId="{F314F07D-2EBB-42F5-8D9C-C455B75DD49C}" type="sibTrans" cxnId="{00A86A29-2149-4F9E-B20A-624A709DD7F5}">
      <dgm:prSet/>
      <dgm:spPr/>
      <dgm:t>
        <a:bodyPr/>
        <a:lstStyle/>
        <a:p>
          <a:endParaRPr lang="en-US"/>
        </a:p>
      </dgm:t>
    </dgm:pt>
    <dgm:pt modelId="{48ABE92A-5419-42A3-BE32-2F4E32CBBBB8}">
      <dgm:prSet/>
      <dgm:spPr/>
      <dgm:t>
        <a:bodyPr/>
        <a:lstStyle/>
        <a:p>
          <a:r>
            <a:rPr lang="en-IN"/>
            <a:t>Threat Hunting – Critical Success Factors</a:t>
          </a:r>
          <a:endParaRPr lang="en-US"/>
        </a:p>
      </dgm:t>
    </dgm:pt>
    <dgm:pt modelId="{6315FFA4-18F8-4DBD-94AE-5D55A4E67E8B}" type="parTrans" cxnId="{31270B4D-B904-41AD-B3B0-2AAE7C41CB43}">
      <dgm:prSet/>
      <dgm:spPr/>
      <dgm:t>
        <a:bodyPr/>
        <a:lstStyle/>
        <a:p>
          <a:endParaRPr lang="en-US"/>
        </a:p>
      </dgm:t>
    </dgm:pt>
    <dgm:pt modelId="{D8C9C9CF-F47F-43D7-BBF6-41EE703E97A6}" type="sibTrans" cxnId="{31270B4D-B904-41AD-B3B0-2AAE7C41CB43}">
      <dgm:prSet/>
      <dgm:spPr/>
      <dgm:t>
        <a:bodyPr/>
        <a:lstStyle/>
        <a:p>
          <a:endParaRPr lang="en-US"/>
        </a:p>
      </dgm:t>
    </dgm:pt>
    <dgm:pt modelId="{9E7F69B9-8924-42CD-9342-5AA7A2A5FC49}">
      <dgm:prSet/>
      <dgm:spPr/>
      <dgm:t>
        <a:bodyPr/>
        <a:lstStyle/>
        <a:p>
          <a:r>
            <a:rPr lang="en-IN"/>
            <a:t>Threat Hunting – Overall Process</a:t>
          </a:r>
          <a:endParaRPr lang="en-US"/>
        </a:p>
      </dgm:t>
    </dgm:pt>
    <dgm:pt modelId="{F5B5514C-7415-4377-ACE5-06B7173B224C}" type="parTrans" cxnId="{7ABD4B8D-7EB8-460F-AC23-AF94FCD10FF4}">
      <dgm:prSet/>
      <dgm:spPr/>
      <dgm:t>
        <a:bodyPr/>
        <a:lstStyle/>
        <a:p>
          <a:endParaRPr lang="en-US"/>
        </a:p>
      </dgm:t>
    </dgm:pt>
    <dgm:pt modelId="{9B381E17-543A-4573-8BB7-E42ADA603514}" type="sibTrans" cxnId="{7ABD4B8D-7EB8-460F-AC23-AF94FCD10FF4}">
      <dgm:prSet/>
      <dgm:spPr/>
      <dgm:t>
        <a:bodyPr/>
        <a:lstStyle/>
        <a:p>
          <a:endParaRPr lang="en-US"/>
        </a:p>
      </dgm:t>
    </dgm:pt>
    <dgm:pt modelId="{A6E2D8FC-59A0-42AB-9097-86A84E2E3CBA}">
      <dgm:prSet/>
      <dgm:spPr/>
      <dgm:t>
        <a:bodyPr/>
        <a:lstStyle/>
        <a:p>
          <a:r>
            <a:rPr lang="en-IN"/>
            <a:t>Threat Hunting : A Word on Automation</a:t>
          </a:r>
          <a:endParaRPr lang="en-US"/>
        </a:p>
      </dgm:t>
    </dgm:pt>
    <dgm:pt modelId="{753B997E-D6D6-4F21-8293-BE54304FA850}" type="parTrans" cxnId="{B4031B32-7C5E-4018-BB47-E9EAE54901D7}">
      <dgm:prSet/>
      <dgm:spPr/>
      <dgm:t>
        <a:bodyPr/>
        <a:lstStyle/>
        <a:p>
          <a:endParaRPr lang="en-US"/>
        </a:p>
      </dgm:t>
    </dgm:pt>
    <dgm:pt modelId="{0A6A74E7-8DA1-496A-8A7F-C14AC22C9539}" type="sibTrans" cxnId="{B4031B32-7C5E-4018-BB47-E9EAE54901D7}">
      <dgm:prSet/>
      <dgm:spPr/>
      <dgm:t>
        <a:bodyPr/>
        <a:lstStyle/>
        <a:p>
          <a:endParaRPr lang="en-US"/>
        </a:p>
      </dgm:t>
    </dgm:pt>
    <dgm:pt modelId="{DA301488-B153-4D47-A813-D77180833061}">
      <dgm:prSet/>
      <dgm:spPr/>
      <dgm:t>
        <a:bodyPr/>
        <a:lstStyle/>
        <a:p>
          <a:r>
            <a:rPr lang="en-IN"/>
            <a:t>Incident Response</a:t>
          </a:r>
          <a:endParaRPr lang="en-US"/>
        </a:p>
      </dgm:t>
    </dgm:pt>
    <dgm:pt modelId="{6DDF5BF4-C3C0-4C0B-B07A-A0639A7EF04E}" type="parTrans" cxnId="{A90F4672-E214-4D37-9D84-439CDB1100BF}">
      <dgm:prSet/>
      <dgm:spPr/>
      <dgm:t>
        <a:bodyPr/>
        <a:lstStyle/>
        <a:p>
          <a:endParaRPr lang="en-US"/>
        </a:p>
      </dgm:t>
    </dgm:pt>
    <dgm:pt modelId="{8D614163-E7BD-4F2B-8B10-D65EB5ADBE00}" type="sibTrans" cxnId="{A90F4672-E214-4D37-9D84-439CDB1100BF}">
      <dgm:prSet/>
      <dgm:spPr/>
      <dgm:t>
        <a:bodyPr/>
        <a:lstStyle/>
        <a:p>
          <a:endParaRPr lang="en-US"/>
        </a:p>
      </dgm:t>
    </dgm:pt>
    <dgm:pt modelId="{FA8D32F6-7EAD-4DEF-B6F6-5A2C47B0BBF2}">
      <dgm:prSet/>
      <dgm:spPr/>
      <dgm:t>
        <a:bodyPr/>
        <a:lstStyle/>
        <a:p>
          <a:r>
            <a:rPr lang="en-IN"/>
            <a:t>Incident Response Team Disciplines</a:t>
          </a:r>
          <a:endParaRPr lang="en-US"/>
        </a:p>
      </dgm:t>
    </dgm:pt>
    <dgm:pt modelId="{A779B463-768E-435F-B3E2-686AF0677C9D}" type="parTrans" cxnId="{53D10E52-0217-47A7-9E22-23586F850271}">
      <dgm:prSet/>
      <dgm:spPr/>
      <dgm:t>
        <a:bodyPr/>
        <a:lstStyle/>
        <a:p>
          <a:endParaRPr lang="en-US"/>
        </a:p>
      </dgm:t>
    </dgm:pt>
    <dgm:pt modelId="{0C94CC98-90DA-4321-BA82-13D38F7F14CB}" type="sibTrans" cxnId="{53D10E52-0217-47A7-9E22-23586F850271}">
      <dgm:prSet/>
      <dgm:spPr/>
      <dgm:t>
        <a:bodyPr/>
        <a:lstStyle/>
        <a:p>
          <a:endParaRPr lang="en-US"/>
        </a:p>
      </dgm:t>
    </dgm:pt>
    <dgm:pt modelId="{32953DCF-9D9C-41BF-B182-63739EA1FE46}">
      <dgm:prSet/>
      <dgm:spPr/>
      <dgm:t>
        <a:bodyPr/>
        <a:lstStyle/>
        <a:p>
          <a:r>
            <a:rPr lang="en-IN"/>
            <a:t>Incident Response Process</a:t>
          </a:r>
          <a:endParaRPr lang="en-US"/>
        </a:p>
      </dgm:t>
    </dgm:pt>
    <dgm:pt modelId="{8AF9EA7E-5560-4EB1-9D7F-57570F8C5EBC}" type="parTrans" cxnId="{360B56D7-B7EB-47D6-9552-C20194F944C4}">
      <dgm:prSet/>
      <dgm:spPr/>
      <dgm:t>
        <a:bodyPr/>
        <a:lstStyle/>
        <a:p>
          <a:endParaRPr lang="en-US"/>
        </a:p>
      </dgm:t>
    </dgm:pt>
    <dgm:pt modelId="{4EF9AAF6-A4B2-42FC-998E-26B616D7F629}" type="sibTrans" cxnId="{360B56D7-B7EB-47D6-9552-C20194F944C4}">
      <dgm:prSet/>
      <dgm:spPr/>
      <dgm:t>
        <a:bodyPr/>
        <a:lstStyle/>
        <a:p>
          <a:endParaRPr lang="en-US"/>
        </a:p>
      </dgm:t>
    </dgm:pt>
    <dgm:pt modelId="{9E048EDB-E9C6-4766-B15D-961296ABC573}" type="pres">
      <dgm:prSet presAssocID="{03293817-EA69-4431-B022-F04DDFAA08F2}" presName="Name0" presStyleCnt="0">
        <dgm:presLayoutVars>
          <dgm:dir/>
          <dgm:resizeHandles val="exact"/>
        </dgm:presLayoutVars>
      </dgm:prSet>
      <dgm:spPr/>
    </dgm:pt>
    <dgm:pt modelId="{2516E969-6E51-430A-8A23-CF5F155C4F00}" type="pres">
      <dgm:prSet presAssocID="{DE5EF359-1F63-4048-8DF2-7E882359F867}" presName="node" presStyleLbl="node1" presStyleIdx="0" presStyleCnt="10">
        <dgm:presLayoutVars>
          <dgm:bulletEnabled val="1"/>
        </dgm:presLayoutVars>
      </dgm:prSet>
      <dgm:spPr/>
    </dgm:pt>
    <dgm:pt modelId="{288A359C-7B37-4D69-B55C-6365473460AB}" type="pres">
      <dgm:prSet presAssocID="{7B1EAD62-402A-442A-AE39-521B991F2292}" presName="sibTrans" presStyleLbl="sibTrans1D1" presStyleIdx="0" presStyleCnt="9"/>
      <dgm:spPr/>
    </dgm:pt>
    <dgm:pt modelId="{D4469FCE-15F7-4D21-93D0-936E20442D9D}" type="pres">
      <dgm:prSet presAssocID="{7B1EAD62-402A-442A-AE39-521B991F2292}" presName="connectorText" presStyleLbl="sibTrans1D1" presStyleIdx="0" presStyleCnt="9"/>
      <dgm:spPr/>
    </dgm:pt>
    <dgm:pt modelId="{5C421D1F-1B25-4196-8C7F-39835F447118}" type="pres">
      <dgm:prSet presAssocID="{CE8A16E4-9C9B-4552-9BC5-A6CE28414207}" presName="node" presStyleLbl="node1" presStyleIdx="1" presStyleCnt="10">
        <dgm:presLayoutVars>
          <dgm:bulletEnabled val="1"/>
        </dgm:presLayoutVars>
      </dgm:prSet>
      <dgm:spPr/>
    </dgm:pt>
    <dgm:pt modelId="{1D3A4670-5BCF-4087-9CBA-DC6B7AF7682A}" type="pres">
      <dgm:prSet presAssocID="{C356562A-E122-4347-9C7B-E915B6EB2513}" presName="sibTrans" presStyleLbl="sibTrans1D1" presStyleIdx="1" presStyleCnt="9"/>
      <dgm:spPr/>
    </dgm:pt>
    <dgm:pt modelId="{040E543C-8D5E-4CE3-A9E4-9135A127D22E}" type="pres">
      <dgm:prSet presAssocID="{C356562A-E122-4347-9C7B-E915B6EB2513}" presName="connectorText" presStyleLbl="sibTrans1D1" presStyleIdx="1" presStyleCnt="9"/>
      <dgm:spPr/>
    </dgm:pt>
    <dgm:pt modelId="{126598FC-41EE-4DC1-9096-49C6B2184E5B}" type="pres">
      <dgm:prSet presAssocID="{B7B03CDB-0CDD-409F-A42E-732611DF004B}" presName="node" presStyleLbl="node1" presStyleIdx="2" presStyleCnt="10">
        <dgm:presLayoutVars>
          <dgm:bulletEnabled val="1"/>
        </dgm:presLayoutVars>
      </dgm:prSet>
      <dgm:spPr/>
    </dgm:pt>
    <dgm:pt modelId="{245A6CBF-8CE5-41C5-B008-FA6B4831672C}" type="pres">
      <dgm:prSet presAssocID="{D261FBAD-B85C-43C8-8EF2-EFD917B084D1}" presName="sibTrans" presStyleLbl="sibTrans1D1" presStyleIdx="2" presStyleCnt="9"/>
      <dgm:spPr/>
    </dgm:pt>
    <dgm:pt modelId="{13321D1A-C0F8-4296-8381-EBEB72A7346C}" type="pres">
      <dgm:prSet presAssocID="{D261FBAD-B85C-43C8-8EF2-EFD917B084D1}" presName="connectorText" presStyleLbl="sibTrans1D1" presStyleIdx="2" presStyleCnt="9"/>
      <dgm:spPr/>
    </dgm:pt>
    <dgm:pt modelId="{52606055-F01D-4A0D-92AE-FF2E1218D99B}" type="pres">
      <dgm:prSet presAssocID="{2FD4CCA5-A519-4918-A3EA-F935B1A2B2D7}" presName="node" presStyleLbl="node1" presStyleIdx="3" presStyleCnt="10">
        <dgm:presLayoutVars>
          <dgm:bulletEnabled val="1"/>
        </dgm:presLayoutVars>
      </dgm:prSet>
      <dgm:spPr/>
    </dgm:pt>
    <dgm:pt modelId="{2500CD4A-F134-4F8F-BBD7-BC43A6BF453A}" type="pres">
      <dgm:prSet presAssocID="{F314F07D-2EBB-42F5-8D9C-C455B75DD49C}" presName="sibTrans" presStyleLbl="sibTrans1D1" presStyleIdx="3" presStyleCnt="9"/>
      <dgm:spPr/>
    </dgm:pt>
    <dgm:pt modelId="{C8D884F3-2E9F-4A39-B656-C6C725FA7531}" type="pres">
      <dgm:prSet presAssocID="{F314F07D-2EBB-42F5-8D9C-C455B75DD49C}" presName="connectorText" presStyleLbl="sibTrans1D1" presStyleIdx="3" presStyleCnt="9"/>
      <dgm:spPr/>
    </dgm:pt>
    <dgm:pt modelId="{1DDCB86F-6B48-4A5A-AB39-C178731465FA}" type="pres">
      <dgm:prSet presAssocID="{48ABE92A-5419-42A3-BE32-2F4E32CBBBB8}" presName="node" presStyleLbl="node1" presStyleIdx="4" presStyleCnt="10">
        <dgm:presLayoutVars>
          <dgm:bulletEnabled val="1"/>
        </dgm:presLayoutVars>
      </dgm:prSet>
      <dgm:spPr/>
    </dgm:pt>
    <dgm:pt modelId="{652F4561-5276-44AD-9606-EF56449226D4}" type="pres">
      <dgm:prSet presAssocID="{D8C9C9CF-F47F-43D7-BBF6-41EE703E97A6}" presName="sibTrans" presStyleLbl="sibTrans1D1" presStyleIdx="4" presStyleCnt="9"/>
      <dgm:spPr/>
    </dgm:pt>
    <dgm:pt modelId="{1AAD3DD8-78C5-4997-842E-84E4FC21EAA5}" type="pres">
      <dgm:prSet presAssocID="{D8C9C9CF-F47F-43D7-BBF6-41EE703E97A6}" presName="connectorText" presStyleLbl="sibTrans1D1" presStyleIdx="4" presStyleCnt="9"/>
      <dgm:spPr/>
    </dgm:pt>
    <dgm:pt modelId="{08BE4F56-7C9D-4219-BF22-CC6AA3016494}" type="pres">
      <dgm:prSet presAssocID="{9E7F69B9-8924-42CD-9342-5AA7A2A5FC49}" presName="node" presStyleLbl="node1" presStyleIdx="5" presStyleCnt="10">
        <dgm:presLayoutVars>
          <dgm:bulletEnabled val="1"/>
        </dgm:presLayoutVars>
      </dgm:prSet>
      <dgm:spPr/>
    </dgm:pt>
    <dgm:pt modelId="{1E38A0CE-654F-4FE6-B4C9-3EE3C9EFE307}" type="pres">
      <dgm:prSet presAssocID="{9B381E17-543A-4573-8BB7-E42ADA603514}" presName="sibTrans" presStyleLbl="sibTrans1D1" presStyleIdx="5" presStyleCnt="9"/>
      <dgm:spPr/>
    </dgm:pt>
    <dgm:pt modelId="{7A8F3638-F6EA-4996-A777-878290350BA1}" type="pres">
      <dgm:prSet presAssocID="{9B381E17-543A-4573-8BB7-E42ADA603514}" presName="connectorText" presStyleLbl="sibTrans1D1" presStyleIdx="5" presStyleCnt="9"/>
      <dgm:spPr/>
    </dgm:pt>
    <dgm:pt modelId="{E0EDD720-9CED-4400-A05D-01F8F75EB91D}" type="pres">
      <dgm:prSet presAssocID="{A6E2D8FC-59A0-42AB-9097-86A84E2E3CBA}" presName="node" presStyleLbl="node1" presStyleIdx="6" presStyleCnt="10">
        <dgm:presLayoutVars>
          <dgm:bulletEnabled val="1"/>
        </dgm:presLayoutVars>
      </dgm:prSet>
      <dgm:spPr/>
    </dgm:pt>
    <dgm:pt modelId="{19DBA7FC-C3D1-49EA-8F93-23069B11BA0E}" type="pres">
      <dgm:prSet presAssocID="{0A6A74E7-8DA1-496A-8A7F-C14AC22C9539}" presName="sibTrans" presStyleLbl="sibTrans1D1" presStyleIdx="6" presStyleCnt="9"/>
      <dgm:spPr/>
    </dgm:pt>
    <dgm:pt modelId="{560EA633-17B1-46BA-93C6-A9A309C666F5}" type="pres">
      <dgm:prSet presAssocID="{0A6A74E7-8DA1-496A-8A7F-C14AC22C9539}" presName="connectorText" presStyleLbl="sibTrans1D1" presStyleIdx="6" presStyleCnt="9"/>
      <dgm:spPr/>
    </dgm:pt>
    <dgm:pt modelId="{502E9A88-F5A2-4026-A166-36B4FC20E872}" type="pres">
      <dgm:prSet presAssocID="{DA301488-B153-4D47-A813-D77180833061}" presName="node" presStyleLbl="node1" presStyleIdx="7" presStyleCnt="10">
        <dgm:presLayoutVars>
          <dgm:bulletEnabled val="1"/>
        </dgm:presLayoutVars>
      </dgm:prSet>
      <dgm:spPr/>
    </dgm:pt>
    <dgm:pt modelId="{529C7A48-07E3-42F3-88B1-D0DF3C45E0C9}" type="pres">
      <dgm:prSet presAssocID="{8D614163-E7BD-4F2B-8B10-D65EB5ADBE00}" presName="sibTrans" presStyleLbl="sibTrans1D1" presStyleIdx="7" presStyleCnt="9"/>
      <dgm:spPr/>
    </dgm:pt>
    <dgm:pt modelId="{86109D00-80E3-4731-A0D0-4203A4F1D430}" type="pres">
      <dgm:prSet presAssocID="{8D614163-E7BD-4F2B-8B10-D65EB5ADBE00}" presName="connectorText" presStyleLbl="sibTrans1D1" presStyleIdx="7" presStyleCnt="9"/>
      <dgm:spPr/>
    </dgm:pt>
    <dgm:pt modelId="{E0865746-251A-471D-9841-C6608C6651D4}" type="pres">
      <dgm:prSet presAssocID="{FA8D32F6-7EAD-4DEF-B6F6-5A2C47B0BBF2}" presName="node" presStyleLbl="node1" presStyleIdx="8" presStyleCnt="10">
        <dgm:presLayoutVars>
          <dgm:bulletEnabled val="1"/>
        </dgm:presLayoutVars>
      </dgm:prSet>
      <dgm:spPr/>
    </dgm:pt>
    <dgm:pt modelId="{6C278FB9-2D84-4868-948F-535FF8BBA6B0}" type="pres">
      <dgm:prSet presAssocID="{0C94CC98-90DA-4321-BA82-13D38F7F14CB}" presName="sibTrans" presStyleLbl="sibTrans1D1" presStyleIdx="8" presStyleCnt="9"/>
      <dgm:spPr/>
    </dgm:pt>
    <dgm:pt modelId="{6464B288-5432-4686-8B48-CD3543490A8C}" type="pres">
      <dgm:prSet presAssocID="{0C94CC98-90DA-4321-BA82-13D38F7F14CB}" presName="connectorText" presStyleLbl="sibTrans1D1" presStyleIdx="8" presStyleCnt="9"/>
      <dgm:spPr/>
    </dgm:pt>
    <dgm:pt modelId="{5E90831B-D392-49A4-8BC9-4048FAC776A8}" type="pres">
      <dgm:prSet presAssocID="{32953DCF-9D9C-41BF-B182-63739EA1FE46}" presName="node" presStyleLbl="node1" presStyleIdx="9" presStyleCnt="10">
        <dgm:presLayoutVars>
          <dgm:bulletEnabled val="1"/>
        </dgm:presLayoutVars>
      </dgm:prSet>
      <dgm:spPr/>
    </dgm:pt>
  </dgm:ptLst>
  <dgm:cxnLst>
    <dgm:cxn modelId="{B3845700-CFE9-47D4-BFBD-7119B4957ACC}" type="presOf" srcId="{B7B03CDB-0CDD-409F-A42E-732611DF004B}" destId="{126598FC-41EE-4DC1-9096-49C6B2184E5B}" srcOrd="0" destOrd="0" presId="urn:microsoft.com/office/officeart/2016/7/layout/RepeatingBendingProcessNew"/>
    <dgm:cxn modelId="{CE2D6702-AF10-4788-8F1F-B901DF36876A}" type="presOf" srcId="{03293817-EA69-4431-B022-F04DDFAA08F2}" destId="{9E048EDB-E9C6-4766-B15D-961296ABC573}" srcOrd="0" destOrd="0" presId="urn:microsoft.com/office/officeart/2016/7/layout/RepeatingBendingProcessNew"/>
    <dgm:cxn modelId="{72E0A305-D324-46DD-AC95-53475671695F}" type="presOf" srcId="{9B381E17-543A-4573-8BB7-E42ADA603514}" destId="{7A8F3638-F6EA-4996-A777-878290350BA1}" srcOrd="1" destOrd="0" presId="urn:microsoft.com/office/officeart/2016/7/layout/RepeatingBendingProcessNew"/>
    <dgm:cxn modelId="{CD360D07-6B9C-4E3D-A9DE-A562EAEB48C0}" type="presOf" srcId="{F314F07D-2EBB-42F5-8D9C-C455B75DD49C}" destId="{2500CD4A-F134-4F8F-BBD7-BC43A6BF453A}" srcOrd="0" destOrd="0" presId="urn:microsoft.com/office/officeart/2016/7/layout/RepeatingBendingProcessNew"/>
    <dgm:cxn modelId="{637EB711-3234-4670-BABE-DDC146ED9125}" type="presOf" srcId="{48ABE92A-5419-42A3-BE32-2F4E32CBBBB8}" destId="{1DDCB86F-6B48-4A5A-AB39-C178731465FA}" srcOrd="0" destOrd="0" presId="urn:microsoft.com/office/officeart/2016/7/layout/RepeatingBendingProcessNew"/>
    <dgm:cxn modelId="{EECDFA1D-08DC-4854-9C0A-9B9411F1CFEC}" type="presOf" srcId="{A6E2D8FC-59A0-42AB-9097-86A84E2E3CBA}" destId="{E0EDD720-9CED-4400-A05D-01F8F75EB91D}" srcOrd="0" destOrd="0" presId="urn:microsoft.com/office/officeart/2016/7/layout/RepeatingBendingProcessNew"/>
    <dgm:cxn modelId="{00A86A29-2149-4F9E-B20A-624A709DD7F5}" srcId="{03293817-EA69-4431-B022-F04DDFAA08F2}" destId="{2FD4CCA5-A519-4918-A3EA-F935B1A2B2D7}" srcOrd="3" destOrd="0" parTransId="{08B7672C-F905-4313-90CE-0C2B785D0D0E}" sibTransId="{F314F07D-2EBB-42F5-8D9C-C455B75DD49C}"/>
    <dgm:cxn modelId="{D799F030-4B20-4152-B6F5-63595DBD4A69}" type="presOf" srcId="{0C94CC98-90DA-4321-BA82-13D38F7F14CB}" destId="{6464B288-5432-4686-8B48-CD3543490A8C}" srcOrd="1" destOrd="0" presId="urn:microsoft.com/office/officeart/2016/7/layout/RepeatingBendingProcessNew"/>
    <dgm:cxn modelId="{B4031B32-7C5E-4018-BB47-E9EAE54901D7}" srcId="{03293817-EA69-4431-B022-F04DDFAA08F2}" destId="{A6E2D8FC-59A0-42AB-9097-86A84E2E3CBA}" srcOrd="6" destOrd="0" parTransId="{753B997E-D6D6-4F21-8293-BE54304FA850}" sibTransId="{0A6A74E7-8DA1-496A-8A7F-C14AC22C9539}"/>
    <dgm:cxn modelId="{9A69FC3C-25D3-4207-9E22-ABAE11CE7A6E}" type="presOf" srcId="{C356562A-E122-4347-9C7B-E915B6EB2513}" destId="{1D3A4670-5BCF-4087-9CBA-DC6B7AF7682A}" srcOrd="0" destOrd="0" presId="urn:microsoft.com/office/officeart/2016/7/layout/RepeatingBendingProcessNew"/>
    <dgm:cxn modelId="{47A7CA5B-6017-435D-97D4-BB6B5B361914}" srcId="{03293817-EA69-4431-B022-F04DDFAA08F2}" destId="{B7B03CDB-0CDD-409F-A42E-732611DF004B}" srcOrd="2" destOrd="0" parTransId="{E8B32F24-50B2-4A7E-A1F2-A827327DCFC9}" sibTransId="{D261FBAD-B85C-43C8-8EF2-EFD917B084D1}"/>
    <dgm:cxn modelId="{E476A85E-C14E-434F-8907-EBE6236ADADF}" type="presOf" srcId="{9B381E17-543A-4573-8BB7-E42ADA603514}" destId="{1E38A0CE-654F-4FE6-B4C9-3EE3C9EFE307}" srcOrd="0" destOrd="0" presId="urn:microsoft.com/office/officeart/2016/7/layout/RepeatingBendingProcessNew"/>
    <dgm:cxn modelId="{8656BA49-3359-427E-8057-66FF16CCD35C}" type="presOf" srcId="{8D614163-E7BD-4F2B-8B10-D65EB5ADBE00}" destId="{529C7A48-07E3-42F3-88B1-D0DF3C45E0C9}" srcOrd="0" destOrd="0" presId="urn:microsoft.com/office/officeart/2016/7/layout/RepeatingBendingProcessNew"/>
    <dgm:cxn modelId="{31270B4D-B904-41AD-B3B0-2AAE7C41CB43}" srcId="{03293817-EA69-4431-B022-F04DDFAA08F2}" destId="{48ABE92A-5419-42A3-BE32-2F4E32CBBBB8}" srcOrd="4" destOrd="0" parTransId="{6315FFA4-18F8-4DBD-94AE-5D55A4E67E8B}" sibTransId="{D8C9C9CF-F47F-43D7-BBF6-41EE703E97A6}"/>
    <dgm:cxn modelId="{53D10E52-0217-47A7-9E22-23586F850271}" srcId="{03293817-EA69-4431-B022-F04DDFAA08F2}" destId="{FA8D32F6-7EAD-4DEF-B6F6-5A2C47B0BBF2}" srcOrd="8" destOrd="0" parTransId="{A779B463-768E-435F-B3E2-686AF0677C9D}" sibTransId="{0C94CC98-90DA-4321-BA82-13D38F7F14CB}"/>
    <dgm:cxn modelId="{A90F4672-E214-4D37-9D84-439CDB1100BF}" srcId="{03293817-EA69-4431-B022-F04DDFAA08F2}" destId="{DA301488-B153-4D47-A813-D77180833061}" srcOrd="7" destOrd="0" parTransId="{6DDF5BF4-C3C0-4C0B-B07A-A0639A7EF04E}" sibTransId="{8D614163-E7BD-4F2B-8B10-D65EB5ADBE00}"/>
    <dgm:cxn modelId="{E380D155-62AC-46A2-B989-FDC816478461}" type="presOf" srcId="{0A6A74E7-8DA1-496A-8A7F-C14AC22C9539}" destId="{560EA633-17B1-46BA-93C6-A9A309C666F5}" srcOrd="1" destOrd="0" presId="urn:microsoft.com/office/officeart/2016/7/layout/RepeatingBendingProcessNew"/>
    <dgm:cxn modelId="{0ADE7E7A-4C2C-4436-8529-7AE20DA0663F}" type="presOf" srcId="{8D614163-E7BD-4F2B-8B10-D65EB5ADBE00}" destId="{86109D00-80E3-4731-A0D0-4203A4F1D430}" srcOrd="1" destOrd="0" presId="urn:microsoft.com/office/officeart/2016/7/layout/RepeatingBendingProcessNew"/>
    <dgm:cxn modelId="{7ABD4B8D-7EB8-460F-AC23-AF94FCD10FF4}" srcId="{03293817-EA69-4431-B022-F04DDFAA08F2}" destId="{9E7F69B9-8924-42CD-9342-5AA7A2A5FC49}" srcOrd="5" destOrd="0" parTransId="{F5B5514C-7415-4377-ACE5-06B7173B224C}" sibTransId="{9B381E17-543A-4573-8BB7-E42ADA603514}"/>
    <dgm:cxn modelId="{85854C8D-5261-46B5-B762-6394DB38BE20}" type="presOf" srcId="{D8C9C9CF-F47F-43D7-BBF6-41EE703E97A6}" destId="{652F4561-5276-44AD-9606-EF56449226D4}" srcOrd="0" destOrd="0" presId="urn:microsoft.com/office/officeart/2016/7/layout/RepeatingBendingProcessNew"/>
    <dgm:cxn modelId="{798B468E-F19C-4364-9550-26DEBAC4EC8F}" type="presOf" srcId="{32953DCF-9D9C-41BF-B182-63739EA1FE46}" destId="{5E90831B-D392-49A4-8BC9-4048FAC776A8}" srcOrd="0" destOrd="0" presId="urn:microsoft.com/office/officeart/2016/7/layout/RepeatingBendingProcessNew"/>
    <dgm:cxn modelId="{5F6B5694-6143-47A2-AE57-A81D450B6332}" type="presOf" srcId="{CE8A16E4-9C9B-4552-9BC5-A6CE28414207}" destId="{5C421D1F-1B25-4196-8C7F-39835F447118}" srcOrd="0" destOrd="0" presId="urn:microsoft.com/office/officeart/2016/7/layout/RepeatingBendingProcessNew"/>
    <dgm:cxn modelId="{71311897-05CE-400E-A0CB-FC32115C2DE4}" type="presOf" srcId="{D261FBAD-B85C-43C8-8EF2-EFD917B084D1}" destId="{245A6CBF-8CE5-41C5-B008-FA6B4831672C}" srcOrd="0" destOrd="0" presId="urn:microsoft.com/office/officeart/2016/7/layout/RepeatingBendingProcessNew"/>
    <dgm:cxn modelId="{D68DDF9B-5C29-4728-A49B-BC64AD5668DF}" type="presOf" srcId="{0A6A74E7-8DA1-496A-8A7F-C14AC22C9539}" destId="{19DBA7FC-C3D1-49EA-8F93-23069B11BA0E}" srcOrd="0" destOrd="0" presId="urn:microsoft.com/office/officeart/2016/7/layout/RepeatingBendingProcessNew"/>
    <dgm:cxn modelId="{AF72549D-0299-4B78-98BB-6338281353C7}" type="presOf" srcId="{D8C9C9CF-F47F-43D7-BBF6-41EE703E97A6}" destId="{1AAD3DD8-78C5-4997-842E-84E4FC21EAA5}" srcOrd="1" destOrd="0" presId="urn:microsoft.com/office/officeart/2016/7/layout/RepeatingBendingProcessNew"/>
    <dgm:cxn modelId="{BD2217A2-A4D9-4AEC-BDEC-F0C9980D180F}" type="presOf" srcId="{DE5EF359-1F63-4048-8DF2-7E882359F867}" destId="{2516E969-6E51-430A-8A23-CF5F155C4F00}" srcOrd="0" destOrd="0" presId="urn:microsoft.com/office/officeart/2016/7/layout/RepeatingBendingProcessNew"/>
    <dgm:cxn modelId="{7BE33CA5-9870-4FE1-B37D-2DB0523D84D0}" type="presOf" srcId="{2FD4CCA5-A519-4918-A3EA-F935B1A2B2D7}" destId="{52606055-F01D-4A0D-92AE-FF2E1218D99B}" srcOrd="0" destOrd="0" presId="urn:microsoft.com/office/officeart/2016/7/layout/RepeatingBendingProcessNew"/>
    <dgm:cxn modelId="{5B8B2CAF-460E-444A-85A8-B7DA2ED93B94}" srcId="{03293817-EA69-4431-B022-F04DDFAA08F2}" destId="{CE8A16E4-9C9B-4552-9BC5-A6CE28414207}" srcOrd="1" destOrd="0" parTransId="{49593268-C463-468B-8239-BF16413BC2B6}" sibTransId="{C356562A-E122-4347-9C7B-E915B6EB2513}"/>
    <dgm:cxn modelId="{4550A6B0-6292-4E24-8D29-C7F61050AFD0}" srcId="{03293817-EA69-4431-B022-F04DDFAA08F2}" destId="{DE5EF359-1F63-4048-8DF2-7E882359F867}" srcOrd="0" destOrd="0" parTransId="{123F526C-1F23-4D4E-9A78-F9582A7658CD}" sibTransId="{7B1EAD62-402A-442A-AE39-521B991F2292}"/>
    <dgm:cxn modelId="{D9011BB4-4FF2-4F0F-86B8-2AD2626EBE5B}" type="presOf" srcId="{0C94CC98-90DA-4321-BA82-13D38F7F14CB}" destId="{6C278FB9-2D84-4868-948F-535FF8BBA6B0}" srcOrd="0" destOrd="0" presId="urn:microsoft.com/office/officeart/2016/7/layout/RepeatingBendingProcessNew"/>
    <dgm:cxn modelId="{78C180BA-DD5D-4BB6-A8DE-6D5E652B59DB}" type="presOf" srcId="{D261FBAD-B85C-43C8-8EF2-EFD917B084D1}" destId="{13321D1A-C0F8-4296-8381-EBEB72A7346C}" srcOrd="1" destOrd="0" presId="urn:microsoft.com/office/officeart/2016/7/layout/RepeatingBendingProcessNew"/>
    <dgm:cxn modelId="{00C52EBC-7CE7-4696-A2F4-DCE5050DB286}" type="presOf" srcId="{9E7F69B9-8924-42CD-9342-5AA7A2A5FC49}" destId="{08BE4F56-7C9D-4219-BF22-CC6AA3016494}" srcOrd="0" destOrd="0" presId="urn:microsoft.com/office/officeart/2016/7/layout/RepeatingBendingProcessNew"/>
    <dgm:cxn modelId="{30D8FFBD-9B97-4BF3-B11C-48EBBCFD7C51}" type="presOf" srcId="{C356562A-E122-4347-9C7B-E915B6EB2513}" destId="{040E543C-8D5E-4CE3-A9E4-9135A127D22E}" srcOrd="1" destOrd="0" presId="urn:microsoft.com/office/officeart/2016/7/layout/RepeatingBendingProcessNew"/>
    <dgm:cxn modelId="{BD6196C2-4B21-4CD2-A49D-924C86166EA7}" type="presOf" srcId="{FA8D32F6-7EAD-4DEF-B6F6-5A2C47B0BBF2}" destId="{E0865746-251A-471D-9841-C6608C6651D4}" srcOrd="0" destOrd="0" presId="urn:microsoft.com/office/officeart/2016/7/layout/RepeatingBendingProcessNew"/>
    <dgm:cxn modelId="{C8B6C4D1-40CC-43DB-A9B8-55A3ACEDEE18}" type="presOf" srcId="{7B1EAD62-402A-442A-AE39-521B991F2292}" destId="{D4469FCE-15F7-4D21-93D0-936E20442D9D}" srcOrd="1" destOrd="0" presId="urn:microsoft.com/office/officeart/2016/7/layout/RepeatingBendingProcessNew"/>
    <dgm:cxn modelId="{360B56D7-B7EB-47D6-9552-C20194F944C4}" srcId="{03293817-EA69-4431-B022-F04DDFAA08F2}" destId="{32953DCF-9D9C-41BF-B182-63739EA1FE46}" srcOrd="9" destOrd="0" parTransId="{8AF9EA7E-5560-4EB1-9D7F-57570F8C5EBC}" sibTransId="{4EF9AAF6-A4B2-42FC-998E-26B616D7F629}"/>
    <dgm:cxn modelId="{A0DADDD8-7BF3-4304-BE82-2BADEBA6DECC}" type="presOf" srcId="{DA301488-B153-4D47-A813-D77180833061}" destId="{502E9A88-F5A2-4026-A166-36B4FC20E872}" srcOrd="0" destOrd="0" presId="urn:microsoft.com/office/officeart/2016/7/layout/RepeatingBendingProcessNew"/>
    <dgm:cxn modelId="{103CB3FC-47B2-4D0D-9797-6E4A77FE1939}" type="presOf" srcId="{7B1EAD62-402A-442A-AE39-521B991F2292}" destId="{288A359C-7B37-4D69-B55C-6365473460AB}" srcOrd="0" destOrd="0" presId="urn:microsoft.com/office/officeart/2016/7/layout/RepeatingBendingProcessNew"/>
    <dgm:cxn modelId="{6C848BFF-F9BF-4BF6-9924-86E4F235D53B}" type="presOf" srcId="{F314F07D-2EBB-42F5-8D9C-C455B75DD49C}" destId="{C8D884F3-2E9F-4A39-B656-C6C725FA7531}" srcOrd="1" destOrd="0" presId="urn:microsoft.com/office/officeart/2016/7/layout/RepeatingBendingProcessNew"/>
    <dgm:cxn modelId="{09E8D056-87A9-4E47-BBD9-EFB9D202C644}" type="presParOf" srcId="{9E048EDB-E9C6-4766-B15D-961296ABC573}" destId="{2516E969-6E51-430A-8A23-CF5F155C4F00}" srcOrd="0" destOrd="0" presId="urn:microsoft.com/office/officeart/2016/7/layout/RepeatingBendingProcessNew"/>
    <dgm:cxn modelId="{A103E991-EFF9-4F68-947A-01434B04E795}" type="presParOf" srcId="{9E048EDB-E9C6-4766-B15D-961296ABC573}" destId="{288A359C-7B37-4D69-B55C-6365473460AB}" srcOrd="1" destOrd="0" presId="urn:microsoft.com/office/officeart/2016/7/layout/RepeatingBendingProcessNew"/>
    <dgm:cxn modelId="{493BD252-774C-4FD6-A0D5-53E902E3D645}" type="presParOf" srcId="{288A359C-7B37-4D69-B55C-6365473460AB}" destId="{D4469FCE-15F7-4D21-93D0-936E20442D9D}" srcOrd="0" destOrd="0" presId="urn:microsoft.com/office/officeart/2016/7/layout/RepeatingBendingProcessNew"/>
    <dgm:cxn modelId="{951FACFE-B1D7-4680-824E-FC024C5CB0A5}" type="presParOf" srcId="{9E048EDB-E9C6-4766-B15D-961296ABC573}" destId="{5C421D1F-1B25-4196-8C7F-39835F447118}" srcOrd="2" destOrd="0" presId="urn:microsoft.com/office/officeart/2016/7/layout/RepeatingBendingProcessNew"/>
    <dgm:cxn modelId="{65E0FE37-642A-45F4-B973-9B1AEEA400B9}" type="presParOf" srcId="{9E048EDB-E9C6-4766-B15D-961296ABC573}" destId="{1D3A4670-5BCF-4087-9CBA-DC6B7AF7682A}" srcOrd="3" destOrd="0" presId="urn:microsoft.com/office/officeart/2016/7/layout/RepeatingBendingProcessNew"/>
    <dgm:cxn modelId="{7F5B0B6C-5D49-4690-8124-94F49205886C}" type="presParOf" srcId="{1D3A4670-5BCF-4087-9CBA-DC6B7AF7682A}" destId="{040E543C-8D5E-4CE3-A9E4-9135A127D22E}" srcOrd="0" destOrd="0" presId="urn:microsoft.com/office/officeart/2016/7/layout/RepeatingBendingProcessNew"/>
    <dgm:cxn modelId="{48423BC3-1E9B-4A57-8550-A02400BD200F}" type="presParOf" srcId="{9E048EDB-E9C6-4766-B15D-961296ABC573}" destId="{126598FC-41EE-4DC1-9096-49C6B2184E5B}" srcOrd="4" destOrd="0" presId="urn:microsoft.com/office/officeart/2016/7/layout/RepeatingBendingProcessNew"/>
    <dgm:cxn modelId="{8586EB69-4136-43EC-8851-116B941369E5}" type="presParOf" srcId="{9E048EDB-E9C6-4766-B15D-961296ABC573}" destId="{245A6CBF-8CE5-41C5-B008-FA6B4831672C}" srcOrd="5" destOrd="0" presId="urn:microsoft.com/office/officeart/2016/7/layout/RepeatingBendingProcessNew"/>
    <dgm:cxn modelId="{55117D1C-71BD-42A4-AB64-E5CA8ED542B0}" type="presParOf" srcId="{245A6CBF-8CE5-41C5-B008-FA6B4831672C}" destId="{13321D1A-C0F8-4296-8381-EBEB72A7346C}" srcOrd="0" destOrd="0" presId="urn:microsoft.com/office/officeart/2016/7/layout/RepeatingBendingProcessNew"/>
    <dgm:cxn modelId="{8AFADD59-E7C5-4594-9C87-069CFC98FB2D}" type="presParOf" srcId="{9E048EDB-E9C6-4766-B15D-961296ABC573}" destId="{52606055-F01D-4A0D-92AE-FF2E1218D99B}" srcOrd="6" destOrd="0" presId="urn:microsoft.com/office/officeart/2016/7/layout/RepeatingBendingProcessNew"/>
    <dgm:cxn modelId="{2DC69ADF-5ECA-4940-BDBD-883EB1943960}" type="presParOf" srcId="{9E048EDB-E9C6-4766-B15D-961296ABC573}" destId="{2500CD4A-F134-4F8F-BBD7-BC43A6BF453A}" srcOrd="7" destOrd="0" presId="urn:microsoft.com/office/officeart/2016/7/layout/RepeatingBendingProcessNew"/>
    <dgm:cxn modelId="{646CF4C6-F6E2-4706-9D12-BFD34AA56CEF}" type="presParOf" srcId="{2500CD4A-F134-4F8F-BBD7-BC43A6BF453A}" destId="{C8D884F3-2E9F-4A39-B656-C6C725FA7531}" srcOrd="0" destOrd="0" presId="urn:microsoft.com/office/officeart/2016/7/layout/RepeatingBendingProcessNew"/>
    <dgm:cxn modelId="{07223917-46E9-4D64-90F0-DBD283A2A391}" type="presParOf" srcId="{9E048EDB-E9C6-4766-B15D-961296ABC573}" destId="{1DDCB86F-6B48-4A5A-AB39-C178731465FA}" srcOrd="8" destOrd="0" presId="urn:microsoft.com/office/officeart/2016/7/layout/RepeatingBendingProcessNew"/>
    <dgm:cxn modelId="{CF2BA4CB-5A5E-425F-AB1B-5963DCF06DCD}" type="presParOf" srcId="{9E048EDB-E9C6-4766-B15D-961296ABC573}" destId="{652F4561-5276-44AD-9606-EF56449226D4}" srcOrd="9" destOrd="0" presId="urn:microsoft.com/office/officeart/2016/7/layout/RepeatingBendingProcessNew"/>
    <dgm:cxn modelId="{A9FFC69A-D8E0-4693-86F3-0D049ADB0589}" type="presParOf" srcId="{652F4561-5276-44AD-9606-EF56449226D4}" destId="{1AAD3DD8-78C5-4997-842E-84E4FC21EAA5}" srcOrd="0" destOrd="0" presId="urn:microsoft.com/office/officeart/2016/7/layout/RepeatingBendingProcessNew"/>
    <dgm:cxn modelId="{E0127BF2-1F55-4AA8-BAC6-7422882DFC85}" type="presParOf" srcId="{9E048EDB-E9C6-4766-B15D-961296ABC573}" destId="{08BE4F56-7C9D-4219-BF22-CC6AA3016494}" srcOrd="10" destOrd="0" presId="urn:microsoft.com/office/officeart/2016/7/layout/RepeatingBendingProcessNew"/>
    <dgm:cxn modelId="{5D6E954B-0901-4A8C-BB2A-AEFE6A5AEE7B}" type="presParOf" srcId="{9E048EDB-E9C6-4766-B15D-961296ABC573}" destId="{1E38A0CE-654F-4FE6-B4C9-3EE3C9EFE307}" srcOrd="11" destOrd="0" presId="urn:microsoft.com/office/officeart/2016/7/layout/RepeatingBendingProcessNew"/>
    <dgm:cxn modelId="{B9F2D8C0-32BB-4BAB-A8DE-DA24073170C1}" type="presParOf" srcId="{1E38A0CE-654F-4FE6-B4C9-3EE3C9EFE307}" destId="{7A8F3638-F6EA-4996-A777-878290350BA1}" srcOrd="0" destOrd="0" presId="urn:microsoft.com/office/officeart/2016/7/layout/RepeatingBendingProcessNew"/>
    <dgm:cxn modelId="{BD37999F-4126-4F35-9E91-4AC2B42B9078}" type="presParOf" srcId="{9E048EDB-E9C6-4766-B15D-961296ABC573}" destId="{E0EDD720-9CED-4400-A05D-01F8F75EB91D}" srcOrd="12" destOrd="0" presId="urn:microsoft.com/office/officeart/2016/7/layout/RepeatingBendingProcessNew"/>
    <dgm:cxn modelId="{28B4F653-A353-4288-8CF9-A91871E89666}" type="presParOf" srcId="{9E048EDB-E9C6-4766-B15D-961296ABC573}" destId="{19DBA7FC-C3D1-49EA-8F93-23069B11BA0E}" srcOrd="13" destOrd="0" presId="urn:microsoft.com/office/officeart/2016/7/layout/RepeatingBendingProcessNew"/>
    <dgm:cxn modelId="{F1D45703-B6FA-4433-A96C-700F632AA588}" type="presParOf" srcId="{19DBA7FC-C3D1-49EA-8F93-23069B11BA0E}" destId="{560EA633-17B1-46BA-93C6-A9A309C666F5}" srcOrd="0" destOrd="0" presId="urn:microsoft.com/office/officeart/2016/7/layout/RepeatingBendingProcessNew"/>
    <dgm:cxn modelId="{7211858C-8B36-4C5A-96AA-12E5E7A24C48}" type="presParOf" srcId="{9E048EDB-E9C6-4766-B15D-961296ABC573}" destId="{502E9A88-F5A2-4026-A166-36B4FC20E872}" srcOrd="14" destOrd="0" presId="urn:microsoft.com/office/officeart/2016/7/layout/RepeatingBendingProcessNew"/>
    <dgm:cxn modelId="{AE0F1FC7-B6BD-4471-955D-8461A694600E}" type="presParOf" srcId="{9E048EDB-E9C6-4766-B15D-961296ABC573}" destId="{529C7A48-07E3-42F3-88B1-D0DF3C45E0C9}" srcOrd="15" destOrd="0" presId="urn:microsoft.com/office/officeart/2016/7/layout/RepeatingBendingProcessNew"/>
    <dgm:cxn modelId="{11B11A31-D538-4097-A4C1-29CCC5369196}" type="presParOf" srcId="{529C7A48-07E3-42F3-88B1-D0DF3C45E0C9}" destId="{86109D00-80E3-4731-A0D0-4203A4F1D430}" srcOrd="0" destOrd="0" presId="urn:microsoft.com/office/officeart/2016/7/layout/RepeatingBendingProcessNew"/>
    <dgm:cxn modelId="{D94BD4E3-629D-4D85-9E68-80540493122B}" type="presParOf" srcId="{9E048EDB-E9C6-4766-B15D-961296ABC573}" destId="{E0865746-251A-471D-9841-C6608C6651D4}" srcOrd="16" destOrd="0" presId="urn:microsoft.com/office/officeart/2016/7/layout/RepeatingBendingProcessNew"/>
    <dgm:cxn modelId="{269FFF95-B1F6-4DF9-9E7F-7FC469449105}" type="presParOf" srcId="{9E048EDB-E9C6-4766-B15D-961296ABC573}" destId="{6C278FB9-2D84-4868-948F-535FF8BBA6B0}" srcOrd="17" destOrd="0" presId="urn:microsoft.com/office/officeart/2016/7/layout/RepeatingBendingProcessNew"/>
    <dgm:cxn modelId="{8E88E4DF-C86D-46FE-9B22-63E7A7E8F8E2}" type="presParOf" srcId="{6C278FB9-2D84-4868-948F-535FF8BBA6B0}" destId="{6464B288-5432-4686-8B48-CD3543490A8C}" srcOrd="0" destOrd="0" presId="urn:microsoft.com/office/officeart/2016/7/layout/RepeatingBendingProcessNew"/>
    <dgm:cxn modelId="{0BF47EF8-7D40-4456-8D4C-8243BDA20469}" type="presParOf" srcId="{9E048EDB-E9C6-4766-B15D-961296ABC573}" destId="{5E90831B-D392-49A4-8BC9-4048FAC776A8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2D291E-42E7-422C-8052-119C797253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7FAE1A-5198-402B-8553-510C38687EC2}">
      <dgm:prSet/>
      <dgm:spPr/>
      <dgm:t>
        <a:bodyPr/>
        <a:lstStyle/>
        <a:p>
          <a:pPr rtl="0"/>
          <a:r>
            <a:rPr lang="en-IN" dirty="0"/>
            <a:t>Proactive threat hunting is essential for staying ahead of evolving cyber threats and improving overall security posture.</a:t>
          </a:r>
          <a:r>
            <a:rPr lang="en-IN" dirty="0">
              <a:latin typeface="Georgia Pro Semibold"/>
            </a:rPr>
            <a:t> </a:t>
          </a:r>
          <a:endParaRPr lang="en-US" dirty="0"/>
        </a:p>
      </dgm:t>
    </dgm:pt>
    <dgm:pt modelId="{2DBA59DE-DCB3-4BD9-A629-2C6C73CBC7EA}" type="parTrans" cxnId="{26872B59-122B-4751-8A44-365A166C7E99}">
      <dgm:prSet/>
      <dgm:spPr/>
      <dgm:t>
        <a:bodyPr/>
        <a:lstStyle/>
        <a:p>
          <a:endParaRPr lang="en-US"/>
        </a:p>
      </dgm:t>
    </dgm:pt>
    <dgm:pt modelId="{B200D83B-A5BF-481F-A16A-D7204301FAE7}" type="sibTrans" cxnId="{26872B59-122B-4751-8A44-365A166C7E99}">
      <dgm:prSet/>
      <dgm:spPr/>
      <dgm:t>
        <a:bodyPr/>
        <a:lstStyle/>
        <a:p>
          <a:endParaRPr lang="en-US"/>
        </a:p>
      </dgm:t>
    </dgm:pt>
    <dgm:pt modelId="{C88C0211-E154-413D-AB6C-279730409BF6}">
      <dgm:prSet/>
      <dgm:spPr/>
      <dgm:t>
        <a:bodyPr/>
        <a:lstStyle/>
        <a:p>
          <a:pPr rtl="0"/>
          <a:r>
            <a:rPr lang="en-IN" dirty="0"/>
            <a:t>Threat hunting requires skilled analysts, effective</a:t>
          </a:r>
          <a:r>
            <a:rPr lang="en-IN" dirty="0">
              <a:latin typeface="Georgia Pro Semibold"/>
            </a:rPr>
            <a:t> </a:t>
          </a:r>
          <a:r>
            <a:rPr lang="en-IN" dirty="0"/>
            <a:t>processes, and the right tools to be successful.</a:t>
          </a:r>
          <a:r>
            <a:rPr lang="en-IN" dirty="0">
              <a:latin typeface="Georgia Pro Semibold"/>
            </a:rPr>
            <a:t> </a:t>
          </a:r>
          <a:endParaRPr lang="en-US" dirty="0"/>
        </a:p>
      </dgm:t>
    </dgm:pt>
    <dgm:pt modelId="{D68B63E3-CEE4-4976-B3F6-41CB127D6365}" type="parTrans" cxnId="{DD371591-39A2-421A-ACC4-59D4EC98AF72}">
      <dgm:prSet/>
      <dgm:spPr/>
      <dgm:t>
        <a:bodyPr/>
        <a:lstStyle/>
        <a:p>
          <a:endParaRPr lang="en-US"/>
        </a:p>
      </dgm:t>
    </dgm:pt>
    <dgm:pt modelId="{F2F03DBB-27C0-4A4C-81BE-74D0B71703C2}" type="sibTrans" cxnId="{DD371591-39A2-421A-ACC4-59D4EC98AF72}">
      <dgm:prSet/>
      <dgm:spPr/>
      <dgm:t>
        <a:bodyPr/>
        <a:lstStyle/>
        <a:p>
          <a:endParaRPr lang="en-US"/>
        </a:p>
      </dgm:t>
    </dgm:pt>
    <dgm:pt modelId="{4E6E1118-F1A2-4BD8-B97C-BDD553E5A482}">
      <dgm:prSet/>
      <dgm:spPr/>
      <dgm:t>
        <a:bodyPr/>
        <a:lstStyle/>
        <a:p>
          <a:r>
            <a:rPr lang="en-IN" dirty="0"/>
            <a:t>Incident response is a structured approach to managing and responding to security incidents that helps organizations minimize the impact of a security breach and restore normal operations as quickly as possible.</a:t>
          </a:r>
          <a:endParaRPr lang="en-US" dirty="0"/>
        </a:p>
      </dgm:t>
    </dgm:pt>
    <dgm:pt modelId="{41AE4613-8CBE-46EF-A13E-FECD76570BDE}" type="parTrans" cxnId="{8D7116D7-4E11-4DEE-B2BF-E70AC77A12C1}">
      <dgm:prSet/>
      <dgm:spPr/>
      <dgm:t>
        <a:bodyPr/>
        <a:lstStyle/>
        <a:p>
          <a:endParaRPr lang="en-US"/>
        </a:p>
      </dgm:t>
    </dgm:pt>
    <dgm:pt modelId="{5483A873-A642-4CD6-A323-9619CE6CB4F5}" type="sibTrans" cxnId="{8D7116D7-4E11-4DEE-B2BF-E70AC77A12C1}">
      <dgm:prSet/>
      <dgm:spPr/>
      <dgm:t>
        <a:bodyPr/>
        <a:lstStyle/>
        <a:p>
          <a:endParaRPr lang="en-US"/>
        </a:p>
      </dgm:t>
    </dgm:pt>
    <dgm:pt modelId="{14087D0C-20BA-4A8F-98B2-C4EE0623E8C9}">
      <dgm:prSet/>
      <dgm:spPr/>
      <dgm:t>
        <a:bodyPr/>
        <a:lstStyle/>
        <a:p>
          <a:r>
            <a:rPr lang="en-IN" dirty="0"/>
            <a:t>Incident response requires collaboration between different teams and departments, and a well-defined plan with clear communication channels.</a:t>
          </a:r>
          <a:endParaRPr lang="en-US" dirty="0"/>
        </a:p>
      </dgm:t>
    </dgm:pt>
    <dgm:pt modelId="{799B60B1-E7C5-460B-A080-A9C0AE2BD354}" type="parTrans" cxnId="{0039C31B-477D-4642-A84D-F6C821372517}">
      <dgm:prSet/>
      <dgm:spPr/>
      <dgm:t>
        <a:bodyPr/>
        <a:lstStyle/>
        <a:p>
          <a:endParaRPr lang="en-US"/>
        </a:p>
      </dgm:t>
    </dgm:pt>
    <dgm:pt modelId="{75F19742-F78B-4F98-BEAF-FD37373878E4}" type="sibTrans" cxnId="{0039C31B-477D-4642-A84D-F6C821372517}">
      <dgm:prSet/>
      <dgm:spPr/>
      <dgm:t>
        <a:bodyPr/>
        <a:lstStyle/>
        <a:p>
          <a:endParaRPr lang="en-US"/>
        </a:p>
      </dgm:t>
    </dgm:pt>
    <dgm:pt modelId="{522B2413-5782-401C-8DAE-EA71237A60D6}">
      <dgm:prSet/>
      <dgm:spPr/>
      <dgm:t>
        <a:bodyPr/>
        <a:lstStyle/>
        <a:p>
          <a:pPr rtl="0"/>
          <a:r>
            <a:rPr lang="en-IN" dirty="0"/>
            <a:t>Automation can help streamline the threat hunting process and enable faster response times, but it should be used in conjunction with human analysis and decision-making.</a:t>
          </a:r>
          <a:r>
            <a:rPr lang="en-IN" dirty="0">
              <a:latin typeface="Georgia Pro Semibold"/>
            </a:rPr>
            <a:t> </a:t>
          </a:r>
          <a:endParaRPr lang="en-US" dirty="0"/>
        </a:p>
      </dgm:t>
    </dgm:pt>
    <dgm:pt modelId="{8FA72E7A-5D36-4693-8078-2C2378FFF4D2}" type="parTrans" cxnId="{9D70B410-571A-4E24-8568-7D452F21B5FD}">
      <dgm:prSet/>
      <dgm:spPr/>
      <dgm:t>
        <a:bodyPr/>
        <a:lstStyle/>
        <a:p>
          <a:endParaRPr lang="en-US"/>
        </a:p>
      </dgm:t>
    </dgm:pt>
    <dgm:pt modelId="{28A38C05-C5E5-48F8-8FB6-45922C5A6C4B}" type="sibTrans" cxnId="{9D70B410-571A-4E24-8568-7D452F21B5FD}">
      <dgm:prSet/>
      <dgm:spPr/>
      <dgm:t>
        <a:bodyPr/>
        <a:lstStyle/>
        <a:p>
          <a:endParaRPr lang="en-US"/>
        </a:p>
      </dgm:t>
    </dgm:pt>
    <dgm:pt modelId="{89BB3266-8D51-4A20-99A7-46F2440E63E2}">
      <dgm:prSet/>
      <dgm:spPr/>
      <dgm:t>
        <a:bodyPr/>
        <a:lstStyle/>
        <a:p>
          <a:r>
            <a:rPr lang="en-IN" dirty="0"/>
            <a:t>Finally, it's important for organizations to continuously assess and improve their threat hunting and incident response capabilities to stay ahead of the ever-evolving threat landscape.</a:t>
          </a:r>
          <a:endParaRPr lang="en-US" dirty="0"/>
        </a:p>
      </dgm:t>
    </dgm:pt>
    <dgm:pt modelId="{E6ED2177-3A05-4FCC-B7CE-58C7CFF78188}" type="parTrans" cxnId="{FF9DFC59-EC49-4ECE-9B1C-3B0B77F88372}">
      <dgm:prSet/>
      <dgm:spPr/>
      <dgm:t>
        <a:bodyPr/>
        <a:lstStyle/>
        <a:p>
          <a:endParaRPr lang="en-US"/>
        </a:p>
      </dgm:t>
    </dgm:pt>
    <dgm:pt modelId="{9C803A68-DCB1-4741-8002-52D3E5E46249}" type="sibTrans" cxnId="{FF9DFC59-EC49-4ECE-9B1C-3B0B77F88372}">
      <dgm:prSet/>
      <dgm:spPr/>
      <dgm:t>
        <a:bodyPr/>
        <a:lstStyle/>
        <a:p>
          <a:endParaRPr lang="en-US"/>
        </a:p>
      </dgm:t>
    </dgm:pt>
    <dgm:pt modelId="{74295BB7-2360-4F7D-AFF2-2457C53F4E74}" type="pres">
      <dgm:prSet presAssocID="{872D291E-42E7-422C-8052-119C797253C7}" presName="root" presStyleCnt="0">
        <dgm:presLayoutVars>
          <dgm:dir/>
          <dgm:resizeHandles val="exact"/>
        </dgm:presLayoutVars>
      </dgm:prSet>
      <dgm:spPr/>
    </dgm:pt>
    <dgm:pt modelId="{F6E5703C-34FE-489C-AB54-44776018DF58}" type="pres">
      <dgm:prSet presAssocID="{F67FAE1A-5198-402B-8553-510C38687EC2}" presName="compNode" presStyleCnt="0"/>
      <dgm:spPr/>
    </dgm:pt>
    <dgm:pt modelId="{4B066AA5-7A83-4ABB-936A-A8C208B400AF}" type="pres">
      <dgm:prSet presAssocID="{F67FAE1A-5198-402B-8553-510C38687EC2}" presName="bgRect" presStyleLbl="bgShp" presStyleIdx="0" presStyleCnt="6"/>
      <dgm:spPr/>
    </dgm:pt>
    <dgm:pt modelId="{E237ED06-D424-4DDB-A48A-4CA8315779DE}" type="pres">
      <dgm:prSet presAssocID="{F67FAE1A-5198-402B-8553-510C38687EC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87DD6F0-38A6-414C-9083-988F56715AB1}" type="pres">
      <dgm:prSet presAssocID="{F67FAE1A-5198-402B-8553-510C38687EC2}" presName="spaceRect" presStyleCnt="0"/>
      <dgm:spPr/>
    </dgm:pt>
    <dgm:pt modelId="{73315D88-7D6A-4E14-AB7F-D9F80112F7B6}" type="pres">
      <dgm:prSet presAssocID="{F67FAE1A-5198-402B-8553-510C38687EC2}" presName="parTx" presStyleLbl="revTx" presStyleIdx="0" presStyleCnt="6">
        <dgm:presLayoutVars>
          <dgm:chMax val="0"/>
          <dgm:chPref val="0"/>
        </dgm:presLayoutVars>
      </dgm:prSet>
      <dgm:spPr/>
    </dgm:pt>
    <dgm:pt modelId="{8DC160D7-4346-4C37-BE0F-8CA52C2A2A5B}" type="pres">
      <dgm:prSet presAssocID="{B200D83B-A5BF-481F-A16A-D7204301FAE7}" presName="sibTrans" presStyleCnt="0"/>
      <dgm:spPr/>
    </dgm:pt>
    <dgm:pt modelId="{1DD711DB-2395-4691-81D9-5508536829B6}" type="pres">
      <dgm:prSet presAssocID="{C88C0211-E154-413D-AB6C-279730409BF6}" presName="compNode" presStyleCnt="0"/>
      <dgm:spPr/>
    </dgm:pt>
    <dgm:pt modelId="{FB731116-EE22-4CD8-945F-785D5089A720}" type="pres">
      <dgm:prSet presAssocID="{C88C0211-E154-413D-AB6C-279730409BF6}" presName="bgRect" presStyleLbl="bgShp" presStyleIdx="1" presStyleCnt="6"/>
      <dgm:spPr/>
    </dgm:pt>
    <dgm:pt modelId="{F4CF622A-90BA-4FEC-9A4B-51DEB357AF14}" type="pres">
      <dgm:prSet presAssocID="{C88C0211-E154-413D-AB6C-279730409BF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E8157420-822A-42C5-8EA4-F3B5E604F06B}" type="pres">
      <dgm:prSet presAssocID="{C88C0211-E154-413D-AB6C-279730409BF6}" presName="spaceRect" presStyleCnt="0"/>
      <dgm:spPr/>
    </dgm:pt>
    <dgm:pt modelId="{DAAB02FC-644B-4979-BF54-6449287C6B56}" type="pres">
      <dgm:prSet presAssocID="{C88C0211-E154-413D-AB6C-279730409BF6}" presName="parTx" presStyleLbl="revTx" presStyleIdx="1" presStyleCnt="6">
        <dgm:presLayoutVars>
          <dgm:chMax val="0"/>
          <dgm:chPref val="0"/>
        </dgm:presLayoutVars>
      </dgm:prSet>
      <dgm:spPr/>
    </dgm:pt>
    <dgm:pt modelId="{33C048BE-D5EC-4610-8F1D-4F39087BF348}" type="pres">
      <dgm:prSet presAssocID="{F2F03DBB-27C0-4A4C-81BE-74D0B71703C2}" presName="sibTrans" presStyleCnt="0"/>
      <dgm:spPr/>
    </dgm:pt>
    <dgm:pt modelId="{0B2507F5-1D40-441E-AB11-3AAB435FDA82}" type="pres">
      <dgm:prSet presAssocID="{4E6E1118-F1A2-4BD8-B97C-BDD553E5A482}" presName="compNode" presStyleCnt="0"/>
      <dgm:spPr/>
    </dgm:pt>
    <dgm:pt modelId="{444C949E-30CE-4C3E-83CA-394F049D25DB}" type="pres">
      <dgm:prSet presAssocID="{4E6E1118-F1A2-4BD8-B97C-BDD553E5A482}" presName="bgRect" presStyleLbl="bgShp" presStyleIdx="2" presStyleCnt="6"/>
      <dgm:spPr/>
    </dgm:pt>
    <dgm:pt modelId="{0DD7E160-2CE6-4C48-8041-629CF7500F45}" type="pres">
      <dgm:prSet presAssocID="{4E6E1118-F1A2-4BD8-B97C-BDD553E5A48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DF90D23-A3E2-44A7-A5EE-B8D8FE0289B5}" type="pres">
      <dgm:prSet presAssocID="{4E6E1118-F1A2-4BD8-B97C-BDD553E5A482}" presName="spaceRect" presStyleCnt="0"/>
      <dgm:spPr/>
    </dgm:pt>
    <dgm:pt modelId="{505793FF-187A-4A0F-80E3-1B3AA5E068D6}" type="pres">
      <dgm:prSet presAssocID="{4E6E1118-F1A2-4BD8-B97C-BDD553E5A482}" presName="parTx" presStyleLbl="revTx" presStyleIdx="2" presStyleCnt="6">
        <dgm:presLayoutVars>
          <dgm:chMax val="0"/>
          <dgm:chPref val="0"/>
        </dgm:presLayoutVars>
      </dgm:prSet>
      <dgm:spPr/>
    </dgm:pt>
    <dgm:pt modelId="{9111B48F-82D5-47CC-A717-06025538F602}" type="pres">
      <dgm:prSet presAssocID="{5483A873-A642-4CD6-A323-9619CE6CB4F5}" presName="sibTrans" presStyleCnt="0"/>
      <dgm:spPr/>
    </dgm:pt>
    <dgm:pt modelId="{63906F51-6252-456E-86A8-DE20581DC351}" type="pres">
      <dgm:prSet presAssocID="{14087D0C-20BA-4A8F-98B2-C4EE0623E8C9}" presName="compNode" presStyleCnt="0"/>
      <dgm:spPr/>
    </dgm:pt>
    <dgm:pt modelId="{03811CE9-8B4C-44BD-8F6A-85F52ECAF3F5}" type="pres">
      <dgm:prSet presAssocID="{14087D0C-20BA-4A8F-98B2-C4EE0623E8C9}" presName="bgRect" presStyleLbl="bgShp" presStyleIdx="3" presStyleCnt="6"/>
      <dgm:spPr/>
    </dgm:pt>
    <dgm:pt modelId="{9E445839-5785-4DEB-B5C7-E8550540FD9C}" type="pres">
      <dgm:prSet presAssocID="{14087D0C-20BA-4A8F-98B2-C4EE0623E8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FA5AE07D-5319-484C-8545-C6BA4F79BC16}" type="pres">
      <dgm:prSet presAssocID="{14087D0C-20BA-4A8F-98B2-C4EE0623E8C9}" presName="spaceRect" presStyleCnt="0"/>
      <dgm:spPr/>
    </dgm:pt>
    <dgm:pt modelId="{A458E983-B8C5-40D0-AC2D-67F0DDE36036}" type="pres">
      <dgm:prSet presAssocID="{14087D0C-20BA-4A8F-98B2-C4EE0623E8C9}" presName="parTx" presStyleLbl="revTx" presStyleIdx="3" presStyleCnt="6">
        <dgm:presLayoutVars>
          <dgm:chMax val="0"/>
          <dgm:chPref val="0"/>
        </dgm:presLayoutVars>
      </dgm:prSet>
      <dgm:spPr/>
    </dgm:pt>
    <dgm:pt modelId="{61E32553-C95E-45B6-A887-8F50BCBC51F4}" type="pres">
      <dgm:prSet presAssocID="{75F19742-F78B-4F98-BEAF-FD37373878E4}" presName="sibTrans" presStyleCnt="0"/>
      <dgm:spPr/>
    </dgm:pt>
    <dgm:pt modelId="{960F66FF-A1EC-4D67-8555-6EF03197DE18}" type="pres">
      <dgm:prSet presAssocID="{522B2413-5782-401C-8DAE-EA71237A60D6}" presName="compNode" presStyleCnt="0"/>
      <dgm:spPr/>
    </dgm:pt>
    <dgm:pt modelId="{27B238DA-F799-46F1-9300-9FB73EF4C187}" type="pres">
      <dgm:prSet presAssocID="{522B2413-5782-401C-8DAE-EA71237A60D6}" presName="bgRect" presStyleLbl="bgShp" presStyleIdx="4" presStyleCnt="6"/>
      <dgm:spPr/>
    </dgm:pt>
    <dgm:pt modelId="{8E4CB1D1-70B6-485C-ADE2-466DFACDA19E}" type="pres">
      <dgm:prSet presAssocID="{522B2413-5782-401C-8DAE-EA71237A60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DA4272-1392-41C7-9050-4CA23EBDADA5}" type="pres">
      <dgm:prSet presAssocID="{522B2413-5782-401C-8DAE-EA71237A60D6}" presName="spaceRect" presStyleCnt="0"/>
      <dgm:spPr/>
    </dgm:pt>
    <dgm:pt modelId="{77199129-1BC9-4F00-BE7F-3564B5D2DE2F}" type="pres">
      <dgm:prSet presAssocID="{522B2413-5782-401C-8DAE-EA71237A60D6}" presName="parTx" presStyleLbl="revTx" presStyleIdx="4" presStyleCnt="6">
        <dgm:presLayoutVars>
          <dgm:chMax val="0"/>
          <dgm:chPref val="0"/>
        </dgm:presLayoutVars>
      </dgm:prSet>
      <dgm:spPr/>
    </dgm:pt>
    <dgm:pt modelId="{3E20DBFE-1D6C-46BF-BC00-3062F82C863A}" type="pres">
      <dgm:prSet presAssocID="{28A38C05-C5E5-48F8-8FB6-45922C5A6C4B}" presName="sibTrans" presStyleCnt="0"/>
      <dgm:spPr/>
    </dgm:pt>
    <dgm:pt modelId="{3C55D029-9B74-48AC-936F-37D5CBFCD701}" type="pres">
      <dgm:prSet presAssocID="{89BB3266-8D51-4A20-99A7-46F2440E63E2}" presName="compNode" presStyleCnt="0"/>
      <dgm:spPr/>
    </dgm:pt>
    <dgm:pt modelId="{E4CDBE40-9E17-4FAE-B0DB-E3DB2C9AD2B0}" type="pres">
      <dgm:prSet presAssocID="{89BB3266-8D51-4A20-99A7-46F2440E63E2}" presName="bgRect" presStyleLbl="bgShp" presStyleIdx="5" presStyleCnt="6"/>
      <dgm:spPr/>
    </dgm:pt>
    <dgm:pt modelId="{D4077343-0B56-425D-8E81-649D26C9904F}" type="pres">
      <dgm:prSet presAssocID="{89BB3266-8D51-4A20-99A7-46F2440E63E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3CCC31-274A-4161-B660-1522E6AB0D22}" type="pres">
      <dgm:prSet presAssocID="{89BB3266-8D51-4A20-99A7-46F2440E63E2}" presName="spaceRect" presStyleCnt="0"/>
      <dgm:spPr/>
    </dgm:pt>
    <dgm:pt modelId="{90E67ACC-8741-469F-B708-E51C92CA30AC}" type="pres">
      <dgm:prSet presAssocID="{89BB3266-8D51-4A20-99A7-46F2440E63E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70B410-571A-4E24-8568-7D452F21B5FD}" srcId="{872D291E-42E7-422C-8052-119C797253C7}" destId="{522B2413-5782-401C-8DAE-EA71237A60D6}" srcOrd="4" destOrd="0" parTransId="{8FA72E7A-5D36-4693-8078-2C2378FFF4D2}" sibTransId="{28A38C05-C5E5-48F8-8FB6-45922C5A6C4B}"/>
    <dgm:cxn modelId="{7CBD451A-A10E-4B6F-A1CC-DA59E26C5A2B}" type="presOf" srcId="{C88C0211-E154-413D-AB6C-279730409BF6}" destId="{DAAB02FC-644B-4979-BF54-6449287C6B56}" srcOrd="0" destOrd="0" presId="urn:microsoft.com/office/officeart/2018/2/layout/IconVerticalSolidList"/>
    <dgm:cxn modelId="{0039C31B-477D-4642-A84D-F6C821372517}" srcId="{872D291E-42E7-422C-8052-119C797253C7}" destId="{14087D0C-20BA-4A8F-98B2-C4EE0623E8C9}" srcOrd="3" destOrd="0" parTransId="{799B60B1-E7C5-460B-A080-A9C0AE2BD354}" sibTransId="{75F19742-F78B-4F98-BEAF-FD37373878E4}"/>
    <dgm:cxn modelId="{E17C5940-ED93-48F3-8F45-DC89F6B77818}" type="presOf" srcId="{14087D0C-20BA-4A8F-98B2-C4EE0623E8C9}" destId="{A458E983-B8C5-40D0-AC2D-67F0DDE36036}" srcOrd="0" destOrd="0" presId="urn:microsoft.com/office/officeart/2018/2/layout/IconVerticalSolidList"/>
    <dgm:cxn modelId="{FCA58F60-7224-44D1-AB9D-C0B5091CB8B6}" type="presOf" srcId="{872D291E-42E7-422C-8052-119C797253C7}" destId="{74295BB7-2360-4F7D-AFF2-2457C53F4E74}" srcOrd="0" destOrd="0" presId="urn:microsoft.com/office/officeart/2018/2/layout/IconVerticalSolidList"/>
    <dgm:cxn modelId="{26872B59-122B-4751-8A44-365A166C7E99}" srcId="{872D291E-42E7-422C-8052-119C797253C7}" destId="{F67FAE1A-5198-402B-8553-510C38687EC2}" srcOrd="0" destOrd="0" parTransId="{2DBA59DE-DCB3-4BD9-A629-2C6C73CBC7EA}" sibTransId="{B200D83B-A5BF-481F-A16A-D7204301FAE7}"/>
    <dgm:cxn modelId="{FF9DFC59-EC49-4ECE-9B1C-3B0B77F88372}" srcId="{872D291E-42E7-422C-8052-119C797253C7}" destId="{89BB3266-8D51-4A20-99A7-46F2440E63E2}" srcOrd="5" destOrd="0" parTransId="{E6ED2177-3A05-4FCC-B7CE-58C7CFF78188}" sibTransId="{9C803A68-DCB1-4741-8002-52D3E5E46249}"/>
    <dgm:cxn modelId="{48DF1387-712F-4EBF-BA55-E94A23F01EE6}" type="presOf" srcId="{F67FAE1A-5198-402B-8553-510C38687EC2}" destId="{73315D88-7D6A-4E14-AB7F-D9F80112F7B6}" srcOrd="0" destOrd="0" presId="urn:microsoft.com/office/officeart/2018/2/layout/IconVerticalSolidList"/>
    <dgm:cxn modelId="{DD371591-39A2-421A-ACC4-59D4EC98AF72}" srcId="{872D291E-42E7-422C-8052-119C797253C7}" destId="{C88C0211-E154-413D-AB6C-279730409BF6}" srcOrd="1" destOrd="0" parTransId="{D68B63E3-CEE4-4976-B3F6-41CB127D6365}" sibTransId="{F2F03DBB-27C0-4A4C-81BE-74D0B71703C2}"/>
    <dgm:cxn modelId="{00FC26BF-DA27-4BFD-941A-BDEF3D9C80C1}" type="presOf" srcId="{4E6E1118-F1A2-4BD8-B97C-BDD553E5A482}" destId="{505793FF-187A-4A0F-80E3-1B3AA5E068D6}" srcOrd="0" destOrd="0" presId="urn:microsoft.com/office/officeart/2018/2/layout/IconVerticalSolidList"/>
    <dgm:cxn modelId="{C1D7ABD5-3F2E-4CBA-AB23-D6985D8B4879}" type="presOf" srcId="{89BB3266-8D51-4A20-99A7-46F2440E63E2}" destId="{90E67ACC-8741-469F-B708-E51C92CA30AC}" srcOrd="0" destOrd="0" presId="urn:microsoft.com/office/officeart/2018/2/layout/IconVerticalSolidList"/>
    <dgm:cxn modelId="{8D7116D7-4E11-4DEE-B2BF-E70AC77A12C1}" srcId="{872D291E-42E7-422C-8052-119C797253C7}" destId="{4E6E1118-F1A2-4BD8-B97C-BDD553E5A482}" srcOrd="2" destOrd="0" parTransId="{41AE4613-8CBE-46EF-A13E-FECD76570BDE}" sibTransId="{5483A873-A642-4CD6-A323-9619CE6CB4F5}"/>
    <dgm:cxn modelId="{108A89DE-FA41-459E-A0F9-C7C62E5B489C}" type="presOf" srcId="{522B2413-5782-401C-8DAE-EA71237A60D6}" destId="{77199129-1BC9-4F00-BE7F-3564B5D2DE2F}" srcOrd="0" destOrd="0" presId="urn:microsoft.com/office/officeart/2018/2/layout/IconVerticalSolidList"/>
    <dgm:cxn modelId="{42ACF212-5E0E-4977-9386-928205F1568B}" type="presParOf" srcId="{74295BB7-2360-4F7D-AFF2-2457C53F4E74}" destId="{F6E5703C-34FE-489C-AB54-44776018DF58}" srcOrd="0" destOrd="0" presId="urn:microsoft.com/office/officeart/2018/2/layout/IconVerticalSolidList"/>
    <dgm:cxn modelId="{CF9EBEFC-0147-4BD3-84BF-DD4895781117}" type="presParOf" srcId="{F6E5703C-34FE-489C-AB54-44776018DF58}" destId="{4B066AA5-7A83-4ABB-936A-A8C208B400AF}" srcOrd="0" destOrd="0" presId="urn:microsoft.com/office/officeart/2018/2/layout/IconVerticalSolidList"/>
    <dgm:cxn modelId="{9AFF6D78-6850-4F0B-96CF-928DF9DB3C92}" type="presParOf" srcId="{F6E5703C-34FE-489C-AB54-44776018DF58}" destId="{E237ED06-D424-4DDB-A48A-4CA8315779DE}" srcOrd="1" destOrd="0" presId="urn:microsoft.com/office/officeart/2018/2/layout/IconVerticalSolidList"/>
    <dgm:cxn modelId="{E917683E-8894-43CB-9E33-88CB5AA05889}" type="presParOf" srcId="{F6E5703C-34FE-489C-AB54-44776018DF58}" destId="{087DD6F0-38A6-414C-9083-988F56715AB1}" srcOrd="2" destOrd="0" presId="urn:microsoft.com/office/officeart/2018/2/layout/IconVerticalSolidList"/>
    <dgm:cxn modelId="{33E8EE8E-CD23-43EA-AECD-476D5880D788}" type="presParOf" srcId="{F6E5703C-34FE-489C-AB54-44776018DF58}" destId="{73315D88-7D6A-4E14-AB7F-D9F80112F7B6}" srcOrd="3" destOrd="0" presId="urn:microsoft.com/office/officeart/2018/2/layout/IconVerticalSolidList"/>
    <dgm:cxn modelId="{9CB6FCBC-C884-4669-B0C2-27341737045B}" type="presParOf" srcId="{74295BB7-2360-4F7D-AFF2-2457C53F4E74}" destId="{8DC160D7-4346-4C37-BE0F-8CA52C2A2A5B}" srcOrd="1" destOrd="0" presId="urn:microsoft.com/office/officeart/2018/2/layout/IconVerticalSolidList"/>
    <dgm:cxn modelId="{CF7CF189-7520-4D55-BDC8-2B2C4DD499C5}" type="presParOf" srcId="{74295BB7-2360-4F7D-AFF2-2457C53F4E74}" destId="{1DD711DB-2395-4691-81D9-5508536829B6}" srcOrd="2" destOrd="0" presId="urn:microsoft.com/office/officeart/2018/2/layout/IconVerticalSolidList"/>
    <dgm:cxn modelId="{5FA964AF-5C99-4245-B5A7-5AE15F1CA65C}" type="presParOf" srcId="{1DD711DB-2395-4691-81D9-5508536829B6}" destId="{FB731116-EE22-4CD8-945F-785D5089A720}" srcOrd="0" destOrd="0" presId="urn:microsoft.com/office/officeart/2018/2/layout/IconVerticalSolidList"/>
    <dgm:cxn modelId="{C6B1F2EB-969E-494F-8C68-361385C95D0D}" type="presParOf" srcId="{1DD711DB-2395-4691-81D9-5508536829B6}" destId="{F4CF622A-90BA-4FEC-9A4B-51DEB357AF14}" srcOrd="1" destOrd="0" presId="urn:microsoft.com/office/officeart/2018/2/layout/IconVerticalSolidList"/>
    <dgm:cxn modelId="{E1183D9C-F86C-40F3-9BE4-F0AF9A3C1D9F}" type="presParOf" srcId="{1DD711DB-2395-4691-81D9-5508536829B6}" destId="{E8157420-822A-42C5-8EA4-F3B5E604F06B}" srcOrd="2" destOrd="0" presId="urn:microsoft.com/office/officeart/2018/2/layout/IconVerticalSolidList"/>
    <dgm:cxn modelId="{818C4871-9D1D-4631-8E56-D86173816756}" type="presParOf" srcId="{1DD711DB-2395-4691-81D9-5508536829B6}" destId="{DAAB02FC-644B-4979-BF54-6449287C6B56}" srcOrd="3" destOrd="0" presId="urn:microsoft.com/office/officeart/2018/2/layout/IconVerticalSolidList"/>
    <dgm:cxn modelId="{68899875-C753-41DE-AC96-A0414CE3E45F}" type="presParOf" srcId="{74295BB7-2360-4F7D-AFF2-2457C53F4E74}" destId="{33C048BE-D5EC-4610-8F1D-4F39087BF348}" srcOrd="3" destOrd="0" presId="urn:microsoft.com/office/officeart/2018/2/layout/IconVerticalSolidList"/>
    <dgm:cxn modelId="{BFFEDD21-89F0-4D0C-803D-C3E4E53E64C7}" type="presParOf" srcId="{74295BB7-2360-4F7D-AFF2-2457C53F4E74}" destId="{0B2507F5-1D40-441E-AB11-3AAB435FDA82}" srcOrd="4" destOrd="0" presId="urn:microsoft.com/office/officeart/2018/2/layout/IconVerticalSolidList"/>
    <dgm:cxn modelId="{DE036027-0BFE-4208-AE7C-BC6D7542DD87}" type="presParOf" srcId="{0B2507F5-1D40-441E-AB11-3AAB435FDA82}" destId="{444C949E-30CE-4C3E-83CA-394F049D25DB}" srcOrd="0" destOrd="0" presId="urn:microsoft.com/office/officeart/2018/2/layout/IconVerticalSolidList"/>
    <dgm:cxn modelId="{0DB737A4-05E1-476D-B809-22404F779430}" type="presParOf" srcId="{0B2507F5-1D40-441E-AB11-3AAB435FDA82}" destId="{0DD7E160-2CE6-4C48-8041-629CF7500F45}" srcOrd="1" destOrd="0" presId="urn:microsoft.com/office/officeart/2018/2/layout/IconVerticalSolidList"/>
    <dgm:cxn modelId="{FA7F5496-EFCE-4B6F-A413-8D970CD912DA}" type="presParOf" srcId="{0B2507F5-1D40-441E-AB11-3AAB435FDA82}" destId="{DDF90D23-A3E2-44A7-A5EE-B8D8FE0289B5}" srcOrd="2" destOrd="0" presId="urn:microsoft.com/office/officeart/2018/2/layout/IconVerticalSolidList"/>
    <dgm:cxn modelId="{912C5E39-9A2B-43FB-85E1-E47BE9BDA856}" type="presParOf" srcId="{0B2507F5-1D40-441E-AB11-3AAB435FDA82}" destId="{505793FF-187A-4A0F-80E3-1B3AA5E068D6}" srcOrd="3" destOrd="0" presId="urn:microsoft.com/office/officeart/2018/2/layout/IconVerticalSolidList"/>
    <dgm:cxn modelId="{C8013DCF-AB65-47BB-A14F-586590A04BE9}" type="presParOf" srcId="{74295BB7-2360-4F7D-AFF2-2457C53F4E74}" destId="{9111B48F-82D5-47CC-A717-06025538F602}" srcOrd="5" destOrd="0" presId="urn:microsoft.com/office/officeart/2018/2/layout/IconVerticalSolidList"/>
    <dgm:cxn modelId="{A86AC2E4-78DB-44A0-BD2F-662B1C80CA87}" type="presParOf" srcId="{74295BB7-2360-4F7D-AFF2-2457C53F4E74}" destId="{63906F51-6252-456E-86A8-DE20581DC351}" srcOrd="6" destOrd="0" presId="urn:microsoft.com/office/officeart/2018/2/layout/IconVerticalSolidList"/>
    <dgm:cxn modelId="{A23FF875-C3A1-4DD5-8745-37367666BED8}" type="presParOf" srcId="{63906F51-6252-456E-86A8-DE20581DC351}" destId="{03811CE9-8B4C-44BD-8F6A-85F52ECAF3F5}" srcOrd="0" destOrd="0" presId="urn:microsoft.com/office/officeart/2018/2/layout/IconVerticalSolidList"/>
    <dgm:cxn modelId="{F01136BD-83E8-40A0-B1A6-A85AEDFB864C}" type="presParOf" srcId="{63906F51-6252-456E-86A8-DE20581DC351}" destId="{9E445839-5785-4DEB-B5C7-E8550540FD9C}" srcOrd="1" destOrd="0" presId="urn:microsoft.com/office/officeart/2018/2/layout/IconVerticalSolidList"/>
    <dgm:cxn modelId="{4650F7A4-B716-4B3E-9257-41C6E3A8FB33}" type="presParOf" srcId="{63906F51-6252-456E-86A8-DE20581DC351}" destId="{FA5AE07D-5319-484C-8545-C6BA4F79BC16}" srcOrd="2" destOrd="0" presId="urn:microsoft.com/office/officeart/2018/2/layout/IconVerticalSolidList"/>
    <dgm:cxn modelId="{4CB9EA25-16BC-4329-BEDD-7EF7524760EC}" type="presParOf" srcId="{63906F51-6252-456E-86A8-DE20581DC351}" destId="{A458E983-B8C5-40D0-AC2D-67F0DDE36036}" srcOrd="3" destOrd="0" presId="urn:microsoft.com/office/officeart/2018/2/layout/IconVerticalSolidList"/>
    <dgm:cxn modelId="{F1B9A683-643C-43A3-80F3-F14AD4E2634B}" type="presParOf" srcId="{74295BB7-2360-4F7D-AFF2-2457C53F4E74}" destId="{61E32553-C95E-45B6-A887-8F50BCBC51F4}" srcOrd="7" destOrd="0" presId="urn:microsoft.com/office/officeart/2018/2/layout/IconVerticalSolidList"/>
    <dgm:cxn modelId="{4FAB75F2-4EC9-4568-A9E0-AF39E2DEE06C}" type="presParOf" srcId="{74295BB7-2360-4F7D-AFF2-2457C53F4E74}" destId="{960F66FF-A1EC-4D67-8555-6EF03197DE18}" srcOrd="8" destOrd="0" presId="urn:microsoft.com/office/officeart/2018/2/layout/IconVerticalSolidList"/>
    <dgm:cxn modelId="{0E1DDACD-9F3C-4ED1-A1A2-E9B862B9FA61}" type="presParOf" srcId="{960F66FF-A1EC-4D67-8555-6EF03197DE18}" destId="{27B238DA-F799-46F1-9300-9FB73EF4C187}" srcOrd="0" destOrd="0" presId="urn:microsoft.com/office/officeart/2018/2/layout/IconVerticalSolidList"/>
    <dgm:cxn modelId="{D5584AD4-94C0-4BB5-AC26-3D6511924436}" type="presParOf" srcId="{960F66FF-A1EC-4D67-8555-6EF03197DE18}" destId="{8E4CB1D1-70B6-485C-ADE2-466DFACDA19E}" srcOrd="1" destOrd="0" presId="urn:microsoft.com/office/officeart/2018/2/layout/IconVerticalSolidList"/>
    <dgm:cxn modelId="{47914A50-CDB5-4346-9D58-324E0C9BE358}" type="presParOf" srcId="{960F66FF-A1EC-4D67-8555-6EF03197DE18}" destId="{77DA4272-1392-41C7-9050-4CA23EBDADA5}" srcOrd="2" destOrd="0" presId="urn:microsoft.com/office/officeart/2018/2/layout/IconVerticalSolidList"/>
    <dgm:cxn modelId="{B915E9ED-6AF4-4E68-A06A-F827950BB419}" type="presParOf" srcId="{960F66FF-A1EC-4D67-8555-6EF03197DE18}" destId="{77199129-1BC9-4F00-BE7F-3564B5D2DE2F}" srcOrd="3" destOrd="0" presId="urn:microsoft.com/office/officeart/2018/2/layout/IconVerticalSolidList"/>
    <dgm:cxn modelId="{109B2744-DAB5-49A3-97B6-0E1FEA272EA4}" type="presParOf" srcId="{74295BB7-2360-4F7D-AFF2-2457C53F4E74}" destId="{3E20DBFE-1D6C-46BF-BC00-3062F82C863A}" srcOrd="9" destOrd="0" presId="urn:microsoft.com/office/officeart/2018/2/layout/IconVerticalSolidList"/>
    <dgm:cxn modelId="{613FABB8-9197-4F38-A7AF-2586DCAA30B1}" type="presParOf" srcId="{74295BB7-2360-4F7D-AFF2-2457C53F4E74}" destId="{3C55D029-9B74-48AC-936F-37D5CBFCD701}" srcOrd="10" destOrd="0" presId="urn:microsoft.com/office/officeart/2018/2/layout/IconVerticalSolidList"/>
    <dgm:cxn modelId="{0D0A03AF-0BC2-428C-BB0B-0282F9FC0E85}" type="presParOf" srcId="{3C55D029-9B74-48AC-936F-37D5CBFCD701}" destId="{E4CDBE40-9E17-4FAE-B0DB-E3DB2C9AD2B0}" srcOrd="0" destOrd="0" presId="urn:microsoft.com/office/officeart/2018/2/layout/IconVerticalSolidList"/>
    <dgm:cxn modelId="{95CDC00B-EB37-445A-B61A-0003AEECF99F}" type="presParOf" srcId="{3C55D029-9B74-48AC-936F-37D5CBFCD701}" destId="{D4077343-0B56-425D-8E81-649D26C9904F}" srcOrd="1" destOrd="0" presId="urn:microsoft.com/office/officeart/2018/2/layout/IconVerticalSolidList"/>
    <dgm:cxn modelId="{5E68CC77-1095-4807-A202-004E1DE0AFC7}" type="presParOf" srcId="{3C55D029-9B74-48AC-936F-37D5CBFCD701}" destId="{033CCC31-274A-4161-B660-1522E6AB0D22}" srcOrd="2" destOrd="0" presId="urn:microsoft.com/office/officeart/2018/2/layout/IconVerticalSolidList"/>
    <dgm:cxn modelId="{938C7DE3-5069-4902-9049-D9700661E74F}" type="presParOf" srcId="{3C55D029-9B74-48AC-936F-37D5CBFCD701}" destId="{90E67ACC-8741-469F-B708-E51C92CA30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BF794-7A26-4E6C-BACC-47C539C3CC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5B7CD7-4126-4B31-89D7-83EDAF58D8BE}">
      <dgm:prSet/>
      <dgm:spPr/>
      <dgm:t>
        <a:bodyPr/>
        <a:lstStyle/>
        <a:p>
          <a:r>
            <a:rPr lang="en-US"/>
            <a:t>Threat hunting complements normal security monitoring by manually identifying potentially malicious behavior.</a:t>
          </a:r>
        </a:p>
      </dgm:t>
    </dgm:pt>
    <dgm:pt modelId="{6378AC2C-E45C-4E3B-8BFE-5C1A8DC0D58F}" type="parTrans" cxnId="{71B68924-0A8B-4085-84EA-F85A97BACC62}">
      <dgm:prSet/>
      <dgm:spPr/>
      <dgm:t>
        <a:bodyPr/>
        <a:lstStyle/>
        <a:p>
          <a:endParaRPr lang="en-US"/>
        </a:p>
      </dgm:t>
    </dgm:pt>
    <dgm:pt modelId="{D245FB5A-B99E-4522-88D3-06CC7E6B44A7}" type="sibTrans" cxnId="{71B68924-0A8B-4085-84EA-F85A97BACC62}">
      <dgm:prSet/>
      <dgm:spPr/>
      <dgm:t>
        <a:bodyPr/>
        <a:lstStyle/>
        <a:p>
          <a:endParaRPr lang="en-US"/>
        </a:p>
      </dgm:t>
    </dgm:pt>
    <dgm:pt modelId="{44AFAA03-FD72-4D6C-A2DD-7B8CE1D9A2AF}">
      <dgm:prSet/>
      <dgm:spPr/>
      <dgm:t>
        <a:bodyPr/>
        <a:lstStyle/>
        <a:p>
          <a:r>
            <a:rPr lang="en-US"/>
            <a:t>It helps to identify if anything is being missed and to improve monitoring capabilities. </a:t>
          </a:r>
        </a:p>
      </dgm:t>
    </dgm:pt>
    <dgm:pt modelId="{969A8936-1987-4358-AEF0-482255BBA8C7}" type="parTrans" cxnId="{9E028523-4010-4653-AA7E-FEE0A0308645}">
      <dgm:prSet/>
      <dgm:spPr/>
      <dgm:t>
        <a:bodyPr/>
        <a:lstStyle/>
        <a:p>
          <a:endParaRPr lang="en-US"/>
        </a:p>
      </dgm:t>
    </dgm:pt>
    <dgm:pt modelId="{F86A173C-7EE7-47BF-A7D8-F8451284883A}" type="sibTrans" cxnId="{9E028523-4010-4653-AA7E-FEE0A0308645}">
      <dgm:prSet/>
      <dgm:spPr/>
      <dgm:t>
        <a:bodyPr/>
        <a:lstStyle/>
        <a:p>
          <a:endParaRPr lang="en-US"/>
        </a:p>
      </dgm:t>
    </dgm:pt>
    <dgm:pt modelId="{A276210D-FD57-4714-B8E6-45036A5E1A6C}">
      <dgm:prSet/>
      <dgm:spPr/>
      <dgm:t>
        <a:bodyPr/>
        <a:lstStyle/>
        <a:p>
          <a:r>
            <a:rPr lang="en-US"/>
            <a:t>Threat hunting is valuable but requires a certain level of maturity and reinforces how monitoring is being done.</a:t>
          </a:r>
        </a:p>
      </dgm:t>
    </dgm:pt>
    <dgm:pt modelId="{CFD58DD2-CBC0-4908-9757-64E6F76E84D2}" type="parTrans" cxnId="{A0C5F444-E459-4F4C-8C9C-BC62B0925058}">
      <dgm:prSet/>
      <dgm:spPr/>
      <dgm:t>
        <a:bodyPr/>
        <a:lstStyle/>
        <a:p>
          <a:endParaRPr lang="en-US"/>
        </a:p>
      </dgm:t>
    </dgm:pt>
    <dgm:pt modelId="{F980C34B-EE29-4326-9139-832922F88723}" type="sibTrans" cxnId="{A0C5F444-E459-4F4C-8C9C-BC62B0925058}">
      <dgm:prSet/>
      <dgm:spPr/>
      <dgm:t>
        <a:bodyPr/>
        <a:lstStyle/>
        <a:p>
          <a:endParaRPr lang="en-US"/>
        </a:p>
      </dgm:t>
    </dgm:pt>
    <dgm:pt modelId="{DC1CCE91-F6EB-4A49-8492-FFF3EBD17984}" type="pres">
      <dgm:prSet presAssocID="{E1DBF794-7A26-4E6C-BACC-47C539C3CC21}" presName="root" presStyleCnt="0">
        <dgm:presLayoutVars>
          <dgm:dir/>
          <dgm:resizeHandles val="exact"/>
        </dgm:presLayoutVars>
      </dgm:prSet>
      <dgm:spPr/>
    </dgm:pt>
    <dgm:pt modelId="{386096EE-01E9-40AE-B94B-F4B48CE9D6E5}" type="pres">
      <dgm:prSet presAssocID="{E85B7CD7-4126-4B31-89D7-83EDAF58D8BE}" presName="compNode" presStyleCnt="0"/>
      <dgm:spPr/>
    </dgm:pt>
    <dgm:pt modelId="{2A448083-E78E-4A0B-ADBE-83BE1858B049}" type="pres">
      <dgm:prSet presAssocID="{E85B7CD7-4126-4B31-89D7-83EDAF58D8BE}" presName="bgRect" presStyleLbl="bgShp" presStyleIdx="0" presStyleCnt="3"/>
      <dgm:spPr/>
    </dgm:pt>
    <dgm:pt modelId="{5A932EDA-D73F-4B49-99A1-3605495C1712}" type="pres">
      <dgm:prSet presAssocID="{E85B7CD7-4126-4B31-89D7-83EDAF58D8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C697D09C-112A-4934-AC81-8D2A79BCA01D}" type="pres">
      <dgm:prSet presAssocID="{E85B7CD7-4126-4B31-89D7-83EDAF58D8BE}" presName="spaceRect" presStyleCnt="0"/>
      <dgm:spPr/>
    </dgm:pt>
    <dgm:pt modelId="{63877465-7A4F-4153-94AD-6DE1190DC8D0}" type="pres">
      <dgm:prSet presAssocID="{E85B7CD7-4126-4B31-89D7-83EDAF58D8BE}" presName="parTx" presStyleLbl="revTx" presStyleIdx="0" presStyleCnt="3">
        <dgm:presLayoutVars>
          <dgm:chMax val="0"/>
          <dgm:chPref val="0"/>
        </dgm:presLayoutVars>
      </dgm:prSet>
      <dgm:spPr/>
    </dgm:pt>
    <dgm:pt modelId="{B25A1024-11A6-4B5A-932F-B0CA2D54F09A}" type="pres">
      <dgm:prSet presAssocID="{D245FB5A-B99E-4522-88D3-06CC7E6B44A7}" presName="sibTrans" presStyleCnt="0"/>
      <dgm:spPr/>
    </dgm:pt>
    <dgm:pt modelId="{4ABFE3A4-5DD2-4459-9AC5-C51331EE9A0D}" type="pres">
      <dgm:prSet presAssocID="{44AFAA03-FD72-4D6C-A2DD-7B8CE1D9A2AF}" presName="compNode" presStyleCnt="0"/>
      <dgm:spPr/>
    </dgm:pt>
    <dgm:pt modelId="{6CBEF67D-0CAF-4AFF-92C3-95BB8222F935}" type="pres">
      <dgm:prSet presAssocID="{44AFAA03-FD72-4D6C-A2DD-7B8CE1D9A2AF}" presName="bgRect" presStyleLbl="bgShp" presStyleIdx="1" presStyleCnt="3"/>
      <dgm:spPr/>
    </dgm:pt>
    <dgm:pt modelId="{AA1D4303-FFAB-4E84-BE98-4017FBF0D007}" type="pres">
      <dgm:prSet presAssocID="{44AFAA03-FD72-4D6C-A2DD-7B8CE1D9A2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7E6AA9-9CD3-4651-8204-8B73567B04CA}" type="pres">
      <dgm:prSet presAssocID="{44AFAA03-FD72-4D6C-A2DD-7B8CE1D9A2AF}" presName="spaceRect" presStyleCnt="0"/>
      <dgm:spPr/>
    </dgm:pt>
    <dgm:pt modelId="{EAC9E5A2-E10D-4FF4-B262-A03E32B0F918}" type="pres">
      <dgm:prSet presAssocID="{44AFAA03-FD72-4D6C-A2DD-7B8CE1D9A2AF}" presName="parTx" presStyleLbl="revTx" presStyleIdx="1" presStyleCnt="3">
        <dgm:presLayoutVars>
          <dgm:chMax val="0"/>
          <dgm:chPref val="0"/>
        </dgm:presLayoutVars>
      </dgm:prSet>
      <dgm:spPr/>
    </dgm:pt>
    <dgm:pt modelId="{5942E32C-2D4D-42E1-8CC6-F925535220B1}" type="pres">
      <dgm:prSet presAssocID="{F86A173C-7EE7-47BF-A7D8-F8451284883A}" presName="sibTrans" presStyleCnt="0"/>
      <dgm:spPr/>
    </dgm:pt>
    <dgm:pt modelId="{32E3E1DE-94A6-4DD0-9864-238FA79F256E}" type="pres">
      <dgm:prSet presAssocID="{A276210D-FD57-4714-B8E6-45036A5E1A6C}" presName="compNode" presStyleCnt="0"/>
      <dgm:spPr/>
    </dgm:pt>
    <dgm:pt modelId="{233B7C8B-76E5-4E76-950D-4DD107901532}" type="pres">
      <dgm:prSet presAssocID="{A276210D-FD57-4714-B8E6-45036A5E1A6C}" presName="bgRect" presStyleLbl="bgShp" presStyleIdx="2" presStyleCnt="3"/>
      <dgm:spPr/>
    </dgm:pt>
    <dgm:pt modelId="{BFEF7FD1-C384-4798-9AEA-B2028741D78C}" type="pres">
      <dgm:prSet presAssocID="{A276210D-FD57-4714-B8E6-45036A5E1A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0EA67CA-6A69-4A02-9300-A689C38EB241}" type="pres">
      <dgm:prSet presAssocID="{A276210D-FD57-4714-B8E6-45036A5E1A6C}" presName="spaceRect" presStyleCnt="0"/>
      <dgm:spPr/>
    </dgm:pt>
    <dgm:pt modelId="{29AF031A-A029-4AAC-8EB7-70404FABEA95}" type="pres">
      <dgm:prSet presAssocID="{A276210D-FD57-4714-B8E6-45036A5E1A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156721-D9C5-4DB9-A9D7-8C6BCB9E9409}" type="presOf" srcId="{44AFAA03-FD72-4D6C-A2DD-7B8CE1D9A2AF}" destId="{EAC9E5A2-E10D-4FF4-B262-A03E32B0F918}" srcOrd="0" destOrd="0" presId="urn:microsoft.com/office/officeart/2018/2/layout/IconVerticalSolidList"/>
    <dgm:cxn modelId="{9E028523-4010-4653-AA7E-FEE0A0308645}" srcId="{E1DBF794-7A26-4E6C-BACC-47C539C3CC21}" destId="{44AFAA03-FD72-4D6C-A2DD-7B8CE1D9A2AF}" srcOrd="1" destOrd="0" parTransId="{969A8936-1987-4358-AEF0-482255BBA8C7}" sibTransId="{F86A173C-7EE7-47BF-A7D8-F8451284883A}"/>
    <dgm:cxn modelId="{71B68924-0A8B-4085-84EA-F85A97BACC62}" srcId="{E1DBF794-7A26-4E6C-BACC-47C539C3CC21}" destId="{E85B7CD7-4126-4B31-89D7-83EDAF58D8BE}" srcOrd="0" destOrd="0" parTransId="{6378AC2C-E45C-4E3B-8BFE-5C1A8DC0D58F}" sibTransId="{D245FB5A-B99E-4522-88D3-06CC7E6B44A7}"/>
    <dgm:cxn modelId="{97E83C3D-5295-4C36-A4E8-06AF18242B63}" type="presOf" srcId="{A276210D-FD57-4714-B8E6-45036A5E1A6C}" destId="{29AF031A-A029-4AAC-8EB7-70404FABEA95}" srcOrd="0" destOrd="0" presId="urn:microsoft.com/office/officeart/2018/2/layout/IconVerticalSolidList"/>
    <dgm:cxn modelId="{A0C5F444-E459-4F4C-8C9C-BC62B0925058}" srcId="{E1DBF794-7A26-4E6C-BACC-47C539C3CC21}" destId="{A276210D-FD57-4714-B8E6-45036A5E1A6C}" srcOrd="2" destOrd="0" parTransId="{CFD58DD2-CBC0-4908-9757-64E6F76E84D2}" sibTransId="{F980C34B-EE29-4326-9139-832922F88723}"/>
    <dgm:cxn modelId="{EC5D6A66-5CAC-48F7-814A-AF627F9366C3}" type="presOf" srcId="{E1DBF794-7A26-4E6C-BACC-47C539C3CC21}" destId="{DC1CCE91-F6EB-4A49-8492-FFF3EBD17984}" srcOrd="0" destOrd="0" presId="urn:microsoft.com/office/officeart/2018/2/layout/IconVerticalSolidList"/>
    <dgm:cxn modelId="{C0F0ABBE-545D-4EED-84AC-233938F76B03}" type="presOf" srcId="{E85B7CD7-4126-4B31-89D7-83EDAF58D8BE}" destId="{63877465-7A4F-4153-94AD-6DE1190DC8D0}" srcOrd="0" destOrd="0" presId="urn:microsoft.com/office/officeart/2018/2/layout/IconVerticalSolidList"/>
    <dgm:cxn modelId="{F5B6676B-46BF-46DB-B65B-0866856C0A5C}" type="presParOf" srcId="{DC1CCE91-F6EB-4A49-8492-FFF3EBD17984}" destId="{386096EE-01E9-40AE-B94B-F4B48CE9D6E5}" srcOrd="0" destOrd="0" presId="urn:microsoft.com/office/officeart/2018/2/layout/IconVerticalSolidList"/>
    <dgm:cxn modelId="{63FF288C-84BE-4204-B214-0728F6A52AD7}" type="presParOf" srcId="{386096EE-01E9-40AE-B94B-F4B48CE9D6E5}" destId="{2A448083-E78E-4A0B-ADBE-83BE1858B049}" srcOrd="0" destOrd="0" presId="urn:microsoft.com/office/officeart/2018/2/layout/IconVerticalSolidList"/>
    <dgm:cxn modelId="{0BDA673E-0838-4AF3-9422-C60DF68292D1}" type="presParOf" srcId="{386096EE-01E9-40AE-B94B-F4B48CE9D6E5}" destId="{5A932EDA-D73F-4B49-99A1-3605495C1712}" srcOrd="1" destOrd="0" presId="urn:microsoft.com/office/officeart/2018/2/layout/IconVerticalSolidList"/>
    <dgm:cxn modelId="{AF4C8F71-0665-43AF-9D0B-34FA0D115F97}" type="presParOf" srcId="{386096EE-01E9-40AE-B94B-F4B48CE9D6E5}" destId="{C697D09C-112A-4934-AC81-8D2A79BCA01D}" srcOrd="2" destOrd="0" presId="urn:microsoft.com/office/officeart/2018/2/layout/IconVerticalSolidList"/>
    <dgm:cxn modelId="{7B7CBE35-4145-4A16-A9EB-163AAFEABE2F}" type="presParOf" srcId="{386096EE-01E9-40AE-B94B-F4B48CE9D6E5}" destId="{63877465-7A4F-4153-94AD-6DE1190DC8D0}" srcOrd="3" destOrd="0" presId="urn:microsoft.com/office/officeart/2018/2/layout/IconVerticalSolidList"/>
    <dgm:cxn modelId="{072848AC-5029-43A7-96BB-37717134E2DF}" type="presParOf" srcId="{DC1CCE91-F6EB-4A49-8492-FFF3EBD17984}" destId="{B25A1024-11A6-4B5A-932F-B0CA2D54F09A}" srcOrd="1" destOrd="0" presId="urn:microsoft.com/office/officeart/2018/2/layout/IconVerticalSolidList"/>
    <dgm:cxn modelId="{FEF83D7B-65CE-4A9A-A28F-AB49443D45A9}" type="presParOf" srcId="{DC1CCE91-F6EB-4A49-8492-FFF3EBD17984}" destId="{4ABFE3A4-5DD2-4459-9AC5-C51331EE9A0D}" srcOrd="2" destOrd="0" presId="urn:microsoft.com/office/officeart/2018/2/layout/IconVerticalSolidList"/>
    <dgm:cxn modelId="{EE25166B-6953-4005-AE31-9EC4656B4DF3}" type="presParOf" srcId="{4ABFE3A4-5DD2-4459-9AC5-C51331EE9A0D}" destId="{6CBEF67D-0CAF-4AFF-92C3-95BB8222F935}" srcOrd="0" destOrd="0" presId="urn:microsoft.com/office/officeart/2018/2/layout/IconVerticalSolidList"/>
    <dgm:cxn modelId="{69B66B63-2B1B-4CD5-86C7-A3FC9349031B}" type="presParOf" srcId="{4ABFE3A4-5DD2-4459-9AC5-C51331EE9A0D}" destId="{AA1D4303-FFAB-4E84-BE98-4017FBF0D007}" srcOrd="1" destOrd="0" presId="urn:microsoft.com/office/officeart/2018/2/layout/IconVerticalSolidList"/>
    <dgm:cxn modelId="{6A77D0F5-95BF-4D7B-B727-761E692C2402}" type="presParOf" srcId="{4ABFE3A4-5DD2-4459-9AC5-C51331EE9A0D}" destId="{617E6AA9-9CD3-4651-8204-8B73567B04CA}" srcOrd="2" destOrd="0" presId="urn:microsoft.com/office/officeart/2018/2/layout/IconVerticalSolidList"/>
    <dgm:cxn modelId="{280CFEAF-31C2-4318-9D44-02ECA0F82AF9}" type="presParOf" srcId="{4ABFE3A4-5DD2-4459-9AC5-C51331EE9A0D}" destId="{EAC9E5A2-E10D-4FF4-B262-A03E32B0F918}" srcOrd="3" destOrd="0" presId="urn:microsoft.com/office/officeart/2018/2/layout/IconVerticalSolidList"/>
    <dgm:cxn modelId="{4AB025BE-E44A-4D97-B8D9-0167B8F433C9}" type="presParOf" srcId="{DC1CCE91-F6EB-4A49-8492-FFF3EBD17984}" destId="{5942E32C-2D4D-42E1-8CC6-F925535220B1}" srcOrd="3" destOrd="0" presId="urn:microsoft.com/office/officeart/2018/2/layout/IconVerticalSolidList"/>
    <dgm:cxn modelId="{CF7B4E51-F3B8-4B2E-A292-9AC596EF18D0}" type="presParOf" srcId="{DC1CCE91-F6EB-4A49-8492-FFF3EBD17984}" destId="{32E3E1DE-94A6-4DD0-9864-238FA79F256E}" srcOrd="4" destOrd="0" presId="urn:microsoft.com/office/officeart/2018/2/layout/IconVerticalSolidList"/>
    <dgm:cxn modelId="{60463CEE-B873-44E0-B48F-7D04C651F463}" type="presParOf" srcId="{32E3E1DE-94A6-4DD0-9864-238FA79F256E}" destId="{233B7C8B-76E5-4E76-950D-4DD107901532}" srcOrd="0" destOrd="0" presId="urn:microsoft.com/office/officeart/2018/2/layout/IconVerticalSolidList"/>
    <dgm:cxn modelId="{63340BFE-7533-4669-8B6A-6D376F65D023}" type="presParOf" srcId="{32E3E1DE-94A6-4DD0-9864-238FA79F256E}" destId="{BFEF7FD1-C384-4798-9AEA-B2028741D78C}" srcOrd="1" destOrd="0" presId="urn:microsoft.com/office/officeart/2018/2/layout/IconVerticalSolidList"/>
    <dgm:cxn modelId="{00D0708A-D537-4FB1-9FD0-ED037A040FDB}" type="presParOf" srcId="{32E3E1DE-94A6-4DD0-9864-238FA79F256E}" destId="{F0EA67CA-6A69-4A02-9300-A689C38EB241}" srcOrd="2" destOrd="0" presId="urn:microsoft.com/office/officeart/2018/2/layout/IconVerticalSolidList"/>
    <dgm:cxn modelId="{92C54895-8030-4FB3-9EB8-C1A8EC5F8143}" type="presParOf" srcId="{32E3E1DE-94A6-4DD0-9864-238FA79F256E}" destId="{29AF031A-A029-4AAC-8EB7-70404FABEA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03249-879C-4635-92E3-158F3073320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BBE3CA-2798-4334-9E70-15F0009A72AA}">
      <dgm:prSet/>
      <dgm:spPr/>
      <dgm:t>
        <a:bodyPr/>
        <a:lstStyle/>
        <a:p>
          <a:pPr>
            <a:defRPr cap="all"/>
          </a:pPr>
          <a:r>
            <a:rPr lang="en-IN" dirty="0"/>
            <a:t>1. Log Centralization</a:t>
          </a:r>
          <a:endParaRPr lang="en-US" dirty="0"/>
        </a:p>
      </dgm:t>
    </dgm:pt>
    <dgm:pt modelId="{6AD72F27-CA60-44F4-A159-A86CDCDDBCC0}" type="parTrans" cxnId="{0E7CD400-6973-49CF-91C9-D2DBD9EB82F8}">
      <dgm:prSet/>
      <dgm:spPr/>
      <dgm:t>
        <a:bodyPr/>
        <a:lstStyle/>
        <a:p>
          <a:endParaRPr lang="en-US"/>
        </a:p>
      </dgm:t>
    </dgm:pt>
    <dgm:pt modelId="{56E11F0E-E353-4669-982E-62334BB59804}" type="sibTrans" cxnId="{0E7CD400-6973-49CF-91C9-D2DBD9EB82F8}">
      <dgm:prSet/>
      <dgm:spPr/>
      <dgm:t>
        <a:bodyPr/>
        <a:lstStyle/>
        <a:p>
          <a:endParaRPr lang="en-US"/>
        </a:p>
      </dgm:t>
    </dgm:pt>
    <dgm:pt modelId="{2E2C6037-E2DC-42B5-8F3E-5C735D6856C3}">
      <dgm:prSet/>
      <dgm:spPr/>
      <dgm:t>
        <a:bodyPr/>
        <a:lstStyle/>
        <a:p>
          <a:pPr>
            <a:defRPr cap="all"/>
          </a:pPr>
          <a:r>
            <a:rPr lang="en-IN"/>
            <a:t>2. IDS</a:t>
          </a:r>
          <a:endParaRPr lang="en-US"/>
        </a:p>
      </dgm:t>
    </dgm:pt>
    <dgm:pt modelId="{A1A3DDFB-F5C0-4F72-A12F-D46F003835D2}" type="parTrans" cxnId="{BA7B3D0A-EB9D-4F14-9914-23BB7E5D503B}">
      <dgm:prSet/>
      <dgm:spPr/>
      <dgm:t>
        <a:bodyPr/>
        <a:lstStyle/>
        <a:p>
          <a:endParaRPr lang="en-US"/>
        </a:p>
      </dgm:t>
    </dgm:pt>
    <dgm:pt modelId="{8CAE7C0F-C730-41CB-82C7-54AB76498F67}" type="sibTrans" cxnId="{BA7B3D0A-EB9D-4F14-9914-23BB7E5D503B}">
      <dgm:prSet/>
      <dgm:spPr/>
      <dgm:t>
        <a:bodyPr/>
        <a:lstStyle/>
        <a:p>
          <a:endParaRPr lang="en-US"/>
        </a:p>
      </dgm:t>
    </dgm:pt>
    <dgm:pt modelId="{711A0DF5-FA63-40CB-8C21-634B1251161B}">
      <dgm:prSet/>
      <dgm:spPr/>
      <dgm:t>
        <a:bodyPr/>
        <a:lstStyle/>
        <a:p>
          <a:pPr>
            <a:defRPr cap="all"/>
          </a:pPr>
          <a:r>
            <a:rPr lang="en-IN"/>
            <a:t>3. 24/7 SOC</a:t>
          </a:r>
          <a:endParaRPr lang="en-US"/>
        </a:p>
      </dgm:t>
    </dgm:pt>
    <dgm:pt modelId="{10B69FEB-7274-4FDD-85CF-ABB2EACE176E}" type="parTrans" cxnId="{5E5A79BB-CCEE-49A3-B6FB-043BF345E98F}">
      <dgm:prSet/>
      <dgm:spPr/>
      <dgm:t>
        <a:bodyPr/>
        <a:lstStyle/>
        <a:p>
          <a:endParaRPr lang="en-US"/>
        </a:p>
      </dgm:t>
    </dgm:pt>
    <dgm:pt modelId="{DBC8938D-B763-46DD-9F5F-58A5F5321B52}" type="sibTrans" cxnId="{5E5A79BB-CCEE-49A3-B6FB-043BF345E98F}">
      <dgm:prSet/>
      <dgm:spPr/>
      <dgm:t>
        <a:bodyPr/>
        <a:lstStyle/>
        <a:p>
          <a:endParaRPr lang="en-US"/>
        </a:p>
      </dgm:t>
    </dgm:pt>
    <dgm:pt modelId="{6372048F-FC50-41C1-B67D-0787658D3455}">
      <dgm:prSet/>
      <dgm:spPr/>
      <dgm:t>
        <a:bodyPr/>
        <a:lstStyle/>
        <a:p>
          <a:pPr>
            <a:defRPr cap="all"/>
          </a:pPr>
          <a:r>
            <a:rPr lang="en-IN"/>
            <a:t>4. SIEM Technology</a:t>
          </a:r>
          <a:endParaRPr lang="en-US"/>
        </a:p>
      </dgm:t>
    </dgm:pt>
    <dgm:pt modelId="{827221E4-67D4-4FC1-8EC8-E258E5C2A1B6}" type="parTrans" cxnId="{EFCAC94F-A1DC-4AF8-87ED-2B47C115BA1B}">
      <dgm:prSet/>
      <dgm:spPr/>
      <dgm:t>
        <a:bodyPr/>
        <a:lstStyle/>
        <a:p>
          <a:endParaRPr lang="en-US"/>
        </a:p>
      </dgm:t>
    </dgm:pt>
    <dgm:pt modelId="{B4425DFF-8061-4022-A464-0CC0522C91C8}" type="sibTrans" cxnId="{EFCAC94F-A1DC-4AF8-87ED-2B47C115BA1B}">
      <dgm:prSet/>
      <dgm:spPr/>
      <dgm:t>
        <a:bodyPr/>
        <a:lstStyle/>
        <a:p>
          <a:endParaRPr lang="en-US"/>
        </a:p>
      </dgm:t>
    </dgm:pt>
    <dgm:pt modelId="{D5C580E7-8FAC-46F0-A5F4-1736AF86A198}">
      <dgm:prSet/>
      <dgm:spPr/>
      <dgm:t>
        <a:bodyPr/>
        <a:lstStyle/>
        <a:p>
          <a:pPr>
            <a:defRPr cap="all"/>
          </a:pPr>
          <a:r>
            <a:rPr lang="en-IN" dirty="0"/>
            <a:t>5. Next Gen Firewall</a:t>
          </a:r>
          <a:endParaRPr lang="en-US" dirty="0"/>
        </a:p>
      </dgm:t>
    </dgm:pt>
    <dgm:pt modelId="{C8AE98B1-94AB-45F2-A7E3-AD8435091EB0}" type="parTrans" cxnId="{4FBB1C7B-6453-415C-AD3C-2ACB780B1599}">
      <dgm:prSet/>
      <dgm:spPr/>
      <dgm:t>
        <a:bodyPr/>
        <a:lstStyle/>
        <a:p>
          <a:endParaRPr lang="en-US"/>
        </a:p>
      </dgm:t>
    </dgm:pt>
    <dgm:pt modelId="{CD87FF42-0DC6-40C2-A34A-F6A22030DA85}" type="sibTrans" cxnId="{4FBB1C7B-6453-415C-AD3C-2ACB780B1599}">
      <dgm:prSet/>
      <dgm:spPr/>
      <dgm:t>
        <a:bodyPr/>
        <a:lstStyle/>
        <a:p>
          <a:endParaRPr lang="en-US"/>
        </a:p>
      </dgm:t>
    </dgm:pt>
    <dgm:pt modelId="{7BB5BCB2-20B9-4B9E-98AA-75834330AAF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en-IN" dirty="0"/>
            <a:t>6. Alerting</a:t>
          </a:r>
          <a:endParaRPr lang="en-US" dirty="0"/>
        </a:p>
      </dgm:t>
    </dgm:pt>
    <dgm:pt modelId="{DCA5E184-DBE8-4506-B1F6-71CF53F81FEA}" type="sibTrans" cxnId="{99F17D94-0405-4C16-826B-EFF9D98CCAEB}">
      <dgm:prSet/>
      <dgm:spPr/>
      <dgm:t>
        <a:bodyPr/>
        <a:lstStyle/>
        <a:p>
          <a:endParaRPr lang="en-US"/>
        </a:p>
      </dgm:t>
    </dgm:pt>
    <dgm:pt modelId="{DA740C6F-7244-42FA-BBCF-F2013FCF42ED}" type="parTrans" cxnId="{99F17D94-0405-4C16-826B-EFF9D98CCAEB}">
      <dgm:prSet/>
      <dgm:spPr/>
      <dgm:t>
        <a:bodyPr/>
        <a:lstStyle/>
        <a:p>
          <a:endParaRPr lang="en-US"/>
        </a:p>
      </dgm:t>
    </dgm:pt>
    <dgm:pt modelId="{EA363646-85A1-496C-9183-60E20EC0DA03}" type="pres">
      <dgm:prSet presAssocID="{59D03249-879C-4635-92E3-158F30733201}" presName="root" presStyleCnt="0">
        <dgm:presLayoutVars>
          <dgm:dir/>
          <dgm:resizeHandles val="exact"/>
        </dgm:presLayoutVars>
      </dgm:prSet>
      <dgm:spPr/>
    </dgm:pt>
    <dgm:pt modelId="{61E3020A-F442-4A11-9F33-B132B2726E7D}" type="pres">
      <dgm:prSet presAssocID="{5BBBE3CA-2798-4334-9E70-15F0009A72AA}" presName="compNode" presStyleCnt="0"/>
      <dgm:spPr/>
    </dgm:pt>
    <dgm:pt modelId="{FE225EC9-97AB-43AF-A31D-FDAD4D0E32DE}" type="pres">
      <dgm:prSet presAssocID="{5BBBE3CA-2798-4334-9E70-15F0009A72A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35146EB-8C9C-4CDB-8B78-84386910544D}" type="pres">
      <dgm:prSet presAssocID="{5BBBE3CA-2798-4334-9E70-15F0009A72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2C6C27-C2BF-4D31-84FB-972ED316DDD7}" type="pres">
      <dgm:prSet presAssocID="{5BBBE3CA-2798-4334-9E70-15F0009A72AA}" presName="spaceRect" presStyleCnt="0"/>
      <dgm:spPr/>
    </dgm:pt>
    <dgm:pt modelId="{579A9630-51B5-403D-BD75-2EF0B3C523D7}" type="pres">
      <dgm:prSet presAssocID="{5BBBE3CA-2798-4334-9E70-15F0009A72AA}" presName="textRect" presStyleLbl="revTx" presStyleIdx="0" presStyleCnt="6">
        <dgm:presLayoutVars>
          <dgm:chMax val="1"/>
          <dgm:chPref val="1"/>
        </dgm:presLayoutVars>
      </dgm:prSet>
      <dgm:spPr/>
    </dgm:pt>
    <dgm:pt modelId="{6476EC24-8952-43BF-86BF-66D825C5E297}" type="pres">
      <dgm:prSet presAssocID="{56E11F0E-E353-4669-982E-62334BB59804}" presName="sibTrans" presStyleCnt="0"/>
      <dgm:spPr/>
    </dgm:pt>
    <dgm:pt modelId="{CA8630E4-3BC5-4ADF-9059-2916CFC3D7E2}" type="pres">
      <dgm:prSet presAssocID="{2E2C6037-E2DC-42B5-8F3E-5C735D6856C3}" presName="compNode" presStyleCnt="0"/>
      <dgm:spPr/>
    </dgm:pt>
    <dgm:pt modelId="{E529C8D1-7491-45BF-B898-6C9EAD6ECA4C}" type="pres">
      <dgm:prSet presAssocID="{2E2C6037-E2DC-42B5-8F3E-5C735D6856C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7BF5D7-061E-4EC8-B55A-A709E22CE179}" type="pres">
      <dgm:prSet presAssocID="{2E2C6037-E2DC-42B5-8F3E-5C735D6856C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52F0BA0-32AA-4120-9A97-B143E3650D5E}" type="pres">
      <dgm:prSet presAssocID="{2E2C6037-E2DC-42B5-8F3E-5C735D6856C3}" presName="spaceRect" presStyleCnt="0"/>
      <dgm:spPr/>
    </dgm:pt>
    <dgm:pt modelId="{41328EB9-DFE2-4AFC-B8E9-273DDDB297DC}" type="pres">
      <dgm:prSet presAssocID="{2E2C6037-E2DC-42B5-8F3E-5C735D6856C3}" presName="textRect" presStyleLbl="revTx" presStyleIdx="1" presStyleCnt="6">
        <dgm:presLayoutVars>
          <dgm:chMax val="1"/>
          <dgm:chPref val="1"/>
        </dgm:presLayoutVars>
      </dgm:prSet>
      <dgm:spPr/>
    </dgm:pt>
    <dgm:pt modelId="{60222FAF-B2BE-4BDB-813B-E1E105D91276}" type="pres">
      <dgm:prSet presAssocID="{8CAE7C0F-C730-41CB-82C7-54AB76498F67}" presName="sibTrans" presStyleCnt="0"/>
      <dgm:spPr/>
    </dgm:pt>
    <dgm:pt modelId="{EA1439C4-3F3B-4212-8C40-C1F62B25C1B0}" type="pres">
      <dgm:prSet presAssocID="{711A0DF5-FA63-40CB-8C21-634B1251161B}" presName="compNode" presStyleCnt="0"/>
      <dgm:spPr/>
    </dgm:pt>
    <dgm:pt modelId="{A990622E-ACA4-4262-8E24-3B85EED1335B}" type="pres">
      <dgm:prSet presAssocID="{711A0DF5-FA63-40CB-8C21-634B1251161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56D3FA5-5E88-433C-A54F-F85ABB0AEE61}" type="pres">
      <dgm:prSet presAssocID="{711A0DF5-FA63-40CB-8C21-634B1251161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46D5197-C637-4BEC-9791-F1F2FC61BB94}" type="pres">
      <dgm:prSet presAssocID="{711A0DF5-FA63-40CB-8C21-634B1251161B}" presName="spaceRect" presStyleCnt="0"/>
      <dgm:spPr/>
    </dgm:pt>
    <dgm:pt modelId="{E6BCAD96-C690-4CB2-BC4B-1A2C54721C3E}" type="pres">
      <dgm:prSet presAssocID="{711A0DF5-FA63-40CB-8C21-634B1251161B}" presName="textRect" presStyleLbl="revTx" presStyleIdx="2" presStyleCnt="6">
        <dgm:presLayoutVars>
          <dgm:chMax val="1"/>
          <dgm:chPref val="1"/>
        </dgm:presLayoutVars>
      </dgm:prSet>
      <dgm:spPr/>
    </dgm:pt>
    <dgm:pt modelId="{EAEC0FA4-5CBC-4D7F-89FF-8F1A392E8DB1}" type="pres">
      <dgm:prSet presAssocID="{DBC8938D-B763-46DD-9F5F-58A5F5321B52}" presName="sibTrans" presStyleCnt="0"/>
      <dgm:spPr/>
    </dgm:pt>
    <dgm:pt modelId="{0B593F88-5E40-4C5E-9ACE-B523CFF1AA18}" type="pres">
      <dgm:prSet presAssocID="{6372048F-FC50-41C1-B67D-0787658D3455}" presName="compNode" presStyleCnt="0"/>
      <dgm:spPr/>
    </dgm:pt>
    <dgm:pt modelId="{FBA619A6-D521-4CF3-931C-A44DCDEA8BDE}" type="pres">
      <dgm:prSet presAssocID="{6372048F-FC50-41C1-B67D-0787658D345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FCE9530-82F8-4D45-BAB0-FFB8E540F5FD}" type="pres">
      <dgm:prSet presAssocID="{6372048F-FC50-41C1-B67D-0787658D345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2BC2977-164C-4F80-B0F4-B4AB1862BD04}" type="pres">
      <dgm:prSet presAssocID="{6372048F-FC50-41C1-B67D-0787658D3455}" presName="spaceRect" presStyleCnt="0"/>
      <dgm:spPr/>
    </dgm:pt>
    <dgm:pt modelId="{F3E5847F-A5C1-47B0-A3CE-537DFBEC5C11}" type="pres">
      <dgm:prSet presAssocID="{6372048F-FC50-41C1-B67D-0787658D3455}" presName="textRect" presStyleLbl="revTx" presStyleIdx="3" presStyleCnt="6">
        <dgm:presLayoutVars>
          <dgm:chMax val="1"/>
          <dgm:chPref val="1"/>
        </dgm:presLayoutVars>
      </dgm:prSet>
      <dgm:spPr/>
    </dgm:pt>
    <dgm:pt modelId="{0E2CFBC1-88D5-4A45-A3B1-345AAEFB2B1D}" type="pres">
      <dgm:prSet presAssocID="{B4425DFF-8061-4022-A464-0CC0522C91C8}" presName="sibTrans" presStyleCnt="0"/>
      <dgm:spPr/>
    </dgm:pt>
    <dgm:pt modelId="{07C2B3A2-8F11-4386-8C90-BF8A73A9EFE2}" type="pres">
      <dgm:prSet presAssocID="{D5C580E7-8FAC-46F0-A5F4-1736AF86A198}" presName="compNode" presStyleCnt="0"/>
      <dgm:spPr/>
    </dgm:pt>
    <dgm:pt modelId="{6FA23675-1BDE-4BDF-A5D4-4F34100E55A3}" type="pres">
      <dgm:prSet presAssocID="{D5C580E7-8FAC-46F0-A5F4-1736AF86A19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FB4109A-5BB0-422C-AD0A-733DF0FC0FFA}" type="pres">
      <dgm:prSet presAssocID="{D5C580E7-8FAC-46F0-A5F4-1736AF86A1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AD94212-D03D-4D7E-B0C4-7B0BA7BB574E}" type="pres">
      <dgm:prSet presAssocID="{D5C580E7-8FAC-46F0-A5F4-1736AF86A198}" presName="spaceRect" presStyleCnt="0"/>
      <dgm:spPr/>
    </dgm:pt>
    <dgm:pt modelId="{8F4418A7-215B-4C1A-8270-EA78EDEF905D}" type="pres">
      <dgm:prSet presAssocID="{D5C580E7-8FAC-46F0-A5F4-1736AF86A198}" presName="textRect" presStyleLbl="revTx" presStyleIdx="4" presStyleCnt="6">
        <dgm:presLayoutVars>
          <dgm:chMax val="1"/>
          <dgm:chPref val="1"/>
        </dgm:presLayoutVars>
      </dgm:prSet>
      <dgm:spPr/>
    </dgm:pt>
    <dgm:pt modelId="{232762C5-622E-4828-9B0B-4DDFE55B65AC}" type="pres">
      <dgm:prSet presAssocID="{CD87FF42-0DC6-40C2-A34A-F6A22030DA85}" presName="sibTrans" presStyleCnt="0"/>
      <dgm:spPr/>
    </dgm:pt>
    <dgm:pt modelId="{FF9C056D-71C4-4077-B5D3-D13955038BD7}" type="pres">
      <dgm:prSet presAssocID="{7BB5BCB2-20B9-4B9E-98AA-75834330AAF4}" presName="compNode" presStyleCnt="0"/>
      <dgm:spPr/>
    </dgm:pt>
    <dgm:pt modelId="{5B11D1BD-5BE4-4807-807F-1B4BE55DE95E}" type="pres">
      <dgm:prSet presAssocID="{7BB5BCB2-20B9-4B9E-98AA-75834330AAF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1B14B7A-23DC-4C7D-82A4-DE17BEA869CF}" type="pres">
      <dgm:prSet presAssocID="{7BB5BCB2-20B9-4B9E-98AA-75834330AA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0A6F587-4E07-41CB-AE94-03D970698EFB}" type="pres">
      <dgm:prSet presAssocID="{7BB5BCB2-20B9-4B9E-98AA-75834330AAF4}" presName="spaceRect" presStyleCnt="0"/>
      <dgm:spPr/>
    </dgm:pt>
    <dgm:pt modelId="{B4122FAF-E92A-4FAC-B8BB-457247E55FC4}" type="pres">
      <dgm:prSet presAssocID="{7BB5BCB2-20B9-4B9E-98AA-75834330AAF4}" presName="textRect" presStyleLbl="revTx" presStyleIdx="5" presStyleCnt="6" custLinFactNeighborX="105" custLinFactNeighborY="133">
        <dgm:presLayoutVars>
          <dgm:chMax val="1"/>
          <dgm:chPref val="1"/>
        </dgm:presLayoutVars>
      </dgm:prSet>
      <dgm:spPr/>
    </dgm:pt>
  </dgm:ptLst>
  <dgm:cxnLst>
    <dgm:cxn modelId="{0E7CD400-6973-49CF-91C9-D2DBD9EB82F8}" srcId="{59D03249-879C-4635-92E3-158F30733201}" destId="{5BBBE3CA-2798-4334-9E70-15F0009A72AA}" srcOrd="0" destOrd="0" parTransId="{6AD72F27-CA60-44F4-A159-A86CDCDDBCC0}" sibTransId="{56E11F0E-E353-4669-982E-62334BB59804}"/>
    <dgm:cxn modelId="{1EA2CB04-0022-4290-AD0B-116D5DE10DD2}" type="presOf" srcId="{59D03249-879C-4635-92E3-158F30733201}" destId="{EA363646-85A1-496C-9183-60E20EC0DA03}" srcOrd="0" destOrd="0" presId="urn:microsoft.com/office/officeart/2018/5/layout/IconLeafLabelList"/>
    <dgm:cxn modelId="{BA7B3D0A-EB9D-4F14-9914-23BB7E5D503B}" srcId="{59D03249-879C-4635-92E3-158F30733201}" destId="{2E2C6037-E2DC-42B5-8F3E-5C735D6856C3}" srcOrd="1" destOrd="0" parTransId="{A1A3DDFB-F5C0-4F72-A12F-D46F003835D2}" sibTransId="{8CAE7C0F-C730-41CB-82C7-54AB76498F67}"/>
    <dgm:cxn modelId="{EADE352B-266F-48C8-B816-B705F75A880B}" type="presOf" srcId="{5BBBE3CA-2798-4334-9E70-15F0009A72AA}" destId="{579A9630-51B5-403D-BD75-2EF0B3C523D7}" srcOrd="0" destOrd="0" presId="urn:microsoft.com/office/officeart/2018/5/layout/IconLeafLabelList"/>
    <dgm:cxn modelId="{EFCAC94F-A1DC-4AF8-87ED-2B47C115BA1B}" srcId="{59D03249-879C-4635-92E3-158F30733201}" destId="{6372048F-FC50-41C1-B67D-0787658D3455}" srcOrd="3" destOrd="0" parTransId="{827221E4-67D4-4FC1-8EC8-E258E5C2A1B6}" sibTransId="{B4425DFF-8061-4022-A464-0CC0522C91C8}"/>
    <dgm:cxn modelId="{E2B84756-5E42-48C3-BF02-4710F5AA0157}" type="presOf" srcId="{711A0DF5-FA63-40CB-8C21-634B1251161B}" destId="{E6BCAD96-C690-4CB2-BC4B-1A2C54721C3E}" srcOrd="0" destOrd="0" presId="urn:microsoft.com/office/officeart/2018/5/layout/IconLeafLabelList"/>
    <dgm:cxn modelId="{4FBB1C7B-6453-415C-AD3C-2ACB780B1599}" srcId="{59D03249-879C-4635-92E3-158F30733201}" destId="{D5C580E7-8FAC-46F0-A5F4-1736AF86A198}" srcOrd="4" destOrd="0" parTransId="{C8AE98B1-94AB-45F2-A7E3-AD8435091EB0}" sibTransId="{CD87FF42-0DC6-40C2-A34A-F6A22030DA85}"/>
    <dgm:cxn modelId="{99F17D94-0405-4C16-826B-EFF9D98CCAEB}" srcId="{59D03249-879C-4635-92E3-158F30733201}" destId="{7BB5BCB2-20B9-4B9E-98AA-75834330AAF4}" srcOrd="5" destOrd="0" parTransId="{DA740C6F-7244-42FA-BBCF-F2013FCF42ED}" sibTransId="{DCA5E184-DBE8-4506-B1F6-71CF53F81FEA}"/>
    <dgm:cxn modelId="{2FF633A9-342C-466F-8106-2105C0B26C65}" type="presOf" srcId="{6372048F-FC50-41C1-B67D-0787658D3455}" destId="{F3E5847F-A5C1-47B0-A3CE-537DFBEC5C11}" srcOrd="0" destOrd="0" presId="urn:microsoft.com/office/officeart/2018/5/layout/IconLeafLabelList"/>
    <dgm:cxn modelId="{C17123AF-F435-4E39-BE2D-B622DB97964E}" type="presOf" srcId="{D5C580E7-8FAC-46F0-A5F4-1736AF86A198}" destId="{8F4418A7-215B-4C1A-8270-EA78EDEF905D}" srcOrd="0" destOrd="0" presId="urn:microsoft.com/office/officeart/2018/5/layout/IconLeafLabelList"/>
    <dgm:cxn modelId="{5E5A79BB-CCEE-49A3-B6FB-043BF345E98F}" srcId="{59D03249-879C-4635-92E3-158F30733201}" destId="{711A0DF5-FA63-40CB-8C21-634B1251161B}" srcOrd="2" destOrd="0" parTransId="{10B69FEB-7274-4FDD-85CF-ABB2EACE176E}" sibTransId="{DBC8938D-B763-46DD-9F5F-58A5F5321B52}"/>
    <dgm:cxn modelId="{AB1852C7-2C30-4068-AC76-458BA4C82E81}" type="presOf" srcId="{7BB5BCB2-20B9-4B9E-98AA-75834330AAF4}" destId="{B4122FAF-E92A-4FAC-B8BB-457247E55FC4}" srcOrd="0" destOrd="0" presId="urn:microsoft.com/office/officeart/2018/5/layout/IconLeafLabelList"/>
    <dgm:cxn modelId="{B501BDEE-0074-445D-A936-2D191433055B}" type="presOf" srcId="{2E2C6037-E2DC-42B5-8F3E-5C735D6856C3}" destId="{41328EB9-DFE2-4AFC-B8E9-273DDDB297DC}" srcOrd="0" destOrd="0" presId="urn:microsoft.com/office/officeart/2018/5/layout/IconLeafLabelList"/>
    <dgm:cxn modelId="{66D31EFD-5CA6-493B-AD1C-4E2E4A43AB44}" type="presParOf" srcId="{EA363646-85A1-496C-9183-60E20EC0DA03}" destId="{61E3020A-F442-4A11-9F33-B132B2726E7D}" srcOrd="0" destOrd="0" presId="urn:microsoft.com/office/officeart/2018/5/layout/IconLeafLabelList"/>
    <dgm:cxn modelId="{3E13844F-C7E0-41A7-8623-327BD84646CD}" type="presParOf" srcId="{61E3020A-F442-4A11-9F33-B132B2726E7D}" destId="{FE225EC9-97AB-43AF-A31D-FDAD4D0E32DE}" srcOrd="0" destOrd="0" presId="urn:microsoft.com/office/officeart/2018/5/layout/IconLeafLabelList"/>
    <dgm:cxn modelId="{D1564D07-D50E-4D7D-8948-2DB1CA622360}" type="presParOf" srcId="{61E3020A-F442-4A11-9F33-B132B2726E7D}" destId="{F35146EB-8C9C-4CDB-8B78-84386910544D}" srcOrd="1" destOrd="0" presId="urn:microsoft.com/office/officeart/2018/5/layout/IconLeafLabelList"/>
    <dgm:cxn modelId="{9F7CBBD9-0966-4909-B69C-CE0000C498E9}" type="presParOf" srcId="{61E3020A-F442-4A11-9F33-B132B2726E7D}" destId="{A92C6C27-C2BF-4D31-84FB-972ED316DDD7}" srcOrd="2" destOrd="0" presId="urn:microsoft.com/office/officeart/2018/5/layout/IconLeafLabelList"/>
    <dgm:cxn modelId="{D0F613CA-E02B-449F-863B-D8302BB75AC7}" type="presParOf" srcId="{61E3020A-F442-4A11-9F33-B132B2726E7D}" destId="{579A9630-51B5-403D-BD75-2EF0B3C523D7}" srcOrd="3" destOrd="0" presId="urn:microsoft.com/office/officeart/2018/5/layout/IconLeafLabelList"/>
    <dgm:cxn modelId="{799DB6E2-D753-43E2-8E47-C94917D3F03F}" type="presParOf" srcId="{EA363646-85A1-496C-9183-60E20EC0DA03}" destId="{6476EC24-8952-43BF-86BF-66D825C5E297}" srcOrd="1" destOrd="0" presId="urn:microsoft.com/office/officeart/2018/5/layout/IconLeafLabelList"/>
    <dgm:cxn modelId="{738E9BDA-7268-4B3A-BD00-73CEEEFA62E8}" type="presParOf" srcId="{EA363646-85A1-496C-9183-60E20EC0DA03}" destId="{CA8630E4-3BC5-4ADF-9059-2916CFC3D7E2}" srcOrd="2" destOrd="0" presId="urn:microsoft.com/office/officeart/2018/5/layout/IconLeafLabelList"/>
    <dgm:cxn modelId="{0FD2995F-5E07-455E-AE91-B3875391B181}" type="presParOf" srcId="{CA8630E4-3BC5-4ADF-9059-2916CFC3D7E2}" destId="{E529C8D1-7491-45BF-B898-6C9EAD6ECA4C}" srcOrd="0" destOrd="0" presId="urn:microsoft.com/office/officeart/2018/5/layout/IconLeafLabelList"/>
    <dgm:cxn modelId="{6F718600-14A1-41DF-8EE9-03FB492D3AF1}" type="presParOf" srcId="{CA8630E4-3BC5-4ADF-9059-2916CFC3D7E2}" destId="{C97BF5D7-061E-4EC8-B55A-A709E22CE179}" srcOrd="1" destOrd="0" presId="urn:microsoft.com/office/officeart/2018/5/layout/IconLeafLabelList"/>
    <dgm:cxn modelId="{4C1E68EF-2B5C-4D9B-9AAA-7EE10306CC94}" type="presParOf" srcId="{CA8630E4-3BC5-4ADF-9059-2916CFC3D7E2}" destId="{752F0BA0-32AA-4120-9A97-B143E3650D5E}" srcOrd="2" destOrd="0" presId="urn:microsoft.com/office/officeart/2018/5/layout/IconLeafLabelList"/>
    <dgm:cxn modelId="{E4A0B0E5-7362-4FF4-AC67-4BD5FAF8F16E}" type="presParOf" srcId="{CA8630E4-3BC5-4ADF-9059-2916CFC3D7E2}" destId="{41328EB9-DFE2-4AFC-B8E9-273DDDB297DC}" srcOrd="3" destOrd="0" presId="urn:microsoft.com/office/officeart/2018/5/layout/IconLeafLabelList"/>
    <dgm:cxn modelId="{D186F09D-89CE-411D-9ABA-712AE3E0F5F9}" type="presParOf" srcId="{EA363646-85A1-496C-9183-60E20EC0DA03}" destId="{60222FAF-B2BE-4BDB-813B-E1E105D91276}" srcOrd="3" destOrd="0" presId="urn:microsoft.com/office/officeart/2018/5/layout/IconLeafLabelList"/>
    <dgm:cxn modelId="{19FC890C-A30E-4A2C-A74D-E495C04863C9}" type="presParOf" srcId="{EA363646-85A1-496C-9183-60E20EC0DA03}" destId="{EA1439C4-3F3B-4212-8C40-C1F62B25C1B0}" srcOrd="4" destOrd="0" presId="urn:microsoft.com/office/officeart/2018/5/layout/IconLeafLabelList"/>
    <dgm:cxn modelId="{7AF128CB-650D-4BC3-8A86-A81962D2304A}" type="presParOf" srcId="{EA1439C4-3F3B-4212-8C40-C1F62B25C1B0}" destId="{A990622E-ACA4-4262-8E24-3B85EED1335B}" srcOrd="0" destOrd="0" presId="urn:microsoft.com/office/officeart/2018/5/layout/IconLeafLabelList"/>
    <dgm:cxn modelId="{8A3DD640-4504-465F-B210-42C4600C27C7}" type="presParOf" srcId="{EA1439C4-3F3B-4212-8C40-C1F62B25C1B0}" destId="{556D3FA5-5E88-433C-A54F-F85ABB0AEE61}" srcOrd="1" destOrd="0" presId="urn:microsoft.com/office/officeart/2018/5/layout/IconLeafLabelList"/>
    <dgm:cxn modelId="{F7E605C2-2CB8-4F81-884C-650CA4D00625}" type="presParOf" srcId="{EA1439C4-3F3B-4212-8C40-C1F62B25C1B0}" destId="{A46D5197-C637-4BEC-9791-F1F2FC61BB94}" srcOrd="2" destOrd="0" presId="urn:microsoft.com/office/officeart/2018/5/layout/IconLeafLabelList"/>
    <dgm:cxn modelId="{7D394932-9B7F-4E06-A460-B6C7233EF44C}" type="presParOf" srcId="{EA1439C4-3F3B-4212-8C40-C1F62B25C1B0}" destId="{E6BCAD96-C690-4CB2-BC4B-1A2C54721C3E}" srcOrd="3" destOrd="0" presId="urn:microsoft.com/office/officeart/2018/5/layout/IconLeafLabelList"/>
    <dgm:cxn modelId="{6331A65A-CE9E-4769-AABE-D438FFCC8780}" type="presParOf" srcId="{EA363646-85A1-496C-9183-60E20EC0DA03}" destId="{EAEC0FA4-5CBC-4D7F-89FF-8F1A392E8DB1}" srcOrd="5" destOrd="0" presId="urn:microsoft.com/office/officeart/2018/5/layout/IconLeafLabelList"/>
    <dgm:cxn modelId="{9FD09A14-832A-45CE-B8C0-249EE8C9A358}" type="presParOf" srcId="{EA363646-85A1-496C-9183-60E20EC0DA03}" destId="{0B593F88-5E40-4C5E-9ACE-B523CFF1AA18}" srcOrd="6" destOrd="0" presId="urn:microsoft.com/office/officeart/2018/5/layout/IconLeafLabelList"/>
    <dgm:cxn modelId="{9A933B52-5C50-474F-8D7F-F95BA1C54058}" type="presParOf" srcId="{0B593F88-5E40-4C5E-9ACE-B523CFF1AA18}" destId="{FBA619A6-D521-4CF3-931C-A44DCDEA8BDE}" srcOrd="0" destOrd="0" presId="urn:microsoft.com/office/officeart/2018/5/layout/IconLeafLabelList"/>
    <dgm:cxn modelId="{FF1AD097-FF69-4338-8C88-BB6942A13FFB}" type="presParOf" srcId="{0B593F88-5E40-4C5E-9ACE-B523CFF1AA18}" destId="{BFCE9530-82F8-4D45-BAB0-FFB8E540F5FD}" srcOrd="1" destOrd="0" presId="urn:microsoft.com/office/officeart/2018/5/layout/IconLeafLabelList"/>
    <dgm:cxn modelId="{9ABA8B12-C736-468F-9F5C-CC7C7830F429}" type="presParOf" srcId="{0B593F88-5E40-4C5E-9ACE-B523CFF1AA18}" destId="{62BC2977-164C-4F80-B0F4-B4AB1862BD04}" srcOrd="2" destOrd="0" presId="urn:microsoft.com/office/officeart/2018/5/layout/IconLeafLabelList"/>
    <dgm:cxn modelId="{EEA155CA-A082-47D9-B274-8E6987C19837}" type="presParOf" srcId="{0B593F88-5E40-4C5E-9ACE-B523CFF1AA18}" destId="{F3E5847F-A5C1-47B0-A3CE-537DFBEC5C11}" srcOrd="3" destOrd="0" presId="urn:microsoft.com/office/officeart/2018/5/layout/IconLeafLabelList"/>
    <dgm:cxn modelId="{1AD90D2B-733D-45E9-B78E-2B3162D4D445}" type="presParOf" srcId="{EA363646-85A1-496C-9183-60E20EC0DA03}" destId="{0E2CFBC1-88D5-4A45-A3B1-345AAEFB2B1D}" srcOrd="7" destOrd="0" presId="urn:microsoft.com/office/officeart/2018/5/layout/IconLeafLabelList"/>
    <dgm:cxn modelId="{2E23A10F-DAF8-4ED6-BFAA-02F13998A9BA}" type="presParOf" srcId="{EA363646-85A1-496C-9183-60E20EC0DA03}" destId="{07C2B3A2-8F11-4386-8C90-BF8A73A9EFE2}" srcOrd="8" destOrd="0" presId="urn:microsoft.com/office/officeart/2018/5/layout/IconLeafLabelList"/>
    <dgm:cxn modelId="{87478EAF-4903-49A8-81E8-F2D5BBCE142E}" type="presParOf" srcId="{07C2B3A2-8F11-4386-8C90-BF8A73A9EFE2}" destId="{6FA23675-1BDE-4BDF-A5D4-4F34100E55A3}" srcOrd="0" destOrd="0" presId="urn:microsoft.com/office/officeart/2018/5/layout/IconLeafLabelList"/>
    <dgm:cxn modelId="{978DE441-9D1D-466A-A598-0C92619582C2}" type="presParOf" srcId="{07C2B3A2-8F11-4386-8C90-BF8A73A9EFE2}" destId="{1FB4109A-5BB0-422C-AD0A-733DF0FC0FFA}" srcOrd="1" destOrd="0" presId="urn:microsoft.com/office/officeart/2018/5/layout/IconLeafLabelList"/>
    <dgm:cxn modelId="{47CAABD4-2756-4767-9A28-0768AA0A5CC1}" type="presParOf" srcId="{07C2B3A2-8F11-4386-8C90-BF8A73A9EFE2}" destId="{5AD94212-D03D-4D7E-B0C4-7B0BA7BB574E}" srcOrd="2" destOrd="0" presId="urn:microsoft.com/office/officeart/2018/5/layout/IconLeafLabelList"/>
    <dgm:cxn modelId="{391BF0D7-B906-4A9F-A5E0-51A25648F331}" type="presParOf" srcId="{07C2B3A2-8F11-4386-8C90-BF8A73A9EFE2}" destId="{8F4418A7-215B-4C1A-8270-EA78EDEF905D}" srcOrd="3" destOrd="0" presId="urn:microsoft.com/office/officeart/2018/5/layout/IconLeafLabelList"/>
    <dgm:cxn modelId="{3E2CEB70-3F61-46F7-9D76-249D741EFBA3}" type="presParOf" srcId="{EA363646-85A1-496C-9183-60E20EC0DA03}" destId="{232762C5-622E-4828-9B0B-4DDFE55B65AC}" srcOrd="9" destOrd="0" presId="urn:microsoft.com/office/officeart/2018/5/layout/IconLeafLabelList"/>
    <dgm:cxn modelId="{3D8DA985-0A6C-43CD-BB02-02066C2D3935}" type="presParOf" srcId="{EA363646-85A1-496C-9183-60E20EC0DA03}" destId="{FF9C056D-71C4-4077-B5D3-D13955038BD7}" srcOrd="10" destOrd="0" presId="urn:microsoft.com/office/officeart/2018/5/layout/IconLeafLabelList"/>
    <dgm:cxn modelId="{610702BC-15FB-41ED-B38D-DB29DE64597C}" type="presParOf" srcId="{FF9C056D-71C4-4077-B5D3-D13955038BD7}" destId="{5B11D1BD-5BE4-4807-807F-1B4BE55DE95E}" srcOrd="0" destOrd="0" presId="urn:microsoft.com/office/officeart/2018/5/layout/IconLeafLabelList"/>
    <dgm:cxn modelId="{7FB1D98A-8DB7-4C93-9CE8-D8A23EBD54F2}" type="presParOf" srcId="{FF9C056D-71C4-4077-B5D3-D13955038BD7}" destId="{51B14B7A-23DC-4C7D-82A4-DE17BEA869CF}" srcOrd="1" destOrd="0" presId="urn:microsoft.com/office/officeart/2018/5/layout/IconLeafLabelList"/>
    <dgm:cxn modelId="{509B5C11-4697-4D13-A7F8-39F94B2D1085}" type="presParOf" srcId="{FF9C056D-71C4-4077-B5D3-D13955038BD7}" destId="{C0A6F587-4E07-41CB-AE94-03D970698EFB}" srcOrd="2" destOrd="0" presId="urn:microsoft.com/office/officeart/2018/5/layout/IconLeafLabelList"/>
    <dgm:cxn modelId="{106BBAFB-F3CC-4903-8ABB-3C583CA6DCE4}" type="presParOf" srcId="{FF9C056D-71C4-4077-B5D3-D13955038BD7}" destId="{B4122FAF-E92A-4FAC-B8BB-457247E55FC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56C89-7CF6-4EA6-BC75-292166EC0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DCC26-4035-47D9-9B46-3BADF01EF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adversaries use unknown techniques that can't be detected by predefined alerts or signatures. </a:t>
          </a:r>
        </a:p>
      </dgm:t>
    </dgm:pt>
    <dgm:pt modelId="{40CDB699-8D49-4EEF-8489-C445FD5D4CF0}" type="parTrans" cxnId="{4BA5A715-92D4-4C83-A694-FAAEAE899C8A}">
      <dgm:prSet/>
      <dgm:spPr/>
      <dgm:t>
        <a:bodyPr/>
        <a:lstStyle/>
        <a:p>
          <a:endParaRPr lang="en-US"/>
        </a:p>
      </dgm:t>
    </dgm:pt>
    <dgm:pt modelId="{024E375F-8252-497D-BA6C-0E3A48770252}" type="sibTrans" cxnId="{4BA5A715-92D4-4C83-A694-FAAEAE899C8A}">
      <dgm:prSet/>
      <dgm:spPr/>
      <dgm:t>
        <a:bodyPr/>
        <a:lstStyle/>
        <a:p>
          <a:endParaRPr lang="en-US"/>
        </a:p>
      </dgm:t>
    </dgm:pt>
    <dgm:pt modelId="{B87E976E-82AB-4D13-97EF-F0302726E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detection can result in false positives and noise due to lack of in-depth analytics. </a:t>
          </a:r>
        </a:p>
      </dgm:t>
    </dgm:pt>
    <dgm:pt modelId="{31C85F06-1C1D-4458-B61F-19E3344675D7}" type="parTrans" cxnId="{903D576C-9729-428C-928B-D2503777AC21}">
      <dgm:prSet/>
      <dgm:spPr/>
      <dgm:t>
        <a:bodyPr/>
        <a:lstStyle/>
        <a:p>
          <a:endParaRPr lang="en-US"/>
        </a:p>
      </dgm:t>
    </dgm:pt>
    <dgm:pt modelId="{5E1CE200-5EDD-4433-9024-B86672743538}" type="sibTrans" cxnId="{903D576C-9729-428C-928B-D2503777AC21}">
      <dgm:prSet/>
      <dgm:spPr/>
      <dgm:t>
        <a:bodyPr/>
        <a:lstStyle/>
        <a:p>
          <a:endParaRPr lang="en-US"/>
        </a:p>
      </dgm:t>
    </dgm:pt>
    <dgm:pt modelId="{D7055509-2E2A-4349-BFC5-AE9D853E9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Outsourcing real-time detection to external SOCs can result in increased noise due to lack of context on your environment.</a:t>
          </a:r>
        </a:p>
      </dgm:t>
    </dgm:pt>
    <dgm:pt modelId="{538FDD18-0FE5-40FE-8F05-3023B9558DFC}" type="parTrans" cxnId="{1928E045-DEBD-4152-9CE5-3F46F83F079F}">
      <dgm:prSet/>
      <dgm:spPr/>
      <dgm:t>
        <a:bodyPr/>
        <a:lstStyle/>
        <a:p>
          <a:endParaRPr lang="en-US"/>
        </a:p>
      </dgm:t>
    </dgm:pt>
    <dgm:pt modelId="{04CCBC72-0688-4F91-B97B-0ED4D0FED26F}" type="sibTrans" cxnId="{1928E045-DEBD-4152-9CE5-3F46F83F079F}">
      <dgm:prSet/>
      <dgm:spPr/>
      <dgm:t>
        <a:bodyPr/>
        <a:lstStyle/>
        <a:p>
          <a:endParaRPr lang="en-US"/>
        </a:p>
      </dgm:t>
    </dgm:pt>
    <dgm:pt modelId="{0E3EEF19-A7DA-49C0-9773-31B79E2AA949}" type="pres">
      <dgm:prSet presAssocID="{B2C56C89-7CF6-4EA6-BC75-292166EC0962}" presName="root" presStyleCnt="0">
        <dgm:presLayoutVars>
          <dgm:dir/>
          <dgm:resizeHandles val="exact"/>
        </dgm:presLayoutVars>
      </dgm:prSet>
      <dgm:spPr/>
    </dgm:pt>
    <dgm:pt modelId="{8746314E-61C9-408D-9B40-051417980B64}" type="pres">
      <dgm:prSet presAssocID="{F59DCC26-4035-47D9-9B46-3BADF01EF39F}" presName="compNode" presStyleCnt="0"/>
      <dgm:spPr/>
    </dgm:pt>
    <dgm:pt modelId="{48757C82-D070-47B9-A7D2-F5A727205367}" type="pres">
      <dgm:prSet presAssocID="{F59DCC26-4035-47D9-9B46-3BADF01EF39F}" presName="bgRect" presStyleLbl="bgShp" presStyleIdx="0" presStyleCnt="3"/>
      <dgm:spPr/>
    </dgm:pt>
    <dgm:pt modelId="{B9674B60-4B08-4C43-88C7-4BAF7DCD1176}" type="pres">
      <dgm:prSet presAssocID="{F59DCC26-4035-47D9-9B46-3BADF01EF3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482A10E-121C-431F-972F-4699823D77B9}" type="pres">
      <dgm:prSet presAssocID="{F59DCC26-4035-47D9-9B46-3BADF01EF39F}" presName="spaceRect" presStyleCnt="0"/>
      <dgm:spPr/>
    </dgm:pt>
    <dgm:pt modelId="{2E4BB23D-E107-465F-805E-D436486AF70F}" type="pres">
      <dgm:prSet presAssocID="{F59DCC26-4035-47D9-9B46-3BADF01EF39F}" presName="parTx" presStyleLbl="revTx" presStyleIdx="0" presStyleCnt="3">
        <dgm:presLayoutVars>
          <dgm:chMax val="0"/>
          <dgm:chPref val="0"/>
        </dgm:presLayoutVars>
      </dgm:prSet>
      <dgm:spPr/>
    </dgm:pt>
    <dgm:pt modelId="{56A37794-CBE2-4AFA-B4AE-FA783A9713BD}" type="pres">
      <dgm:prSet presAssocID="{024E375F-8252-497D-BA6C-0E3A48770252}" presName="sibTrans" presStyleCnt="0"/>
      <dgm:spPr/>
    </dgm:pt>
    <dgm:pt modelId="{F79EBFD9-B04E-4C35-8398-8CDB8B0C56C3}" type="pres">
      <dgm:prSet presAssocID="{B87E976E-82AB-4D13-97EF-F0302726EAA5}" presName="compNode" presStyleCnt="0"/>
      <dgm:spPr/>
    </dgm:pt>
    <dgm:pt modelId="{E71A3C74-64CF-418F-A1BF-B67452388871}" type="pres">
      <dgm:prSet presAssocID="{B87E976E-82AB-4D13-97EF-F0302726EAA5}" presName="bgRect" presStyleLbl="bgShp" presStyleIdx="1" presStyleCnt="3"/>
      <dgm:spPr/>
    </dgm:pt>
    <dgm:pt modelId="{43362B50-ED50-4030-ADA7-90E1EBDCFA59}" type="pres">
      <dgm:prSet presAssocID="{B87E976E-82AB-4D13-97EF-F0302726E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3F7ED0-D864-46B3-BEDC-445180A91CA9}" type="pres">
      <dgm:prSet presAssocID="{B87E976E-82AB-4D13-97EF-F0302726EAA5}" presName="spaceRect" presStyleCnt="0"/>
      <dgm:spPr/>
    </dgm:pt>
    <dgm:pt modelId="{A13A83A9-76E2-4E08-9BBA-780D515FF460}" type="pres">
      <dgm:prSet presAssocID="{B87E976E-82AB-4D13-97EF-F0302726EAA5}" presName="parTx" presStyleLbl="revTx" presStyleIdx="1" presStyleCnt="3">
        <dgm:presLayoutVars>
          <dgm:chMax val="0"/>
          <dgm:chPref val="0"/>
        </dgm:presLayoutVars>
      </dgm:prSet>
      <dgm:spPr/>
    </dgm:pt>
    <dgm:pt modelId="{E77726E9-8103-459D-9F68-02107FF6B167}" type="pres">
      <dgm:prSet presAssocID="{5E1CE200-5EDD-4433-9024-B86672743538}" presName="sibTrans" presStyleCnt="0"/>
      <dgm:spPr/>
    </dgm:pt>
    <dgm:pt modelId="{7BDF37E9-05DF-4AC2-8AC6-A3EFC086AA97}" type="pres">
      <dgm:prSet presAssocID="{D7055509-2E2A-4349-BFC5-AE9D853E9230}" presName="compNode" presStyleCnt="0"/>
      <dgm:spPr/>
    </dgm:pt>
    <dgm:pt modelId="{F7B47B8F-C9BB-4598-8093-5F1A0D7FAA27}" type="pres">
      <dgm:prSet presAssocID="{D7055509-2E2A-4349-BFC5-AE9D853E9230}" presName="bgRect" presStyleLbl="bgShp" presStyleIdx="2" presStyleCnt="3"/>
      <dgm:spPr/>
    </dgm:pt>
    <dgm:pt modelId="{9363C955-6816-4135-A79E-4B9FE406890F}" type="pres">
      <dgm:prSet presAssocID="{D7055509-2E2A-4349-BFC5-AE9D853E92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54FF464-22E8-4FA0-92AD-D0C5DD53731F}" type="pres">
      <dgm:prSet presAssocID="{D7055509-2E2A-4349-BFC5-AE9D853E9230}" presName="spaceRect" presStyleCnt="0"/>
      <dgm:spPr/>
    </dgm:pt>
    <dgm:pt modelId="{2DAD7C10-366B-48B6-A8DF-CC8E628F565F}" type="pres">
      <dgm:prSet presAssocID="{D7055509-2E2A-4349-BFC5-AE9D853E92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A5A715-92D4-4C83-A694-FAAEAE899C8A}" srcId="{B2C56C89-7CF6-4EA6-BC75-292166EC0962}" destId="{F59DCC26-4035-47D9-9B46-3BADF01EF39F}" srcOrd="0" destOrd="0" parTransId="{40CDB699-8D49-4EEF-8489-C445FD5D4CF0}" sibTransId="{024E375F-8252-497D-BA6C-0E3A48770252}"/>
    <dgm:cxn modelId="{1928E045-DEBD-4152-9CE5-3F46F83F079F}" srcId="{B2C56C89-7CF6-4EA6-BC75-292166EC0962}" destId="{D7055509-2E2A-4349-BFC5-AE9D853E9230}" srcOrd="2" destOrd="0" parTransId="{538FDD18-0FE5-40FE-8F05-3023B9558DFC}" sibTransId="{04CCBC72-0688-4F91-B97B-0ED4D0FED26F}"/>
    <dgm:cxn modelId="{903D576C-9729-428C-928B-D2503777AC21}" srcId="{B2C56C89-7CF6-4EA6-BC75-292166EC0962}" destId="{B87E976E-82AB-4D13-97EF-F0302726EAA5}" srcOrd="1" destOrd="0" parTransId="{31C85F06-1C1D-4458-B61F-19E3344675D7}" sibTransId="{5E1CE200-5EDD-4433-9024-B86672743538}"/>
    <dgm:cxn modelId="{5A5B6857-0F42-4A55-8E4C-AB36C4694615}" type="presOf" srcId="{B87E976E-82AB-4D13-97EF-F0302726EAA5}" destId="{A13A83A9-76E2-4E08-9BBA-780D515FF460}" srcOrd="0" destOrd="0" presId="urn:microsoft.com/office/officeart/2018/2/layout/IconVerticalSolidList"/>
    <dgm:cxn modelId="{3530EF89-8E7C-48F4-A423-18BCB3612C84}" type="presOf" srcId="{D7055509-2E2A-4349-BFC5-AE9D853E9230}" destId="{2DAD7C10-366B-48B6-A8DF-CC8E628F565F}" srcOrd="0" destOrd="0" presId="urn:microsoft.com/office/officeart/2018/2/layout/IconVerticalSolidList"/>
    <dgm:cxn modelId="{12C492BF-EA92-4071-9827-7B1C01AF0CA0}" type="presOf" srcId="{F59DCC26-4035-47D9-9B46-3BADF01EF39F}" destId="{2E4BB23D-E107-465F-805E-D436486AF70F}" srcOrd="0" destOrd="0" presId="urn:microsoft.com/office/officeart/2018/2/layout/IconVerticalSolidList"/>
    <dgm:cxn modelId="{A29F16FE-405B-4642-A644-7C3FEC172FB4}" type="presOf" srcId="{B2C56C89-7CF6-4EA6-BC75-292166EC0962}" destId="{0E3EEF19-A7DA-49C0-9773-31B79E2AA949}" srcOrd="0" destOrd="0" presId="urn:microsoft.com/office/officeart/2018/2/layout/IconVerticalSolidList"/>
    <dgm:cxn modelId="{1F7BECDD-C277-43B3-9126-786D540CCE7C}" type="presParOf" srcId="{0E3EEF19-A7DA-49C0-9773-31B79E2AA949}" destId="{8746314E-61C9-408D-9B40-051417980B64}" srcOrd="0" destOrd="0" presId="urn:microsoft.com/office/officeart/2018/2/layout/IconVerticalSolidList"/>
    <dgm:cxn modelId="{0C5B9012-A03C-409A-9521-97A1F96334C2}" type="presParOf" srcId="{8746314E-61C9-408D-9B40-051417980B64}" destId="{48757C82-D070-47B9-A7D2-F5A727205367}" srcOrd="0" destOrd="0" presId="urn:microsoft.com/office/officeart/2018/2/layout/IconVerticalSolidList"/>
    <dgm:cxn modelId="{4B8A4687-F7AF-4CDB-A6C6-50AF75A5322D}" type="presParOf" srcId="{8746314E-61C9-408D-9B40-051417980B64}" destId="{B9674B60-4B08-4C43-88C7-4BAF7DCD1176}" srcOrd="1" destOrd="0" presId="urn:microsoft.com/office/officeart/2018/2/layout/IconVerticalSolidList"/>
    <dgm:cxn modelId="{0B938D12-50C3-4A8D-A086-9E2F88EDF01E}" type="presParOf" srcId="{8746314E-61C9-408D-9B40-051417980B64}" destId="{8482A10E-121C-431F-972F-4699823D77B9}" srcOrd="2" destOrd="0" presId="urn:microsoft.com/office/officeart/2018/2/layout/IconVerticalSolidList"/>
    <dgm:cxn modelId="{3922D638-BF36-44BE-B55A-6D513C7769A0}" type="presParOf" srcId="{8746314E-61C9-408D-9B40-051417980B64}" destId="{2E4BB23D-E107-465F-805E-D436486AF70F}" srcOrd="3" destOrd="0" presId="urn:microsoft.com/office/officeart/2018/2/layout/IconVerticalSolidList"/>
    <dgm:cxn modelId="{1BE0123B-E39A-417B-9A73-03DC04834449}" type="presParOf" srcId="{0E3EEF19-A7DA-49C0-9773-31B79E2AA949}" destId="{56A37794-CBE2-4AFA-B4AE-FA783A9713BD}" srcOrd="1" destOrd="0" presId="urn:microsoft.com/office/officeart/2018/2/layout/IconVerticalSolidList"/>
    <dgm:cxn modelId="{905F4FFC-50B5-4D14-BDAA-8F5CAFA425C5}" type="presParOf" srcId="{0E3EEF19-A7DA-49C0-9773-31B79E2AA949}" destId="{F79EBFD9-B04E-4C35-8398-8CDB8B0C56C3}" srcOrd="2" destOrd="0" presId="urn:microsoft.com/office/officeart/2018/2/layout/IconVerticalSolidList"/>
    <dgm:cxn modelId="{70F000A8-6C2E-4B89-BCC8-514358D2BE8D}" type="presParOf" srcId="{F79EBFD9-B04E-4C35-8398-8CDB8B0C56C3}" destId="{E71A3C74-64CF-418F-A1BF-B67452388871}" srcOrd="0" destOrd="0" presId="urn:microsoft.com/office/officeart/2018/2/layout/IconVerticalSolidList"/>
    <dgm:cxn modelId="{F000BF0E-5DDF-4CA2-8F8B-F27F958903E3}" type="presParOf" srcId="{F79EBFD9-B04E-4C35-8398-8CDB8B0C56C3}" destId="{43362B50-ED50-4030-ADA7-90E1EBDCFA59}" srcOrd="1" destOrd="0" presId="urn:microsoft.com/office/officeart/2018/2/layout/IconVerticalSolidList"/>
    <dgm:cxn modelId="{19C3062A-EDDE-46A0-9194-6F69415EB6E0}" type="presParOf" srcId="{F79EBFD9-B04E-4C35-8398-8CDB8B0C56C3}" destId="{9C3F7ED0-D864-46B3-BEDC-445180A91CA9}" srcOrd="2" destOrd="0" presId="urn:microsoft.com/office/officeart/2018/2/layout/IconVerticalSolidList"/>
    <dgm:cxn modelId="{787A4C5E-6C00-48E1-9B51-D009A13AEDE6}" type="presParOf" srcId="{F79EBFD9-B04E-4C35-8398-8CDB8B0C56C3}" destId="{A13A83A9-76E2-4E08-9BBA-780D515FF460}" srcOrd="3" destOrd="0" presId="urn:microsoft.com/office/officeart/2018/2/layout/IconVerticalSolidList"/>
    <dgm:cxn modelId="{92527380-F697-4A95-B736-DF3AB20D7B7C}" type="presParOf" srcId="{0E3EEF19-A7DA-49C0-9773-31B79E2AA949}" destId="{E77726E9-8103-459D-9F68-02107FF6B167}" srcOrd="3" destOrd="0" presId="urn:microsoft.com/office/officeart/2018/2/layout/IconVerticalSolidList"/>
    <dgm:cxn modelId="{E4CF1F3F-BC1E-4F82-AFCE-8EECBDF7232C}" type="presParOf" srcId="{0E3EEF19-A7DA-49C0-9773-31B79E2AA949}" destId="{7BDF37E9-05DF-4AC2-8AC6-A3EFC086AA97}" srcOrd="4" destOrd="0" presId="urn:microsoft.com/office/officeart/2018/2/layout/IconVerticalSolidList"/>
    <dgm:cxn modelId="{707F2317-A015-4959-B9DF-8D20DE8F7CBD}" type="presParOf" srcId="{7BDF37E9-05DF-4AC2-8AC6-A3EFC086AA97}" destId="{F7B47B8F-C9BB-4598-8093-5F1A0D7FAA27}" srcOrd="0" destOrd="0" presId="urn:microsoft.com/office/officeart/2018/2/layout/IconVerticalSolidList"/>
    <dgm:cxn modelId="{0DFB6289-9F75-436B-A510-C912D6C78683}" type="presParOf" srcId="{7BDF37E9-05DF-4AC2-8AC6-A3EFC086AA97}" destId="{9363C955-6816-4135-A79E-4B9FE406890F}" srcOrd="1" destOrd="0" presId="urn:microsoft.com/office/officeart/2018/2/layout/IconVerticalSolidList"/>
    <dgm:cxn modelId="{B16F5A6A-4F38-4BB1-8AE2-9CB4A001724B}" type="presParOf" srcId="{7BDF37E9-05DF-4AC2-8AC6-A3EFC086AA97}" destId="{E54FF464-22E8-4FA0-92AD-D0C5DD53731F}" srcOrd="2" destOrd="0" presId="urn:microsoft.com/office/officeart/2018/2/layout/IconVerticalSolidList"/>
    <dgm:cxn modelId="{95E55BCC-554E-4602-8BB1-C3F6EA0D1745}" type="presParOf" srcId="{7BDF37E9-05DF-4AC2-8AC6-A3EFC086AA97}" destId="{2DAD7C10-366B-48B6-A8DF-CC8E628F56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C2DE11-4DF8-48D5-A715-C0B47CEAFE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A3362C-0FED-4053-A1C6-81EC816D90AE}">
      <dgm:prSet/>
      <dgm:spPr/>
      <dgm:t>
        <a:bodyPr/>
        <a:lstStyle/>
        <a:p>
          <a:pPr>
            <a:defRPr cap="all"/>
          </a:pPr>
          <a:r>
            <a:rPr lang="en-US"/>
            <a:t>Experienced analyst who understands attacks and your environment</a:t>
          </a:r>
        </a:p>
      </dgm:t>
    </dgm:pt>
    <dgm:pt modelId="{AE0059A7-BCD2-45B0-8FEE-BA20B06A7129}" type="parTrans" cxnId="{4D528849-151D-4352-9E19-3434AD3AE982}">
      <dgm:prSet/>
      <dgm:spPr/>
      <dgm:t>
        <a:bodyPr/>
        <a:lstStyle/>
        <a:p>
          <a:endParaRPr lang="en-US"/>
        </a:p>
      </dgm:t>
    </dgm:pt>
    <dgm:pt modelId="{EBEBEC41-AA2E-4E43-8F6F-A1109E787125}" type="sibTrans" cxnId="{4D528849-151D-4352-9E19-3434AD3AE982}">
      <dgm:prSet/>
      <dgm:spPr/>
      <dgm:t>
        <a:bodyPr/>
        <a:lstStyle/>
        <a:p>
          <a:endParaRPr lang="en-US"/>
        </a:p>
      </dgm:t>
    </dgm:pt>
    <dgm:pt modelId="{76955EFE-BCFA-4D14-B66A-B5DD4FE44A72}">
      <dgm:prSet/>
      <dgm:spPr/>
      <dgm:t>
        <a:bodyPr/>
        <a:lstStyle/>
        <a:p>
          <a:pPr>
            <a:defRPr cap="all"/>
          </a:pPr>
          <a:r>
            <a:rPr lang="en-US"/>
            <a:t>Large collection of logs from different parts of your environment </a:t>
          </a:r>
        </a:p>
      </dgm:t>
    </dgm:pt>
    <dgm:pt modelId="{A722E432-80D8-4D0F-95E9-DD84D749513C}" type="parTrans" cxnId="{FBBDF5F0-EFCB-4034-8EE7-5700A67484EA}">
      <dgm:prSet/>
      <dgm:spPr/>
      <dgm:t>
        <a:bodyPr/>
        <a:lstStyle/>
        <a:p>
          <a:endParaRPr lang="en-US"/>
        </a:p>
      </dgm:t>
    </dgm:pt>
    <dgm:pt modelId="{42C20109-C532-4195-B408-605C31FC5F31}" type="sibTrans" cxnId="{FBBDF5F0-EFCB-4034-8EE7-5700A67484EA}">
      <dgm:prSet/>
      <dgm:spPr/>
      <dgm:t>
        <a:bodyPr/>
        <a:lstStyle/>
        <a:p>
          <a:endParaRPr lang="en-US"/>
        </a:p>
      </dgm:t>
    </dgm:pt>
    <dgm:pt modelId="{00C20A2C-D735-4644-9D24-3A491C744E3C}">
      <dgm:prSet/>
      <dgm:spPr/>
      <dgm:t>
        <a:bodyPr/>
        <a:lstStyle/>
        <a:p>
          <a:pPr>
            <a:defRPr cap="all"/>
          </a:pPr>
          <a:r>
            <a:rPr lang="en-US"/>
            <a:t>Centralized data repository for collecting logs </a:t>
          </a:r>
        </a:p>
      </dgm:t>
    </dgm:pt>
    <dgm:pt modelId="{48E70B50-B43E-47BE-A2D8-998E904BF4BB}" type="parTrans" cxnId="{C8FEDB0E-9D3A-4723-8734-4B88314B1691}">
      <dgm:prSet/>
      <dgm:spPr/>
      <dgm:t>
        <a:bodyPr/>
        <a:lstStyle/>
        <a:p>
          <a:endParaRPr lang="en-US"/>
        </a:p>
      </dgm:t>
    </dgm:pt>
    <dgm:pt modelId="{4D0FAB16-387A-4F17-A163-21A73EF92C03}" type="sibTrans" cxnId="{C8FEDB0E-9D3A-4723-8734-4B88314B1691}">
      <dgm:prSet/>
      <dgm:spPr/>
      <dgm:t>
        <a:bodyPr/>
        <a:lstStyle/>
        <a:p>
          <a:endParaRPr lang="en-US"/>
        </a:p>
      </dgm:t>
    </dgm:pt>
    <dgm:pt modelId="{0C8196BC-1359-4CDB-8061-8AEDE7F5CE31}">
      <dgm:prSet/>
      <dgm:spPr/>
      <dgm:t>
        <a:bodyPr/>
        <a:lstStyle/>
        <a:p>
          <a:pPr>
            <a:defRPr cap="all"/>
          </a:pPr>
          <a:r>
            <a:rPr lang="en-US"/>
            <a:t>Visualization tool for deeper analysis and investigation</a:t>
          </a:r>
        </a:p>
      </dgm:t>
    </dgm:pt>
    <dgm:pt modelId="{34A857F8-78A8-4D2B-8644-4460F86AFA52}" type="parTrans" cxnId="{7A4BD0F5-9354-4A94-903D-C258C3E095C3}">
      <dgm:prSet/>
      <dgm:spPr/>
      <dgm:t>
        <a:bodyPr/>
        <a:lstStyle/>
        <a:p>
          <a:endParaRPr lang="en-US"/>
        </a:p>
      </dgm:t>
    </dgm:pt>
    <dgm:pt modelId="{4D65D1D4-A907-4DF8-B8AC-DC1E36320E50}" type="sibTrans" cxnId="{7A4BD0F5-9354-4A94-903D-C258C3E095C3}">
      <dgm:prSet/>
      <dgm:spPr/>
      <dgm:t>
        <a:bodyPr/>
        <a:lstStyle/>
        <a:p>
          <a:endParaRPr lang="en-US"/>
        </a:p>
      </dgm:t>
    </dgm:pt>
    <dgm:pt modelId="{D68EC9DF-C0F9-47DB-8B85-E8A2C503CD57}" type="pres">
      <dgm:prSet presAssocID="{F6C2DE11-4DF8-48D5-A715-C0B47CEAFE10}" presName="root" presStyleCnt="0">
        <dgm:presLayoutVars>
          <dgm:dir/>
          <dgm:resizeHandles val="exact"/>
        </dgm:presLayoutVars>
      </dgm:prSet>
      <dgm:spPr/>
    </dgm:pt>
    <dgm:pt modelId="{62B288A1-2816-488C-BD1A-AAD5295F60D0}" type="pres">
      <dgm:prSet presAssocID="{66A3362C-0FED-4053-A1C6-81EC816D90AE}" presName="compNode" presStyleCnt="0"/>
      <dgm:spPr/>
    </dgm:pt>
    <dgm:pt modelId="{A4C1981A-EA72-40AF-8523-2D80C71CFC4E}" type="pres">
      <dgm:prSet presAssocID="{66A3362C-0FED-4053-A1C6-81EC816D90A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A6B400E-7147-4751-9F52-C45D2E67AA6A}" type="pres">
      <dgm:prSet presAssocID="{66A3362C-0FED-4053-A1C6-81EC816D9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C7B7B01-3B8D-4C6A-9C9C-71E570A5E182}" type="pres">
      <dgm:prSet presAssocID="{66A3362C-0FED-4053-A1C6-81EC816D90AE}" presName="spaceRect" presStyleCnt="0"/>
      <dgm:spPr/>
    </dgm:pt>
    <dgm:pt modelId="{9CD02037-DC5A-4600-9874-A6E960040927}" type="pres">
      <dgm:prSet presAssocID="{66A3362C-0FED-4053-A1C6-81EC816D90AE}" presName="textRect" presStyleLbl="revTx" presStyleIdx="0" presStyleCnt="4">
        <dgm:presLayoutVars>
          <dgm:chMax val="1"/>
          <dgm:chPref val="1"/>
        </dgm:presLayoutVars>
      </dgm:prSet>
      <dgm:spPr/>
    </dgm:pt>
    <dgm:pt modelId="{59A103C6-6610-4F74-8110-C55E2734CB93}" type="pres">
      <dgm:prSet presAssocID="{EBEBEC41-AA2E-4E43-8F6F-A1109E787125}" presName="sibTrans" presStyleCnt="0"/>
      <dgm:spPr/>
    </dgm:pt>
    <dgm:pt modelId="{FA67A530-1614-43DE-9E4C-A306AB407F63}" type="pres">
      <dgm:prSet presAssocID="{76955EFE-BCFA-4D14-B66A-B5DD4FE44A72}" presName="compNode" presStyleCnt="0"/>
      <dgm:spPr/>
    </dgm:pt>
    <dgm:pt modelId="{93EC5A42-BD79-4C9A-83E4-FF149BCB4AB2}" type="pres">
      <dgm:prSet presAssocID="{76955EFE-BCFA-4D14-B66A-B5DD4FE44A7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2EC284-6BC2-4A1C-8012-B1B920164CE9}" type="pres">
      <dgm:prSet presAssocID="{76955EFE-BCFA-4D14-B66A-B5DD4FE44A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91BBD3B-F287-4A8B-B826-DD6AC7938658}" type="pres">
      <dgm:prSet presAssocID="{76955EFE-BCFA-4D14-B66A-B5DD4FE44A72}" presName="spaceRect" presStyleCnt="0"/>
      <dgm:spPr/>
    </dgm:pt>
    <dgm:pt modelId="{F273B264-3F15-46FB-B792-B11BB8ACF042}" type="pres">
      <dgm:prSet presAssocID="{76955EFE-BCFA-4D14-B66A-B5DD4FE44A72}" presName="textRect" presStyleLbl="revTx" presStyleIdx="1" presStyleCnt="4">
        <dgm:presLayoutVars>
          <dgm:chMax val="1"/>
          <dgm:chPref val="1"/>
        </dgm:presLayoutVars>
      </dgm:prSet>
      <dgm:spPr/>
    </dgm:pt>
    <dgm:pt modelId="{8D39E721-DC31-4255-A4E4-7CAB04F55D23}" type="pres">
      <dgm:prSet presAssocID="{42C20109-C532-4195-B408-605C31FC5F31}" presName="sibTrans" presStyleCnt="0"/>
      <dgm:spPr/>
    </dgm:pt>
    <dgm:pt modelId="{2C159096-8690-44D0-8D19-0C2CF0E21BAE}" type="pres">
      <dgm:prSet presAssocID="{00C20A2C-D735-4644-9D24-3A491C744E3C}" presName="compNode" presStyleCnt="0"/>
      <dgm:spPr/>
    </dgm:pt>
    <dgm:pt modelId="{7A139C0B-EE72-4940-AA3D-D62A4289CC43}" type="pres">
      <dgm:prSet presAssocID="{00C20A2C-D735-4644-9D24-3A491C744E3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E74FF73-F9E2-4B77-B1C1-AB955F5E51CC}" type="pres">
      <dgm:prSet presAssocID="{00C20A2C-D735-4644-9D24-3A491C744E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129CC1-757A-4BDD-AF3E-220688E12AEC}" type="pres">
      <dgm:prSet presAssocID="{00C20A2C-D735-4644-9D24-3A491C744E3C}" presName="spaceRect" presStyleCnt="0"/>
      <dgm:spPr/>
    </dgm:pt>
    <dgm:pt modelId="{2A24F666-84E6-439E-A804-35C9BB3E2A37}" type="pres">
      <dgm:prSet presAssocID="{00C20A2C-D735-4644-9D24-3A491C744E3C}" presName="textRect" presStyleLbl="revTx" presStyleIdx="2" presStyleCnt="4">
        <dgm:presLayoutVars>
          <dgm:chMax val="1"/>
          <dgm:chPref val="1"/>
        </dgm:presLayoutVars>
      </dgm:prSet>
      <dgm:spPr/>
    </dgm:pt>
    <dgm:pt modelId="{01E8F775-09F7-4ADD-8E5E-507DC11113F7}" type="pres">
      <dgm:prSet presAssocID="{4D0FAB16-387A-4F17-A163-21A73EF92C03}" presName="sibTrans" presStyleCnt="0"/>
      <dgm:spPr/>
    </dgm:pt>
    <dgm:pt modelId="{D7DB6652-C961-4059-A71B-2613C63215FA}" type="pres">
      <dgm:prSet presAssocID="{0C8196BC-1359-4CDB-8061-8AEDE7F5CE31}" presName="compNode" presStyleCnt="0"/>
      <dgm:spPr/>
    </dgm:pt>
    <dgm:pt modelId="{E28F6EC3-4B8A-4748-8356-2ED6FC6D246F}" type="pres">
      <dgm:prSet presAssocID="{0C8196BC-1359-4CDB-8061-8AEDE7F5CE3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13A537-8EA2-41F1-B9B1-6557ED968189}" type="pres">
      <dgm:prSet presAssocID="{0C8196BC-1359-4CDB-8061-8AEDE7F5CE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81E92E-B598-4956-9594-08EC33DC4226}" type="pres">
      <dgm:prSet presAssocID="{0C8196BC-1359-4CDB-8061-8AEDE7F5CE31}" presName="spaceRect" presStyleCnt="0"/>
      <dgm:spPr/>
    </dgm:pt>
    <dgm:pt modelId="{59A398D6-E388-4430-9EDB-D8054438C913}" type="pres">
      <dgm:prSet presAssocID="{0C8196BC-1359-4CDB-8061-8AEDE7F5CE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FEDB0E-9D3A-4723-8734-4B88314B1691}" srcId="{F6C2DE11-4DF8-48D5-A715-C0B47CEAFE10}" destId="{00C20A2C-D735-4644-9D24-3A491C744E3C}" srcOrd="2" destOrd="0" parTransId="{48E70B50-B43E-47BE-A2D8-998E904BF4BB}" sibTransId="{4D0FAB16-387A-4F17-A163-21A73EF92C03}"/>
    <dgm:cxn modelId="{BF349A1E-A64E-4AAD-9FD9-322C22714C74}" type="presOf" srcId="{F6C2DE11-4DF8-48D5-A715-C0B47CEAFE10}" destId="{D68EC9DF-C0F9-47DB-8B85-E8A2C503CD57}" srcOrd="0" destOrd="0" presId="urn:microsoft.com/office/officeart/2018/5/layout/IconLeafLabelList"/>
    <dgm:cxn modelId="{85C6602E-6526-4FB9-B53E-CE8F1579FCCD}" type="presOf" srcId="{00C20A2C-D735-4644-9D24-3A491C744E3C}" destId="{2A24F666-84E6-439E-A804-35C9BB3E2A37}" srcOrd="0" destOrd="0" presId="urn:microsoft.com/office/officeart/2018/5/layout/IconLeafLabelList"/>
    <dgm:cxn modelId="{4D528849-151D-4352-9E19-3434AD3AE982}" srcId="{F6C2DE11-4DF8-48D5-A715-C0B47CEAFE10}" destId="{66A3362C-0FED-4053-A1C6-81EC816D90AE}" srcOrd="0" destOrd="0" parTransId="{AE0059A7-BCD2-45B0-8FEE-BA20B06A7129}" sibTransId="{EBEBEC41-AA2E-4E43-8F6F-A1109E787125}"/>
    <dgm:cxn modelId="{225DEE79-7CB4-42AF-A90B-D2635F72A699}" type="presOf" srcId="{76955EFE-BCFA-4D14-B66A-B5DD4FE44A72}" destId="{F273B264-3F15-46FB-B792-B11BB8ACF042}" srcOrd="0" destOrd="0" presId="urn:microsoft.com/office/officeart/2018/5/layout/IconLeafLabelList"/>
    <dgm:cxn modelId="{2158DA96-C909-4065-94E8-B37B7A4E0A16}" type="presOf" srcId="{66A3362C-0FED-4053-A1C6-81EC816D90AE}" destId="{9CD02037-DC5A-4600-9874-A6E960040927}" srcOrd="0" destOrd="0" presId="urn:microsoft.com/office/officeart/2018/5/layout/IconLeafLabelList"/>
    <dgm:cxn modelId="{6F73E4E2-0BB0-4B20-B67A-E1FCB15276BF}" type="presOf" srcId="{0C8196BC-1359-4CDB-8061-8AEDE7F5CE31}" destId="{59A398D6-E388-4430-9EDB-D8054438C913}" srcOrd="0" destOrd="0" presId="urn:microsoft.com/office/officeart/2018/5/layout/IconLeafLabelList"/>
    <dgm:cxn modelId="{FBBDF5F0-EFCB-4034-8EE7-5700A67484EA}" srcId="{F6C2DE11-4DF8-48D5-A715-C0B47CEAFE10}" destId="{76955EFE-BCFA-4D14-B66A-B5DD4FE44A72}" srcOrd="1" destOrd="0" parTransId="{A722E432-80D8-4D0F-95E9-DD84D749513C}" sibTransId="{42C20109-C532-4195-B408-605C31FC5F31}"/>
    <dgm:cxn modelId="{7A4BD0F5-9354-4A94-903D-C258C3E095C3}" srcId="{F6C2DE11-4DF8-48D5-A715-C0B47CEAFE10}" destId="{0C8196BC-1359-4CDB-8061-8AEDE7F5CE31}" srcOrd="3" destOrd="0" parTransId="{34A857F8-78A8-4D2B-8644-4460F86AFA52}" sibTransId="{4D65D1D4-A907-4DF8-B8AC-DC1E36320E50}"/>
    <dgm:cxn modelId="{6B5E2D63-620C-4073-BC86-B6ECC5696E4A}" type="presParOf" srcId="{D68EC9DF-C0F9-47DB-8B85-E8A2C503CD57}" destId="{62B288A1-2816-488C-BD1A-AAD5295F60D0}" srcOrd="0" destOrd="0" presId="urn:microsoft.com/office/officeart/2018/5/layout/IconLeafLabelList"/>
    <dgm:cxn modelId="{D9A79EB5-B9BD-4D39-AAB9-E8DD16CDDA9A}" type="presParOf" srcId="{62B288A1-2816-488C-BD1A-AAD5295F60D0}" destId="{A4C1981A-EA72-40AF-8523-2D80C71CFC4E}" srcOrd="0" destOrd="0" presId="urn:microsoft.com/office/officeart/2018/5/layout/IconLeafLabelList"/>
    <dgm:cxn modelId="{9E4B637C-3DBC-49F5-A073-34C1E77FE621}" type="presParOf" srcId="{62B288A1-2816-488C-BD1A-AAD5295F60D0}" destId="{BA6B400E-7147-4751-9F52-C45D2E67AA6A}" srcOrd="1" destOrd="0" presId="urn:microsoft.com/office/officeart/2018/5/layout/IconLeafLabelList"/>
    <dgm:cxn modelId="{94C4BB97-558B-4366-A4C2-472CAFF546E8}" type="presParOf" srcId="{62B288A1-2816-488C-BD1A-AAD5295F60D0}" destId="{8C7B7B01-3B8D-4C6A-9C9C-71E570A5E182}" srcOrd="2" destOrd="0" presId="urn:microsoft.com/office/officeart/2018/5/layout/IconLeafLabelList"/>
    <dgm:cxn modelId="{8345CFF6-916C-49D8-8FF6-F6DC83BB0C09}" type="presParOf" srcId="{62B288A1-2816-488C-BD1A-AAD5295F60D0}" destId="{9CD02037-DC5A-4600-9874-A6E960040927}" srcOrd="3" destOrd="0" presId="urn:microsoft.com/office/officeart/2018/5/layout/IconLeafLabelList"/>
    <dgm:cxn modelId="{343B6A00-0D4A-4522-BA36-17AC72364870}" type="presParOf" srcId="{D68EC9DF-C0F9-47DB-8B85-E8A2C503CD57}" destId="{59A103C6-6610-4F74-8110-C55E2734CB93}" srcOrd="1" destOrd="0" presId="urn:microsoft.com/office/officeart/2018/5/layout/IconLeafLabelList"/>
    <dgm:cxn modelId="{4B878F91-692E-4A6E-863C-0859F27C0ACC}" type="presParOf" srcId="{D68EC9DF-C0F9-47DB-8B85-E8A2C503CD57}" destId="{FA67A530-1614-43DE-9E4C-A306AB407F63}" srcOrd="2" destOrd="0" presId="urn:microsoft.com/office/officeart/2018/5/layout/IconLeafLabelList"/>
    <dgm:cxn modelId="{E089E079-2FF6-44B4-B2E5-7AC79077BA61}" type="presParOf" srcId="{FA67A530-1614-43DE-9E4C-A306AB407F63}" destId="{93EC5A42-BD79-4C9A-83E4-FF149BCB4AB2}" srcOrd="0" destOrd="0" presId="urn:microsoft.com/office/officeart/2018/5/layout/IconLeafLabelList"/>
    <dgm:cxn modelId="{A901278C-6E3E-4728-8D7A-DAC0D0B005E3}" type="presParOf" srcId="{FA67A530-1614-43DE-9E4C-A306AB407F63}" destId="{EE2EC284-6BC2-4A1C-8012-B1B920164CE9}" srcOrd="1" destOrd="0" presId="urn:microsoft.com/office/officeart/2018/5/layout/IconLeafLabelList"/>
    <dgm:cxn modelId="{9C5EACBF-3483-4ECD-BF53-00832ED8776A}" type="presParOf" srcId="{FA67A530-1614-43DE-9E4C-A306AB407F63}" destId="{891BBD3B-F287-4A8B-B826-DD6AC7938658}" srcOrd="2" destOrd="0" presId="urn:microsoft.com/office/officeart/2018/5/layout/IconLeafLabelList"/>
    <dgm:cxn modelId="{B4CCF7B8-0707-4109-9B6A-FF458EBBF197}" type="presParOf" srcId="{FA67A530-1614-43DE-9E4C-A306AB407F63}" destId="{F273B264-3F15-46FB-B792-B11BB8ACF042}" srcOrd="3" destOrd="0" presId="urn:microsoft.com/office/officeart/2018/5/layout/IconLeafLabelList"/>
    <dgm:cxn modelId="{6D511D19-9FE2-46D3-B6FE-8B22450B6004}" type="presParOf" srcId="{D68EC9DF-C0F9-47DB-8B85-E8A2C503CD57}" destId="{8D39E721-DC31-4255-A4E4-7CAB04F55D23}" srcOrd="3" destOrd="0" presId="urn:microsoft.com/office/officeart/2018/5/layout/IconLeafLabelList"/>
    <dgm:cxn modelId="{11070B08-4DCA-4878-84C1-8A299037D4E6}" type="presParOf" srcId="{D68EC9DF-C0F9-47DB-8B85-E8A2C503CD57}" destId="{2C159096-8690-44D0-8D19-0C2CF0E21BAE}" srcOrd="4" destOrd="0" presId="urn:microsoft.com/office/officeart/2018/5/layout/IconLeafLabelList"/>
    <dgm:cxn modelId="{A0D88D64-67B4-4353-AF49-2FB3C901847E}" type="presParOf" srcId="{2C159096-8690-44D0-8D19-0C2CF0E21BAE}" destId="{7A139C0B-EE72-4940-AA3D-D62A4289CC43}" srcOrd="0" destOrd="0" presId="urn:microsoft.com/office/officeart/2018/5/layout/IconLeafLabelList"/>
    <dgm:cxn modelId="{EC8E78E5-46E2-47FB-852E-1273D7D30EDA}" type="presParOf" srcId="{2C159096-8690-44D0-8D19-0C2CF0E21BAE}" destId="{4E74FF73-F9E2-4B77-B1C1-AB955F5E51CC}" srcOrd="1" destOrd="0" presId="urn:microsoft.com/office/officeart/2018/5/layout/IconLeafLabelList"/>
    <dgm:cxn modelId="{618CB9AB-589B-44FA-95C9-1B5F3FEB765E}" type="presParOf" srcId="{2C159096-8690-44D0-8D19-0C2CF0E21BAE}" destId="{34129CC1-757A-4BDD-AF3E-220688E12AEC}" srcOrd="2" destOrd="0" presId="urn:microsoft.com/office/officeart/2018/5/layout/IconLeafLabelList"/>
    <dgm:cxn modelId="{9C562FB3-5CEC-4D40-8ACA-12722013752A}" type="presParOf" srcId="{2C159096-8690-44D0-8D19-0C2CF0E21BAE}" destId="{2A24F666-84E6-439E-A804-35C9BB3E2A37}" srcOrd="3" destOrd="0" presId="urn:microsoft.com/office/officeart/2018/5/layout/IconLeafLabelList"/>
    <dgm:cxn modelId="{3D5297E5-AD26-47F5-B3E3-E02530FBE36B}" type="presParOf" srcId="{D68EC9DF-C0F9-47DB-8B85-E8A2C503CD57}" destId="{01E8F775-09F7-4ADD-8E5E-507DC11113F7}" srcOrd="5" destOrd="0" presId="urn:microsoft.com/office/officeart/2018/5/layout/IconLeafLabelList"/>
    <dgm:cxn modelId="{E49E42A8-358B-454E-ABB9-0A7319079F91}" type="presParOf" srcId="{D68EC9DF-C0F9-47DB-8B85-E8A2C503CD57}" destId="{D7DB6652-C961-4059-A71B-2613C63215FA}" srcOrd="6" destOrd="0" presId="urn:microsoft.com/office/officeart/2018/5/layout/IconLeafLabelList"/>
    <dgm:cxn modelId="{FF193D3C-1988-48C0-8CE0-54BEA9A9136B}" type="presParOf" srcId="{D7DB6652-C961-4059-A71B-2613C63215FA}" destId="{E28F6EC3-4B8A-4748-8356-2ED6FC6D246F}" srcOrd="0" destOrd="0" presId="urn:microsoft.com/office/officeart/2018/5/layout/IconLeafLabelList"/>
    <dgm:cxn modelId="{AF709294-89E2-45C8-BEA8-1CE1E18C5F9E}" type="presParOf" srcId="{D7DB6652-C961-4059-A71B-2613C63215FA}" destId="{3813A537-8EA2-41F1-B9B1-6557ED968189}" srcOrd="1" destOrd="0" presId="urn:microsoft.com/office/officeart/2018/5/layout/IconLeafLabelList"/>
    <dgm:cxn modelId="{F52DC5F2-AA9F-4601-9079-C70CEB2B0C58}" type="presParOf" srcId="{D7DB6652-C961-4059-A71B-2613C63215FA}" destId="{F681E92E-B598-4956-9594-08EC33DC4226}" srcOrd="2" destOrd="0" presId="urn:microsoft.com/office/officeart/2018/5/layout/IconLeafLabelList"/>
    <dgm:cxn modelId="{60935953-4ED0-4A91-9E21-AA98CB0A9F9D}" type="presParOf" srcId="{D7DB6652-C961-4059-A71B-2613C63215FA}" destId="{59A398D6-E388-4430-9EDB-D8054438C9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2CCC7-A4D9-4451-B4C9-CD79EEE233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B28E8-B181-40A3-BE6B-1A4B5B5B0D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Intelligence Driven hypothesis</a:t>
          </a:r>
          <a:endParaRPr lang="en-US"/>
        </a:p>
      </dgm:t>
    </dgm:pt>
    <dgm:pt modelId="{A256636B-A756-44F7-AAC1-1D0DCF113965}" type="parTrans" cxnId="{4B3375A1-175B-46B3-B15C-3582657221D2}">
      <dgm:prSet/>
      <dgm:spPr/>
      <dgm:t>
        <a:bodyPr/>
        <a:lstStyle/>
        <a:p>
          <a:endParaRPr lang="en-US"/>
        </a:p>
      </dgm:t>
    </dgm:pt>
    <dgm:pt modelId="{0C253942-5294-4523-A69E-E5C3FD1171E3}" type="sibTrans" cxnId="{4B3375A1-175B-46B3-B15C-3582657221D2}">
      <dgm:prSet/>
      <dgm:spPr/>
      <dgm:t>
        <a:bodyPr/>
        <a:lstStyle/>
        <a:p>
          <a:endParaRPr lang="en-US"/>
        </a:p>
      </dgm:t>
    </dgm:pt>
    <dgm:pt modelId="{091B5962-A96D-4FCD-91ED-631601D38A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Situational Awareness hypothesis</a:t>
          </a:r>
          <a:endParaRPr lang="en-US"/>
        </a:p>
      </dgm:t>
    </dgm:pt>
    <dgm:pt modelId="{EDA73C64-48C5-42D1-BA87-1AE776194399}" type="parTrans" cxnId="{2ADC4C6D-25E2-42F5-B442-BCCB381A4F4A}">
      <dgm:prSet/>
      <dgm:spPr/>
      <dgm:t>
        <a:bodyPr/>
        <a:lstStyle/>
        <a:p>
          <a:endParaRPr lang="en-US"/>
        </a:p>
      </dgm:t>
    </dgm:pt>
    <dgm:pt modelId="{390F2C74-F28B-4B25-A121-958E04B52087}" type="sibTrans" cxnId="{2ADC4C6D-25E2-42F5-B442-BCCB381A4F4A}">
      <dgm:prSet/>
      <dgm:spPr/>
      <dgm:t>
        <a:bodyPr/>
        <a:lstStyle/>
        <a:p>
          <a:endParaRPr lang="en-US"/>
        </a:p>
      </dgm:t>
    </dgm:pt>
    <dgm:pt modelId="{8E584223-4090-46CF-AC44-465EA5B63F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Domain expertise hypothesis</a:t>
          </a:r>
          <a:endParaRPr lang="en-US"/>
        </a:p>
      </dgm:t>
    </dgm:pt>
    <dgm:pt modelId="{D29C713B-A414-42DD-87FE-2BA4B3C2A843}" type="parTrans" cxnId="{780B80BE-97D4-4B54-8C1C-3FE6200F3EB2}">
      <dgm:prSet/>
      <dgm:spPr/>
      <dgm:t>
        <a:bodyPr/>
        <a:lstStyle/>
        <a:p>
          <a:endParaRPr lang="en-US"/>
        </a:p>
      </dgm:t>
    </dgm:pt>
    <dgm:pt modelId="{00931412-CB51-4008-82B3-33A7D018054B}" type="sibTrans" cxnId="{780B80BE-97D4-4B54-8C1C-3FE6200F3EB2}">
      <dgm:prSet/>
      <dgm:spPr/>
      <dgm:t>
        <a:bodyPr/>
        <a:lstStyle/>
        <a:p>
          <a:endParaRPr lang="en-US"/>
        </a:p>
      </dgm:t>
    </dgm:pt>
    <dgm:pt modelId="{0B28B3AC-7900-4A99-A849-3AE29A5A2E99}" type="pres">
      <dgm:prSet presAssocID="{2172CCC7-A4D9-4451-B4C9-CD79EEE23399}" presName="root" presStyleCnt="0">
        <dgm:presLayoutVars>
          <dgm:dir/>
          <dgm:resizeHandles val="exact"/>
        </dgm:presLayoutVars>
      </dgm:prSet>
      <dgm:spPr/>
    </dgm:pt>
    <dgm:pt modelId="{6D99ADCE-A079-4AA7-8522-891CBAA50F21}" type="pres">
      <dgm:prSet presAssocID="{3FAB28E8-B181-40A3-BE6B-1A4B5B5B0D45}" presName="compNode" presStyleCnt="0"/>
      <dgm:spPr/>
    </dgm:pt>
    <dgm:pt modelId="{630B6DAA-A495-4E47-A2FE-1D6E08F64037}" type="pres">
      <dgm:prSet presAssocID="{3FAB28E8-B181-40A3-BE6B-1A4B5B5B0D45}" presName="bgRect" presStyleLbl="bgShp" presStyleIdx="0" presStyleCnt="3"/>
      <dgm:spPr/>
    </dgm:pt>
    <dgm:pt modelId="{6EA92705-7716-4772-9D12-0563635F8252}" type="pres">
      <dgm:prSet presAssocID="{3FAB28E8-B181-40A3-BE6B-1A4B5B5B0D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2885EE6-B052-49BF-AA95-7BBC8F01B3E5}" type="pres">
      <dgm:prSet presAssocID="{3FAB28E8-B181-40A3-BE6B-1A4B5B5B0D45}" presName="spaceRect" presStyleCnt="0"/>
      <dgm:spPr/>
    </dgm:pt>
    <dgm:pt modelId="{2FCF694A-5D1C-4C39-9272-BD5D4BBEF736}" type="pres">
      <dgm:prSet presAssocID="{3FAB28E8-B181-40A3-BE6B-1A4B5B5B0D45}" presName="parTx" presStyleLbl="revTx" presStyleIdx="0" presStyleCnt="3">
        <dgm:presLayoutVars>
          <dgm:chMax val="0"/>
          <dgm:chPref val="0"/>
        </dgm:presLayoutVars>
      </dgm:prSet>
      <dgm:spPr/>
    </dgm:pt>
    <dgm:pt modelId="{23283CB6-DD43-4390-94F9-63455C2A39F3}" type="pres">
      <dgm:prSet presAssocID="{0C253942-5294-4523-A69E-E5C3FD1171E3}" presName="sibTrans" presStyleCnt="0"/>
      <dgm:spPr/>
    </dgm:pt>
    <dgm:pt modelId="{0F2EE024-289E-4EC2-9D55-4441BD3CC480}" type="pres">
      <dgm:prSet presAssocID="{091B5962-A96D-4FCD-91ED-631601D38A2B}" presName="compNode" presStyleCnt="0"/>
      <dgm:spPr/>
    </dgm:pt>
    <dgm:pt modelId="{A4E8B2C2-1715-4756-97E0-34F726CF40D5}" type="pres">
      <dgm:prSet presAssocID="{091B5962-A96D-4FCD-91ED-631601D38A2B}" presName="bgRect" presStyleLbl="bgShp" presStyleIdx="1" presStyleCnt="3"/>
      <dgm:spPr/>
    </dgm:pt>
    <dgm:pt modelId="{0F060FFA-F931-4F61-9BCC-095A84AFEBEE}" type="pres">
      <dgm:prSet presAssocID="{091B5962-A96D-4FCD-91ED-631601D38A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DF0CDDD-F961-4EA5-AD12-D122A5190DA9}" type="pres">
      <dgm:prSet presAssocID="{091B5962-A96D-4FCD-91ED-631601D38A2B}" presName="spaceRect" presStyleCnt="0"/>
      <dgm:spPr/>
    </dgm:pt>
    <dgm:pt modelId="{D60DDF0F-6151-4242-BD0B-E442524AEC0B}" type="pres">
      <dgm:prSet presAssocID="{091B5962-A96D-4FCD-91ED-631601D38A2B}" presName="parTx" presStyleLbl="revTx" presStyleIdx="1" presStyleCnt="3">
        <dgm:presLayoutVars>
          <dgm:chMax val="0"/>
          <dgm:chPref val="0"/>
        </dgm:presLayoutVars>
      </dgm:prSet>
      <dgm:spPr/>
    </dgm:pt>
    <dgm:pt modelId="{1C556CEB-AC16-4F3B-9250-B8B7EB97411B}" type="pres">
      <dgm:prSet presAssocID="{390F2C74-F28B-4B25-A121-958E04B52087}" presName="sibTrans" presStyleCnt="0"/>
      <dgm:spPr/>
    </dgm:pt>
    <dgm:pt modelId="{9E4130BE-537D-4A4B-8807-D9D6F7CA4BD4}" type="pres">
      <dgm:prSet presAssocID="{8E584223-4090-46CF-AC44-465EA5B63F6F}" presName="compNode" presStyleCnt="0"/>
      <dgm:spPr/>
    </dgm:pt>
    <dgm:pt modelId="{7698E6D0-043F-41C6-B80B-C26A6F540BC9}" type="pres">
      <dgm:prSet presAssocID="{8E584223-4090-46CF-AC44-465EA5B63F6F}" presName="bgRect" presStyleLbl="bgShp" presStyleIdx="2" presStyleCnt="3"/>
      <dgm:spPr/>
    </dgm:pt>
    <dgm:pt modelId="{450F383D-2AC0-4C7B-8A41-0D373DEE158D}" type="pres">
      <dgm:prSet presAssocID="{8E584223-4090-46CF-AC44-465EA5B63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D65431-1BBC-4863-B142-4EA1B11B63CD}" type="pres">
      <dgm:prSet presAssocID="{8E584223-4090-46CF-AC44-465EA5B63F6F}" presName="spaceRect" presStyleCnt="0"/>
      <dgm:spPr/>
    </dgm:pt>
    <dgm:pt modelId="{DC52C26D-231E-4936-9C88-E730F84C683A}" type="pres">
      <dgm:prSet presAssocID="{8E584223-4090-46CF-AC44-465EA5B63F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C76106-2AFE-4B7C-B831-3E1BE82974B2}" type="presOf" srcId="{091B5962-A96D-4FCD-91ED-631601D38A2B}" destId="{D60DDF0F-6151-4242-BD0B-E442524AEC0B}" srcOrd="0" destOrd="0" presId="urn:microsoft.com/office/officeart/2018/2/layout/IconVerticalSolidList"/>
    <dgm:cxn modelId="{71F41E2F-DD9D-4FFD-8ACD-F2913C8684F9}" type="presOf" srcId="{2172CCC7-A4D9-4451-B4C9-CD79EEE23399}" destId="{0B28B3AC-7900-4A99-A849-3AE29A5A2E99}" srcOrd="0" destOrd="0" presId="urn:microsoft.com/office/officeart/2018/2/layout/IconVerticalSolidList"/>
    <dgm:cxn modelId="{E9600145-F939-4297-B492-FB3760D7C3E4}" type="presOf" srcId="{8E584223-4090-46CF-AC44-465EA5B63F6F}" destId="{DC52C26D-231E-4936-9C88-E730F84C683A}" srcOrd="0" destOrd="0" presId="urn:microsoft.com/office/officeart/2018/2/layout/IconVerticalSolidList"/>
    <dgm:cxn modelId="{2ADC4C6D-25E2-42F5-B442-BCCB381A4F4A}" srcId="{2172CCC7-A4D9-4451-B4C9-CD79EEE23399}" destId="{091B5962-A96D-4FCD-91ED-631601D38A2B}" srcOrd="1" destOrd="0" parTransId="{EDA73C64-48C5-42D1-BA87-1AE776194399}" sibTransId="{390F2C74-F28B-4B25-A121-958E04B52087}"/>
    <dgm:cxn modelId="{D1F4629F-DA44-4906-9EB2-24B7CD26B3DA}" type="presOf" srcId="{3FAB28E8-B181-40A3-BE6B-1A4B5B5B0D45}" destId="{2FCF694A-5D1C-4C39-9272-BD5D4BBEF736}" srcOrd="0" destOrd="0" presId="urn:microsoft.com/office/officeart/2018/2/layout/IconVerticalSolidList"/>
    <dgm:cxn modelId="{4B3375A1-175B-46B3-B15C-3582657221D2}" srcId="{2172CCC7-A4D9-4451-B4C9-CD79EEE23399}" destId="{3FAB28E8-B181-40A3-BE6B-1A4B5B5B0D45}" srcOrd="0" destOrd="0" parTransId="{A256636B-A756-44F7-AAC1-1D0DCF113965}" sibTransId="{0C253942-5294-4523-A69E-E5C3FD1171E3}"/>
    <dgm:cxn modelId="{780B80BE-97D4-4B54-8C1C-3FE6200F3EB2}" srcId="{2172CCC7-A4D9-4451-B4C9-CD79EEE23399}" destId="{8E584223-4090-46CF-AC44-465EA5B63F6F}" srcOrd="2" destOrd="0" parTransId="{D29C713B-A414-42DD-87FE-2BA4B3C2A843}" sibTransId="{00931412-CB51-4008-82B3-33A7D018054B}"/>
    <dgm:cxn modelId="{5705CB7C-985A-4C3B-969C-27325C53DF15}" type="presParOf" srcId="{0B28B3AC-7900-4A99-A849-3AE29A5A2E99}" destId="{6D99ADCE-A079-4AA7-8522-891CBAA50F21}" srcOrd="0" destOrd="0" presId="urn:microsoft.com/office/officeart/2018/2/layout/IconVerticalSolidList"/>
    <dgm:cxn modelId="{21EF2A2B-B530-40BB-AA74-C8DFA69B5B12}" type="presParOf" srcId="{6D99ADCE-A079-4AA7-8522-891CBAA50F21}" destId="{630B6DAA-A495-4E47-A2FE-1D6E08F64037}" srcOrd="0" destOrd="0" presId="urn:microsoft.com/office/officeart/2018/2/layout/IconVerticalSolidList"/>
    <dgm:cxn modelId="{1366C1A8-365F-4E07-8F57-179516EBC8F0}" type="presParOf" srcId="{6D99ADCE-A079-4AA7-8522-891CBAA50F21}" destId="{6EA92705-7716-4772-9D12-0563635F8252}" srcOrd="1" destOrd="0" presId="urn:microsoft.com/office/officeart/2018/2/layout/IconVerticalSolidList"/>
    <dgm:cxn modelId="{249F19C5-FDD3-4B3F-B0C3-C8D3C1C36172}" type="presParOf" srcId="{6D99ADCE-A079-4AA7-8522-891CBAA50F21}" destId="{F2885EE6-B052-49BF-AA95-7BBC8F01B3E5}" srcOrd="2" destOrd="0" presId="urn:microsoft.com/office/officeart/2018/2/layout/IconVerticalSolidList"/>
    <dgm:cxn modelId="{0B060F7A-78D3-491D-88A5-7E519D7CF224}" type="presParOf" srcId="{6D99ADCE-A079-4AA7-8522-891CBAA50F21}" destId="{2FCF694A-5D1C-4C39-9272-BD5D4BBEF736}" srcOrd="3" destOrd="0" presId="urn:microsoft.com/office/officeart/2018/2/layout/IconVerticalSolidList"/>
    <dgm:cxn modelId="{660D51AF-BA78-4E89-B806-16DDE643635C}" type="presParOf" srcId="{0B28B3AC-7900-4A99-A849-3AE29A5A2E99}" destId="{23283CB6-DD43-4390-94F9-63455C2A39F3}" srcOrd="1" destOrd="0" presId="urn:microsoft.com/office/officeart/2018/2/layout/IconVerticalSolidList"/>
    <dgm:cxn modelId="{C84C5D37-FF80-494D-BAF3-CC9D6C522B00}" type="presParOf" srcId="{0B28B3AC-7900-4A99-A849-3AE29A5A2E99}" destId="{0F2EE024-289E-4EC2-9D55-4441BD3CC480}" srcOrd="2" destOrd="0" presId="urn:microsoft.com/office/officeart/2018/2/layout/IconVerticalSolidList"/>
    <dgm:cxn modelId="{EAB143B5-B55C-4924-AE87-D5DF70AE0ED9}" type="presParOf" srcId="{0F2EE024-289E-4EC2-9D55-4441BD3CC480}" destId="{A4E8B2C2-1715-4756-97E0-34F726CF40D5}" srcOrd="0" destOrd="0" presId="urn:microsoft.com/office/officeart/2018/2/layout/IconVerticalSolidList"/>
    <dgm:cxn modelId="{CCAADBBA-D0A4-4885-B4C8-984D43740B4C}" type="presParOf" srcId="{0F2EE024-289E-4EC2-9D55-4441BD3CC480}" destId="{0F060FFA-F931-4F61-9BCC-095A84AFEBEE}" srcOrd="1" destOrd="0" presId="urn:microsoft.com/office/officeart/2018/2/layout/IconVerticalSolidList"/>
    <dgm:cxn modelId="{B998391A-264A-4039-B768-0730C2A2DBA8}" type="presParOf" srcId="{0F2EE024-289E-4EC2-9D55-4441BD3CC480}" destId="{3DF0CDDD-F961-4EA5-AD12-D122A5190DA9}" srcOrd="2" destOrd="0" presId="urn:microsoft.com/office/officeart/2018/2/layout/IconVerticalSolidList"/>
    <dgm:cxn modelId="{76DDA6E6-C060-47DA-8CBA-2BAF75E9BE58}" type="presParOf" srcId="{0F2EE024-289E-4EC2-9D55-4441BD3CC480}" destId="{D60DDF0F-6151-4242-BD0B-E442524AEC0B}" srcOrd="3" destOrd="0" presId="urn:microsoft.com/office/officeart/2018/2/layout/IconVerticalSolidList"/>
    <dgm:cxn modelId="{3E50F6E2-EA6A-4E24-875C-C1E29D93950E}" type="presParOf" srcId="{0B28B3AC-7900-4A99-A849-3AE29A5A2E99}" destId="{1C556CEB-AC16-4F3B-9250-B8B7EB97411B}" srcOrd="3" destOrd="0" presId="urn:microsoft.com/office/officeart/2018/2/layout/IconVerticalSolidList"/>
    <dgm:cxn modelId="{FD3E20DB-E79B-42C7-842C-B417B29F5A78}" type="presParOf" srcId="{0B28B3AC-7900-4A99-A849-3AE29A5A2E99}" destId="{9E4130BE-537D-4A4B-8807-D9D6F7CA4BD4}" srcOrd="4" destOrd="0" presId="urn:microsoft.com/office/officeart/2018/2/layout/IconVerticalSolidList"/>
    <dgm:cxn modelId="{9E33A878-2210-40BE-8248-EE6D88E75806}" type="presParOf" srcId="{9E4130BE-537D-4A4B-8807-D9D6F7CA4BD4}" destId="{7698E6D0-043F-41C6-B80B-C26A6F540BC9}" srcOrd="0" destOrd="0" presId="urn:microsoft.com/office/officeart/2018/2/layout/IconVerticalSolidList"/>
    <dgm:cxn modelId="{7A9A0720-E20F-46CF-93DC-0782F6EBE9F1}" type="presParOf" srcId="{9E4130BE-537D-4A4B-8807-D9D6F7CA4BD4}" destId="{450F383D-2AC0-4C7B-8A41-0D373DEE158D}" srcOrd="1" destOrd="0" presId="urn:microsoft.com/office/officeart/2018/2/layout/IconVerticalSolidList"/>
    <dgm:cxn modelId="{B5E6111E-E045-4797-85EF-7DFCB0EFF974}" type="presParOf" srcId="{9E4130BE-537D-4A4B-8807-D9D6F7CA4BD4}" destId="{05D65431-1BBC-4863-B142-4EA1B11B63CD}" srcOrd="2" destOrd="0" presId="urn:microsoft.com/office/officeart/2018/2/layout/IconVerticalSolidList"/>
    <dgm:cxn modelId="{9E604146-8B08-49F3-9530-383DF93DF359}" type="presParOf" srcId="{9E4130BE-537D-4A4B-8807-D9D6F7CA4BD4}" destId="{DC52C26D-231E-4936-9C88-E730F84C68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BFD4B3-FDE6-45BF-BA84-436935F453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8AFC87-177F-4E95-B6D2-953C10DCCFED}">
      <dgm:prSet/>
      <dgm:spPr/>
      <dgm:t>
        <a:bodyPr/>
        <a:lstStyle/>
        <a:p>
          <a:r>
            <a:rPr lang="en-US"/>
            <a:t>"Fully automated" threat hunting solutions do not exist </a:t>
          </a:r>
        </a:p>
      </dgm:t>
    </dgm:pt>
    <dgm:pt modelId="{C9DC8392-2AE1-4C18-86BD-D9FAF70FE06D}" type="parTrans" cxnId="{758209E9-7EB7-4356-B728-49675456BFD8}">
      <dgm:prSet/>
      <dgm:spPr/>
      <dgm:t>
        <a:bodyPr/>
        <a:lstStyle/>
        <a:p>
          <a:endParaRPr lang="en-US"/>
        </a:p>
      </dgm:t>
    </dgm:pt>
    <dgm:pt modelId="{BE3B2935-127A-49A9-A046-73521883EDE3}" type="sibTrans" cxnId="{758209E9-7EB7-4356-B728-49675456BFD8}">
      <dgm:prSet/>
      <dgm:spPr/>
      <dgm:t>
        <a:bodyPr/>
        <a:lstStyle/>
        <a:p>
          <a:endParaRPr lang="en-US"/>
        </a:p>
      </dgm:t>
    </dgm:pt>
    <dgm:pt modelId="{242A875A-585C-4E12-8135-6ACCB2FFF079}">
      <dgm:prSet/>
      <dgm:spPr/>
      <dgm:t>
        <a:bodyPr/>
        <a:lstStyle/>
        <a:p>
          <a:r>
            <a:rPr lang="en-US"/>
            <a:t>Automation can be useful, but it is not enough </a:t>
          </a:r>
        </a:p>
      </dgm:t>
    </dgm:pt>
    <dgm:pt modelId="{9F1E08F0-73FB-4F9A-82C4-0281DD1E1D63}" type="parTrans" cxnId="{2C41F319-105B-43B6-A4CB-7469DFF213E6}">
      <dgm:prSet/>
      <dgm:spPr/>
      <dgm:t>
        <a:bodyPr/>
        <a:lstStyle/>
        <a:p>
          <a:endParaRPr lang="en-US"/>
        </a:p>
      </dgm:t>
    </dgm:pt>
    <dgm:pt modelId="{A1D08E19-4E4C-4C47-BC89-3AF8734661F3}" type="sibTrans" cxnId="{2C41F319-105B-43B6-A4CB-7469DFF213E6}">
      <dgm:prSet/>
      <dgm:spPr/>
      <dgm:t>
        <a:bodyPr/>
        <a:lstStyle/>
        <a:p>
          <a:endParaRPr lang="en-US"/>
        </a:p>
      </dgm:t>
    </dgm:pt>
    <dgm:pt modelId="{DC884886-F05A-48A4-9F1E-AE76219773FE}">
      <dgm:prSet/>
      <dgm:spPr/>
      <dgm:t>
        <a:bodyPr/>
        <a:lstStyle/>
        <a:p>
          <a:r>
            <a:rPr lang="en-US"/>
            <a:t>Threat hunting benefits from automation due to large volumes of data</a:t>
          </a:r>
        </a:p>
      </dgm:t>
    </dgm:pt>
    <dgm:pt modelId="{22023C96-47F6-4D01-9B02-337296F594B2}" type="parTrans" cxnId="{A19E3D62-4FDA-4D9E-9112-22BF64267DC3}">
      <dgm:prSet/>
      <dgm:spPr/>
      <dgm:t>
        <a:bodyPr/>
        <a:lstStyle/>
        <a:p>
          <a:endParaRPr lang="en-US"/>
        </a:p>
      </dgm:t>
    </dgm:pt>
    <dgm:pt modelId="{0929AE43-618A-49C2-A49E-3A49D131D989}" type="sibTrans" cxnId="{A19E3D62-4FDA-4D9E-9112-22BF64267DC3}">
      <dgm:prSet/>
      <dgm:spPr/>
      <dgm:t>
        <a:bodyPr/>
        <a:lstStyle/>
        <a:p>
          <a:endParaRPr lang="en-US"/>
        </a:p>
      </dgm:t>
    </dgm:pt>
    <dgm:pt modelId="{8B75FFC5-B834-47FF-95AD-42A2A1E7FC5A}">
      <dgm:prSet/>
      <dgm:spPr/>
      <dgm:t>
        <a:bodyPr/>
        <a:lstStyle/>
        <a:p>
          <a:r>
            <a:rPr lang="en-US"/>
            <a:t>Automated log collection from endpoint systems is helpful </a:t>
          </a:r>
        </a:p>
      </dgm:t>
    </dgm:pt>
    <dgm:pt modelId="{C1EBEAB8-04E1-4A72-B69B-995DA312E77F}" type="parTrans" cxnId="{2D9EC2BE-B816-42DD-A3B5-B518AA762254}">
      <dgm:prSet/>
      <dgm:spPr/>
      <dgm:t>
        <a:bodyPr/>
        <a:lstStyle/>
        <a:p>
          <a:endParaRPr lang="en-US"/>
        </a:p>
      </dgm:t>
    </dgm:pt>
    <dgm:pt modelId="{70AA9117-4CC9-4AAB-93F5-0AF745F8880A}" type="sibTrans" cxnId="{2D9EC2BE-B816-42DD-A3B5-B518AA762254}">
      <dgm:prSet/>
      <dgm:spPr/>
      <dgm:t>
        <a:bodyPr/>
        <a:lstStyle/>
        <a:p>
          <a:endParaRPr lang="en-US"/>
        </a:p>
      </dgm:t>
    </dgm:pt>
    <dgm:pt modelId="{DFF7FA9E-DA2E-417F-8D41-41EDB07696FD}">
      <dgm:prSet/>
      <dgm:spPr/>
      <dgm:t>
        <a:bodyPr/>
        <a:lstStyle/>
        <a:p>
          <a:r>
            <a:rPr lang="en-US"/>
            <a:t>Data analysis techniques can present data in a meaningful way to hunters </a:t>
          </a:r>
        </a:p>
      </dgm:t>
    </dgm:pt>
    <dgm:pt modelId="{3208AA58-7B84-4527-B7E2-791FA0CFDC93}" type="parTrans" cxnId="{43873111-35A4-48B5-9423-95F49E44FFCD}">
      <dgm:prSet/>
      <dgm:spPr/>
      <dgm:t>
        <a:bodyPr/>
        <a:lstStyle/>
        <a:p>
          <a:endParaRPr lang="en-US"/>
        </a:p>
      </dgm:t>
    </dgm:pt>
    <dgm:pt modelId="{D559175E-C851-4E87-B5F4-394023C96553}" type="sibTrans" cxnId="{43873111-35A4-48B5-9423-95F49E44FFCD}">
      <dgm:prSet/>
      <dgm:spPr/>
      <dgm:t>
        <a:bodyPr/>
        <a:lstStyle/>
        <a:p>
          <a:endParaRPr lang="en-US"/>
        </a:p>
      </dgm:t>
    </dgm:pt>
    <dgm:pt modelId="{F522B066-B391-4A88-A069-AFA09088E135}">
      <dgm:prSet/>
      <dgm:spPr/>
      <dgm:t>
        <a:bodyPr/>
        <a:lstStyle/>
        <a:p>
          <a:r>
            <a:rPr lang="en-US"/>
            <a:t>Human effort is crucial in defining/creating data analysis techniques and reviewing results</a:t>
          </a:r>
        </a:p>
      </dgm:t>
    </dgm:pt>
    <dgm:pt modelId="{3F67E1D2-D105-4695-AA43-83AA583CC06C}" type="parTrans" cxnId="{75AC0F20-C483-49F6-8ACF-69E9256161D4}">
      <dgm:prSet/>
      <dgm:spPr/>
      <dgm:t>
        <a:bodyPr/>
        <a:lstStyle/>
        <a:p>
          <a:endParaRPr lang="en-US"/>
        </a:p>
      </dgm:t>
    </dgm:pt>
    <dgm:pt modelId="{5B2B4D56-82CA-4D5B-A94F-DDF2D8C88157}" type="sibTrans" cxnId="{75AC0F20-C483-49F6-8ACF-69E9256161D4}">
      <dgm:prSet/>
      <dgm:spPr/>
      <dgm:t>
        <a:bodyPr/>
        <a:lstStyle/>
        <a:p>
          <a:endParaRPr lang="en-US"/>
        </a:p>
      </dgm:t>
    </dgm:pt>
    <dgm:pt modelId="{7006072F-8CEB-465C-9908-7AFBFA3E410D}" type="pres">
      <dgm:prSet presAssocID="{B4BFD4B3-FDE6-45BF-BA84-436935F45347}" presName="root" presStyleCnt="0">
        <dgm:presLayoutVars>
          <dgm:dir/>
          <dgm:resizeHandles val="exact"/>
        </dgm:presLayoutVars>
      </dgm:prSet>
      <dgm:spPr/>
    </dgm:pt>
    <dgm:pt modelId="{862DF61A-81D0-490D-8166-91DDD2B20FF1}" type="pres">
      <dgm:prSet presAssocID="{B4BFD4B3-FDE6-45BF-BA84-436935F45347}" presName="container" presStyleCnt="0">
        <dgm:presLayoutVars>
          <dgm:dir/>
          <dgm:resizeHandles val="exact"/>
        </dgm:presLayoutVars>
      </dgm:prSet>
      <dgm:spPr/>
    </dgm:pt>
    <dgm:pt modelId="{548372B6-9327-4C19-8EC1-5F42D5B61BBA}" type="pres">
      <dgm:prSet presAssocID="{108AFC87-177F-4E95-B6D2-953C10DCCFED}" presName="compNode" presStyleCnt="0"/>
      <dgm:spPr/>
    </dgm:pt>
    <dgm:pt modelId="{58FBD9EE-0A44-4D0C-A9C6-BA5681C33796}" type="pres">
      <dgm:prSet presAssocID="{108AFC87-177F-4E95-B6D2-953C10DCCFED}" presName="iconBgRect" presStyleLbl="bgShp" presStyleIdx="0" presStyleCnt="6"/>
      <dgm:spPr/>
    </dgm:pt>
    <dgm:pt modelId="{BB240EE5-80AB-4A38-9700-835879527359}" type="pres">
      <dgm:prSet presAssocID="{108AFC87-177F-4E95-B6D2-953C10DCCFE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D92AC56D-EDD4-40C7-801F-7CE5197E1217}" type="pres">
      <dgm:prSet presAssocID="{108AFC87-177F-4E95-B6D2-953C10DCCFED}" presName="spaceRect" presStyleCnt="0"/>
      <dgm:spPr/>
    </dgm:pt>
    <dgm:pt modelId="{3F87D215-E675-4B6E-B79B-6623AC082561}" type="pres">
      <dgm:prSet presAssocID="{108AFC87-177F-4E95-B6D2-953C10DCCFED}" presName="textRect" presStyleLbl="revTx" presStyleIdx="0" presStyleCnt="6">
        <dgm:presLayoutVars>
          <dgm:chMax val="1"/>
          <dgm:chPref val="1"/>
        </dgm:presLayoutVars>
      </dgm:prSet>
      <dgm:spPr/>
    </dgm:pt>
    <dgm:pt modelId="{5AF5D3D4-7318-492F-AA46-595C92053EF6}" type="pres">
      <dgm:prSet presAssocID="{BE3B2935-127A-49A9-A046-73521883EDE3}" presName="sibTrans" presStyleLbl="sibTrans2D1" presStyleIdx="0" presStyleCnt="0"/>
      <dgm:spPr/>
    </dgm:pt>
    <dgm:pt modelId="{CC320F78-DDB3-4DAD-A6BE-952BD5FC0257}" type="pres">
      <dgm:prSet presAssocID="{242A875A-585C-4E12-8135-6ACCB2FFF079}" presName="compNode" presStyleCnt="0"/>
      <dgm:spPr/>
    </dgm:pt>
    <dgm:pt modelId="{C9B7F86B-6742-4A15-A88C-1362BD8D8528}" type="pres">
      <dgm:prSet presAssocID="{242A875A-585C-4E12-8135-6ACCB2FFF079}" presName="iconBgRect" presStyleLbl="bgShp" presStyleIdx="1" presStyleCnt="6"/>
      <dgm:spPr/>
    </dgm:pt>
    <dgm:pt modelId="{3D4F4BDC-A8D2-4300-B03D-383741DC13AF}" type="pres">
      <dgm:prSet presAssocID="{242A875A-585C-4E12-8135-6ACCB2FFF07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10788E-E038-4AA9-951D-4B23CAB76A84}" type="pres">
      <dgm:prSet presAssocID="{242A875A-585C-4E12-8135-6ACCB2FFF079}" presName="spaceRect" presStyleCnt="0"/>
      <dgm:spPr/>
    </dgm:pt>
    <dgm:pt modelId="{18DDCE8E-099D-4858-B800-7A7A1B5D8942}" type="pres">
      <dgm:prSet presAssocID="{242A875A-585C-4E12-8135-6ACCB2FFF079}" presName="textRect" presStyleLbl="revTx" presStyleIdx="1" presStyleCnt="6">
        <dgm:presLayoutVars>
          <dgm:chMax val="1"/>
          <dgm:chPref val="1"/>
        </dgm:presLayoutVars>
      </dgm:prSet>
      <dgm:spPr/>
    </dgm:pt>
    <dgm:pt modelId="{A6DFB278-15D8-432A-88B5-8BBAA8FF2CD8}" type="pres">
      <dgm:prSet presAssocID="{A1D08E19-4E4C-4C47-BC89-3AF8734661F3}" presName="sibTrans" presStyleLbl="sibTrans2D1" presStyleIdx="0" presStyleCnt="0"/>
      <dgm:spPr/>
    </dgm:pt>
    <dgm:pt modelId="{5CB3BB2A-BB8B-47FC-A3BB-B3B627C78CC5}" type="pres">
      <dgm:prSet presAssocID="{DC884886-F05A-48A4-9F1E-AE76219773FE}" presName="compNode" presStyleCnt="0"/>
      <dgm:spPr/>
    </dgm:pt>
    <dgm:pt modelId="{B3ECEB6D-B570-4AAC-870A-6D5816A49730}" type="pres">
      <dgm:prSet presAssocID="{DC884886-F05A-48A4-9F1E-AE76219773FE}" presName="iconBgRect" presStyleLbl="bgShp" presStyleIdx="2" presStyleCnt="6"/>
      <dgm:spPr/>
    </dgm:pt>
    <dgm:pt modelId="{F682CAF4-8B60-46FC-B887-F37A7E7D69A7}" type="pres">
      <dgm:prSet presAssocID="{DC884886-F05A-48A4-9F1E-AE76219773F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C01C77C-4EC4-4693-B845-00F2DB5AEAC0}" type="pres">
      <dgm:prSet presAssocID="{DC884886-F05A-48A4-9F1E-AE76219773FE}" presName="spaceRect" presStyleCnt="0"/>
      <dgm:spPr/>
    </dgm:pt>
    <dgm:pt modelId="{FA80D37A-2E7C-41D8-8616-14F3E630A5A1}" type="pres">
      <dgm:prSet presAssocID="{DC884886-F05A-48A4-9F1E-AE76219773FE}" presName="textRect" presStyleLbl="revTx" presStyleIdx="2" presStyleCnt="6">
        <dgm:presLayoutVars>
          <dgm:chMax val="1"/>
          <dgm:chPref val="1"/>
        </dgm:presLayoutVars>
      </dgm:prSet>
      <dgm:spPr/>
    </dgm:pt>
    <dgm:pt modelId="{6A72456E-0619-4F67-96F9-1D30CCDC1A37}" type="pres">
      <dgm:prSet presAssocID="{0929AE43-618A-49C2-A49E-3A49D131D989}" presName="sibTrans" presStyleLbl="sibTrans2D1" presStyleIdx="0" presStyleCnt="0"/>
      <dgm:spPr/>
    </dgm:pt>
    <dgm:pt modelId="{144FCC76-D5F8-4448-9D4F-460757CDE788}" type="pres">
      <dgm:prSet presAssocID="{8B75FFC5-B834-47FF-95AD-42A2A1E7FC5A}" presName="compNode" presStyleCnt="0"/>
      <dgm:spPr/>
    </dgm:pt>
    <dgm:pt modelId="{82365F81-5929-481B-8F44-43C1994E88A4}" type="pres">
      <dgm:prSet presAssocID="{8B75FFC5-B834-47FF-95AD-42A2A1E7FC5A}" presName="iconBgRect" presStyleLbl="bgShp" presStyleIdx="3" presStyleCnt="6"/>
      <dgm:spPr/>
    </dgm:pt>
    <dgm:pt modelId="{397FC6CD-171D-4D48-AEA3-DCBF7376C114}" type="pres">
      <dgm:prSet presAssocID="{8B75FFC5-B834-47FF-95AD-42A2A1E7FC5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E100DB8-35C6-4761-A7CA-3AD00CDEBEBB}" type="pres">
      <dgm:prSet presAssocID="{8B75FFC5-B834-47FF-95AD-42A2A1E7FC5A}" presName="spaceRect" presStyleCnt="0"/>
      <dgm:spPr/>
    </dgm:pt>
    <dgm:pt modelId="{DE6216DC-6AE1-42C0-A2F8-706E3C26B955}" type="pres">
      <dgm:prSet presAssocID="{8B75FFC5-B834-47FF-95AD-42A2A1E7FC5A}" presName="textRect" presStyleLbl="revTx" presStyleIdx="3" presStyleCnt="6">
        <dgm:presLayoutVars>
          <dgm:chMax val="1"/>
          <dgm:chPref val="1"/>
        </dgm:presLayoutVars>
      </dgm:prSet>
      <dgm:spPr/>
    </dgm:pt>
    <dgm:pt modelId="{036D42DB-7231-4663-8738-A8EE3D49A3A9}" type="pres">
      <dgm:prSet presAssocID="{70AA9117-4CC9-4AAB-93F5-0AF745F8880A}" presName="sibTrans" presStyleLbl="sibTrans2D1" presStyleIdx="0" presStyleCnt="0"/>
      <dgm:spPr/>
    </dgm:pt>
    <dgm:pt modelId="{0E48D9C6-DBF1-426A-883E-C3988659FABC}" type="pres">
      <dgm:prSet presAssocID="{DFF7FA9E-DA2E-417F-8D41-41EDB07696FD}" presName="compNode" presStyleCnt="0"/>
      <dgm:spPr/>
    </dgm:pt>
    <dgm:pt modelId="{5ECFE839-A993-4CFE-82FB-1FF90B8EFB77}" type="pres">
      <dgm:prSet presAssocID="{DFF7FA9E-DA2E-417F-8D41-41EDB07696FD}" presName="iconBgRect" presStyleLbl="bgShp" presStyleIdx="4" presStyleCnt="6"/>
      <dgm:spPr/>
    </dgm:pt>
    <dgm:pt modelId="{FBE6D442-BF9F-4C87-976C-B34ACCD0F172}" type="pres">
      <dgm:prSet presAssocID="{DFF7FA9E-DA2E-417F-8D41-41EDB07696F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89CF92D-1405-4700-A5BE-754772D2F48E}" type="pres">
      <dgm:prSet presAssocID="{DFF7FA9E-DA2E-417F-8D41-41EDB07696FD}" presName="spaceRect" presStyleCnt="0"/>
      <dgm:spPr/>
    </dgm:pt>
    <dgm:pt modelId="{F883CE4C-21A5-477A-A0B6-DA9E547DC7CE}" type="pres">
      <dgm:prSet presAssocID="{DFF7FA9E-DA2E-417F-8D41-41EDB07696FD}" presName="textRect" presStyleLbl="revTx" presStyleIdx="4" presStyleCnt="6">
        <dgm:presLayoutVars>
          <dgm:chMax val="1"/>
          <dgm:chPref val="1"/>
        </dgm:presLayoutVars>
      </dgm:prSet>
      <dgm:spPr/>
    </dgm:pt>
    <dgm:pt modelId="{75A13DCF-58C1-4442-AC2A-402CEFBBA30D}" type="pres">
      <dgm:prSet presAssocID="{D559175E-C851-4E87-B5F4-394023C96553}" presName="sibTrans" presStyleLbl="sibTrans2D1" presStyleIdx="0" presStyleCnt="0"/>
      <dgm:spPr/>
    </dgm:pt>
    <dgm:pt modelId="{AA35E982-D48D-45AE-85CE-FAF912BFD9D3}" type="pres">
      <dgm:prSet presAssocID="{F522B066-B391-4A88-A069-AFA09088E135}" presName="compNode" presStyleCnt="0"/>
      <dgm:spPr/>
    </dgm:pt>
    <dgm:pt modelId="{D1BF2EF8-2F4D-4760-A369-EEBAAC06F6B7}" type="pres">
      <dgm:prSet presAssocID="{F522B066-B391-4A88-A069-AFA09088E135}" presName="iconBgRect" presStyleLbl="bgShp" presStyleIdx="5" presStyleCnt="6"/>
      <dgm:spPr/>
    </dgm:pt>
    <dgm:pt modelId="{266069E6-8016-4A79-9614-DCA1560A471B}" type="pres">
      <dgm:prSet presAssocID="{F522B066-B391-4A88-A069-AFA09088E13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44E909-7D82-402B-A1A6-4C07E793E4D9}" type="pres">
      <dgm:prSet presAssocID="{F522B066-B391-4A88-A069-AFA09088E135}" presName="spaceRect" presStyleCnt="0"/>
      <dgm:spPr/>
    </dgm:pt>
    <dgm:pt modelId="{6845B569-38DC-4972-8FF5-2CB7D006EDB0}" type="pres">
      <dgm:prSet presAssocID="{F522B066-B391-4A88-A069-AFA09088E13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873111-35A4-48B5-9423-95F49E44FFCD}" srcId="{B4BFD4B3-FDE6-45BF-BA84-436935F45347}" destId="{DFF7FA9E-DA2E-417F-8D41-41EDB07696FD}" srcOrd="4" destOrd="0" parTransId="{3208AA58-7B84-4527-B7E2-791FA0CFDC93}" sibTransId="{D559175E-C851-4E87-B5F4-394023C96553}"/>
    <dgm:cxn modelId="{2C41F319-105B-43B6-A4CB-7469DFF213E6}" srcId="{B4BFD4B3-FDE6-45BF-BA84-436935F45347}" destId="{242A875A-585C-4E12-8135-6ACCB2FFF079}" srcOrd="1" destOrd="0" parTransId="{9F1E08F0-73FB-4F9A-82C4-0281DD1E1D63}" sibTransId="{A1D08E19-4E4C-4C47-BC89-3AF8734661F3}"/>
    <dgm:cxn modelId="{63D40F1E-3058-41ED-A4C1-D87C1E360F1E}" type="presOf" srcId="{BE3B2935-127A-49A9-A046-73521883EDE3}" destId="{5AF5D3D4-7318-492F-AA46-595C92053EF6}" srcOrd="0" destOrd="0" presId="urn:microsoft.com/office/officeart/2018/2/layout/IconCircleList"/>
    <dgm:cxn modelId="{75AC0F20-C483-49F6-8ACF-69E9256161D4}" srcId="{B4BFD4B3-FDE6-45BF-BA84-436935F45347}" destId="{F522B066-B391-4A88-A069-AFA09088E135}" srcOrd="5" destOrd="0" parTransId="{3F67E1D2-D105-4695-AA43-83AA583CC06C}" sibTransId="{5B2B4D56-82CA-4D5B-A94F-DDF2D8C88157}"/>
    <dgm:cxn modelId="{35A7293E-DDFE-440C-96AC-04EA56739DE9}" type="presOf" srcId="{0929AE43-618A-49C2-A49E-3A49D131D989}" destId="{6A72456E-0619-4F67-96F9-1D30CCDC1A37}" srcOrd="0" destOrd="0" presId="urn:microsoft.com/office/officeart/2018/2/layout/IconCircleList"/>
    <dgm:cxn modelId="{A19E3D62-4FDA-4D9E-9112-22BF64267DC3}" srcId="{B4BFD4B3-FDE6-45BF-BA84-436935F45347}" destId="{DC884886-F05A-48A4-9F1E-AE76219773FE}" srcOrd="2" destOrd="0" parTransId="{22023C96-47F6-4D01-9B02-337296F594B2}" sibTransId="{0929AE43-618A-49C2-A49E-3A49D131D989}"/>
    <dgm:cxn modelId="{03934966-478F-47C0-98C8-1B815C1C3FED}" type="presOf" srcId="{8B75FFC5-B834-47FF-95AD-42A2A1E7FC5A}" destId="{DE6216DC-6AE1-42C0-A2F8-706E3C26B955}" srcOrd="0" destOrd="0" presId="urn:microsoft.com/office/officeart/2018/2/layout/IconCircleList"/>
    <dgm:cxn modelId="{D6836B74-2A46-48D2-AC2B-982AE56A764C}" type="presOf" srcId="{242A875A-585C-4E12-8135-6ACCB2FFF079}" destId="{18DDCE8E-099D-4858-B800-7A7A1B5D8942}" srcOrd="0" destOrd="0" presId="urn:microsoft.com/office/officeart/2018/2/layout/IconCircleList"/>
    <dgm:cxn modelId="{648BF95A-3264-4C32-8539-4BA148F2B469}" type="presOf" srcId="{F522B066-B391-4A88-A069-AFA09088E135}" destId="{6845B569-38DC-4972-8FF5-2CB7D006EDB0}" srcOrd="0" destOrd="0" presId="urn:microsoft.com/office/officeart/2018/2/layout/IconCircleList"/>
    <dgm:cxn modelId="{1B2D2280-3231-4F04-A101-E69D6AD943F9}" type="presOf" srcId="{108AFC87-177F-4E95-B6D2-953C10DCCFED}" destId="{3F87D215-E675-4B6E-B79B-6623AC082561}" srcOrd="0" destOrd="0" presId="urn:microsoft.com/office/officeart/2018/2/layout/IconCircleList"/>
    <dgm:cxn modelId="{A8367187-4A71-49CC-AAB7-A99306E0A033}" type="presOf" srcId="{B4BFD4B3-FDE6-45BF-BA84-436935F45347}" destId="{7006072F-8CEB-465C-9908-7AFBFA3E410D}" srcOrd="0" destOrd="0" presId="urn:microsoft.com/office/officeart/2018/2/layout/IconCircleList"/>
    <dgm:cxn modelId="{1AE60396-BC8F-4ADC-BBC3-2462F80CE701}" type="presOf" srcId="{A1D08E19-4E4C-4C47-BC89-3AF8734661F3}" destId="{A6DFB278-15D8-432A-88B5-8BBAA8FF2CD8}" srcOrd="0" destOrd="0" presId="urn:microsoft.com/office/officeart/2018/2/layout/IconCircleList"/>
    <dgm:cxn modelId="{5C3103A6-9E73-463B-BEA6-50C3550A7C73}" type="presOf" srcId="{DC884886-F05A-48A4-9F1E-AE76219773FE}" destId="{FA80D37A-2E7C-41D8-8616-14F3E630A5A1}" srcOrd="0" destOrd="0" presId="urn:microsoft.com/office/officeart/2018/2/layout/IconCircleList"/>
    <dgm:cxn modelId="{143B71AC-FA32-4EFD-B0BF-A32E7100D38F}" type="presOf" srcId="{70AA9117-4CC9-4AAB-93F5-0AF745F8880A}" destId="{036D42DB-7231-4663-8738-A8EE3D49A3A9}" srcOrd="0" destOrd="0" presId="urn:microsoft.com/office/officeart/2018/2/layout/IconCircleList"/>
    <dgm:cxn modelId="{2D9EC2BE-B816-42DD-A3B5-B518AA762254}" srcId="{B4BFD4B3-FDE6-45BF-BA84-436935F45347}" destId="{8B75FFC5-B834-47FF-95AD-42A2A1E7FC5A}" srcOrd="3" destOrd="0" parTransId="{C1EBEAB8-04E1-4A72-B69B-995DA312E77F}" sibTransId="{70AA9117-4CC9-4AAB-93F5-0AF745F8880A}"/>
    <dgm:cxn modelId="{758209E9-7EB7-4356-B728-49675456BFD8}" srcId="{B4BFD4B3-FDE6-45BF-BA84-436935F45347}" destId="{108AFC87-177F-4E95-B6D2-953C10DCCFED}" srcOrd="0" destOrd="0" parTransId="{C9DC8392-2AE1-4C18-86BD-D9FAF70FE06D}" sibTransId="{BE3B2935-127A-49A9-A046-73521883EDE3}"/>
    <dgm:cxn modelId="{D1407AED-6138-4528-A684-9BF7ADB630E9}" type="presOf" srcId="{D559175E-C851-4E87-B5F4-394023C96553}" destId="{75A13DCF-58C1-4442-AC2A-402CEFBBA30D}" srcOrd="0" destOrd="0" presId="urn:microsoft.com/office/officeart/2018/2/layout/IconCircleList"/>
    <dgm:cxn modelId="{8620BAF2-8A8B-4518-92EB-F201AC5483A5}" type="presOf" srcId="{DFF7FA9E-DA2E-417F-8D41-41EDB07696FD}" destId="{F883CE4C-21A5-477A-A0B6-DA9E547DC7CE}" srcOrd="0" destOrd="0" presId="urn:microsoft.com/office/officeart/2018/2/layout/IconCircleList"/>
    <dgm:cxn modelId="{C088666E-1324-4DCA-9C6E-C188568B4801}" type="presParOf" srcId="{7006072F-8CEB-465C-9908-7AFBFA3E410D}" destId="{862DF61A-81D0-490D-8166-91DDD2B20FF1}" srcOrd="0" destOrd="0" presId="urn:microsoft.com/office/officeart/2018/2/layout/IconCircleList"/>
    <dgm:cxn modelId="{6EF8C2E1-AFF1-4379-A519-01B6F8D07316}" type="presParOf" srcId="{862DF61A-81D0-490D-8166-91DDD2B20FF1}" destId="{548372B6-9327-4C19-8EC1-5F42D5B61BBA}" srcOrd="0" destOrd="0" presId="urn:microsoft.com/office/officeart/2018/2/layout/IconCircleList"/>
    <dgm:cxn modelId="{114B9691-8237-4AF5-AD4A-D1F5C16198B2}" type="presParOf" srcId="{548372B6-9327-4C19-8EC1-5F42D5B61BBA}" destId="{58FBD9EE-0A44-4D0C-A9C6-BA5681C33796}" srcOrd="0" destOrd="0" presId="urn:microsoft.com/office/officeart/2018/2/layout/IconCircleList"/>
    <dgm:cxn modelId="{5E2F34BF-72BD-4E3B-89EB-C37428036960}" type="presParOf" srcId="{548372B6-9327-4C19-8EC1-5F42D5B61BBA}" destId="{BB240EE5-80AB-4A38-9700-835879527359}" srcOrd="1" destOrd="0" presId="urn:microsoft.com/office/officeart/2018/2/layout/IconCircleList"/>
    <dgm:cxn modelId="{BA2DEA8A-4CAB-4678-BE7E-30884AD6B3BE}" type="presParOf" srcId="{548372B6-9327-4C19-8EC1-5F42D5B61BBA}" destId="{D92AC56D-EDD4-40C7-801F-7CE5197E1217}" srcOrd="2" destOrd="0" presId="urn:microsoft.com/office/officeart/2018/2/layout/IconCircleList"/>
    <dgm:cxn modelId="{C2FF254F-D5DB-4096-BF45-52443BC3689E}" type="presParOf" srcId="{548372B6-9327-4C19-8EC1-5F42D5B61BBA}" destId="{3F87D215-E675-4B6E-B79B-6623AC082561}" srcOrd="3" destOrd="0" presId="urn:microsoft.com/office/officeart/2018/2/layout/IconCircleList"/>
    <dgm:cxn modelId="{F442333F-A2D3-440F-A6C9-07180CC09107}" type="presParOf" srcId="{862DF61A-81D0-490D-8166-91DDD2B20FF1}" destId="{5AF5D3D4-7318-492F-AA46-595C92053EF6}" srcOrd="1" destOrd="0" presId="urn:microsoft.com/office/officeart/2018/2/layout/IconCircleList"/>
    <dgm:cxn modelId="{4204228A-FCE7-482F-94B1-62F0DFB28A95}" type="presParOf" srcId="{862DF61A-81D0-490D-8166-91DDD2B20FF1}" destId="{CC320F78-DDB3-4DAD-A6BE-952BD5FC0257}" srcOrd="2" destOrd="0" presId="urn:microsoft.com/office/officeart/2018/2/layout/IconCircleList"/>
    <dgm:cxn modelId="{F0A8B9BE-0605-4FFE-927A-06D263DB00C2}" type="presParOf" srcId="{CC320F78-DDB3-4DAD-A6BE-952BD5FC0257}" destId="{C9B7F86B-6742-4A15-A88C-1362BD8D8528}" srcOrd="0" destOrd="0" presId="urn:microsoft.com/office/officeart/2018/2/layout/IconCircleList"/>
    <dgm:cxn modelId="{7ADF4612-1961-4F96-BBD1-CD5159713E93}" type="presParOf" srcId="{CC320F78-DDB3-4DAD-A6BE-952BD5FC0257}" destId="{3D4F4BDC-A8D2-4300-B03D-383741DC13AF}" srcOrd="1" destOrd="0" presId="urn:microsoft.com/office/officeart/2018/2/layout/IconCircleList"/>
    <dgm:cxn modelId="{1B02B127-AEC6-4B8D-86F0-39E0FD5DF5B8}" type="presParOf" srcId="{CC320F78-DDB3-4DAD-A6BE-952BD5FC0257}" destId="{6E10788E-E038-4AA9-951D-4B23CAB76A84}" srcOrd="2" destOrd="0" presId="urn:microsoft.com/office/officeart/2018/2/layout/IconCircleList"/>
    <dgm:cxn modelId="{8F40762B-6D99-4E3D-8AEE-CF0D20513767}" type="presParOf" srcId="{CC320F78-DDB3-4DAD-A6BE-952BD5FC0257}" destId="{18DDCE8E-099D-4858-B800-7A7A1B5D8942}" srcOrd="3" destOrd="0" presId="urn:microsoft.com/office/officeart/2018/2/layout/IconCircleList"/>
    <dgm:cxn modelId="{7A54F435-1C59-4E5F-88A2-3F79BF9E0B15}" type="presParOf" srcId="{862DF61A-81D0-490D-8166-91DDD2B20FF1}" destId="{A6DFB278-15D8-432A-88B5-8BBAA8FF2CD8}" srcOrd="3" destOrd="0" presId="urn:microsoft.com/office/officeart/2018/2/layout/IconCircleList"/>
    <dgm:cxn modelId="{A8660CE1-6279-4B94-907B-976FD09FCBB6}" type="presParOf" srcId="{862DF61A-81D0-490D-8166-91DDD2B20FF1}" destId="{5CB3BB2A-BB8B-47FC-A3BB-B3B627C78CC5}" srcOrd="4" destOrd="0" presId="urn:microsoft.com/office/officeart/2018/2/layout/IconCircleList"/>
    <dgm:cxn modelId="{24CA655C-5434-478F-90E1-E60707A82B7F}" type="presParOf" srcId="{5CB3BB2A-BB8B-47FC-A3BB-B3B627C78CC5}" destId="{B3ECEB6D-B570-4AAC-870A-6D5816A49730}" srcOrd="0" destOrd="0" presId="urn:microsoft.com/office/officeart/2018/2/layout/IconCircleList"/>
    <dgm:cxn modelId="{57593DFB-5F50-4CF4-9DCE-38E32A73B323}" type="presParOf" srcId="{5CB3BB2A-BB8B-47FC-A3BB-B3B627C78CC5}" destId="{F682CAF4-8B60-46FC-B887-F37A7E7D69A7}" srcOrd="1" destOrd="0" presId="urn:microsoft.com/office/officeart/2018/2/layout/IconCircleList"/>
    <dgm:cxn modelId="{2D34EF9E-ACBB-4D36-960C-183896215FC8}" type="presParOf" srcId="{5CB3BB2A-BB8B-47FC-A3BB-B3B627C78CC5}" destId="{7C01C77C-4EC4-4693-B845-00F2DB5AEAC0}" srcOrd="2" destOrd="0" presId="urn:microsoft.com/office/officeart/2018/2/layout/IconCircleList"/>
    <dgm:cxn modelId="{9A5FF0FF-077D-4357-AA78-5BABEE3AB1EB}" type="presParOf" srcId="{5CB3BB2A-BB8B-47FC-A3BB-B3B627C78CC5}" destId="{FA80D37A-2E7C-41D8-8616-14F3E630A5A1}" srcOrd="3" destOrd="0" presId="urn:microsoft.com/office/officeart/2018/2/layout/IconCircleList"/>
    <dgm:cxn modelId="{0EB42426-928F-4D72-882A-B7575CE4EEDF}" type="presParOf" srcId="{862DF61A-81D0-490D-8166-91DDD2B20FF1}" destId="{6A72456E-0619-4F67-96F9-1D30CCDC1A37}" srcOrd="5" destOrd="0" presId="urn:microsoft.com/office/officeart/2018/2/layout/IconCircleList"/>
    <dgm:cxn modelId="{BF71D97D-DA7D-4560-A451-C72DD1EC4648}" type="presParOf" srcId="{862DF61A-81D0-490D-8166-91DDD2B20FF1}" destId="{144FCC76-D5F8-4448-9D4F-460757CDE788}" srcOrd="6" destOrd="0" presId="urn:microsoft.com/office/officeart/2018/2/layout/IconCircleList"/>
    <dgm:cxn modelId="{051422B6-5EB5-47FF-A5C7-EC2F517B48F2}" type="presParOf" srcId="{144FCC76-D5F8-4448-9D4F-460757CDE788}" destId="{82365F81-5929-481B-8F44-43C1994E88A4}" srcOrd="0" destOrd="0" presId="urn:microsoft.com/office/officeart/2018/2/layout/IconCircleList"/>
    <dgm:cxn modelId="{31575A29-609C-44BA-9902-E5AB923D29BB}" type="presParOf" srcId="{144FCC76-D5F8-4448-9D4F-460757CDE788}" destId="{397FC6CD-171D-4D48-AEA3-DCBF7376C114}" srcOrd="1" destOrd="0" presId="urn:microsoft.com/office/officeart/2018/2/layout/IconCircleList"/>
    <dgm:cxn modelId="{509CE152-C2E5-4934-B590-3646E40A94F4}" type="presParOf" srcId="{144FCC76-D5F8-4448-9D4F-460757CDE788}" destId="{6E100DB8-35C6-4761-A7CA-3AD00CDEBEBB}" srcOrd="2" destOrd="0" presId="urn:microsoft.com/office/officeart/2018/2/layout/IconCircleList"/>
    <dgm:cxn modelId="{423C84EB-792F-47F6-9629-25C0B289ABFA}" type="presParOf" srcId="{144FCC76-D5F8-4448-9D4F-460757CDE788}" destId="{DE6216DC-6AE1-42C0-A2F8-706E3C26B955}" srcOrd="3" destOrd="0" presId="urn:microsoft.com/office/officeart/2018/2/layout/IconCircleList"/>
    <dgm:cxn modelId="{AD5E48C6-2E6C-4715-8486-F8EB6D3F9653}" type="presParOf" srcId="{862DF61A-81D0-490D-8166-91DDD2B20FF1}" destId="{036D42DB-7231-4663-8738-A8EE3D49A3A9}" srcOrd="7" destOrd="0" presId="urn:microsoft.com/office/officeart/2018/2/layout/IconCircleList"/>
    <dgm:cxn modelId="{C8009A50-517C-4BB6-9B26-DC93F1939458}" type="presParOf" srcId="{862DF61A-81D0-490D-8166-91DDD2B20FF1}" destId="{0E48D9C6-DBF1-426A-883E-C3988659FABC}" srcOrd="8" destOrd="0" presId="urn:microsoft.com/office/officeart/2018/2/layout/IconCircleList"/>
    <dgm:cxn modelId="{7C5F3055-D1AD-4655-BE62-E0555337A894}" type="presParOf" srcId="{0E48D9C6-DBF1-426A-883E-C3988659FABC}" destId="{5ECFE839-A993-4CFE-82FB-1FF90B8EFB77}" srcOrd="0" destOrd="0" presId="urn:microsoft.com/office/officeart/2018/2/layout/IconCircleList"/>
    <dgm:cxn modelId="{CE1A2B38-2FC5-42D3-9114-ACBE7258B907}" type="presParOf" srcId="{0E48D9C6-DBF1-426A-883E-C3988659FABC}" destId="{FBE6D442-BF9F-4C87-976C-B34ACCD0F172}" srcOrd="1" destOrd="0" presId="urn:microsoft.com/office/officeart/2018/2/layout/IconCircleList"/>
    <dgm:cxn modelId="{758F462B-C2FD-4CAA-B392-A5D01E5CBE17}" type="presParOf" srcId="{0E48D9C6-DBF1-426A-883E-C3988659FABC}" destId="{D89CF92D-1405-4700-A5BE-754772D2F48E}" srcOrd="2" destOrd="0" presId="urn:microsoft.com/office/officeart/2018/2/layout/IconCircleList"/>
    <dgm:cxn modelId="{B3CCAE2C-630B-4843-BE36-FFEE0F0A1E79}" type="presParOf" srcId="{0E48D9C6-DBF1-426A-883E-C3988659FABC}" destId="{F883CE4C-21A5-477A-A0B6-DA9E547DC7CE}" srcOrd="3" destOrd="0" presId="urn:microsoft.com/office/officeart/2018/2/layout/IconCircleList"/>
    <dgm:cxn modelId="{F5A570EE-BD55-425F-9277-3DE72BB31E33}" type="presParOf" srcId="{862DF61A-81D0-490D-8166-91DDD2B20FF1}" destId="{75A13DCF-58C1-4442-AC2A-402CEFBBA30D}" srcOrd="9" destOrd="0" presId="urn:microsoft.com/office/officeart/2018/2/layout/IconCircleList"/>
    <dgm:cxn modelId="{71BBF9D0-9DFF-447F-B3F5-0228EC22AA21}" type="presParOf" srcId="{862DF61A-81D0-490D-8166-91DDD2B20FF1}" destId="{AA35E982-D48D-45AE-85CE-FAF912BFD9D3}" srcOrd="10" destOrd="0" presId="urn:microsoft.com/office/officeart/2018/2/layout/IconCircleList"/>
    <dgm:cxn modelId="{D02B1B05-E7D8-49DD-8997-C729233F2D6B}" type="presParOf" srcId="{AA35E982-D48D-45AE-85CE-FAF912BFD9D3}" destId="{D1BF2EF8-2F4D-4760-A369-EEBAAC06F6B7}" srcOrd="0" destOrd="0" presId="urn:microsoft.com/office/officeart/2018/2/layout/IconCircleList"/>
    <dgm:cxn modelId="{11F2D0E8-588C-43F6-9A74-03BC28E60E4C}" type="presParOf" srcId="{AA35E982-D48D-45AE-85CE-FAF912BFD9D3}" destId="{266069E6-8016-4A79-9614-DCA1560A471B}" srcOrd="1" destOrd="0" presId="urn:microsoft.com/office/officeart/2018/2/layout/IconCircleList"/>
    <dgm:cxn modelId="{D399BA0B-15FB-4FC7-81BC-D027C975EF2C}" type="presParOf" srcId="{AA35E982-D48D-45AE-85CE-FAF912BFD9D3}" destId="{3F44E909-7D82-402B-A1A6-4C07E793E4D9}" srcOrd="2" destOrd="0" presId="urn:microsoft.com/office/officeart/2018/2/layout/IconCircleList"/>
    <dgm:cxn modelId="{AED02CB6-25D9-4059-9244-2B6C6495FAF2}" type="presParOf" srcId="{AA35E982-D48D-45AE-85CE-FAF912BFD9D3}" destId="{6845B569-38DC-4972-8FF5-2CB7D006EDB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C8EBDF-A0D7-4AF0-9BA6-B139BC6B1B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33134-F76A-4F66-847A-F1E11A401D4B}">
      <dgm:prSet/>
      <dgm:spPr/>
      <dgm:t>
        <a:bodyPr/>
        <a:lstStyle/>
        <a:p>
          <a:r>
            <a:rPr lang="en-US" dirty="0"/>
            <a:t>Threat hunting can provide high ROI depending on the maturity of the organization. </a:t>
          </a:r>
        </a:p>
      </dgm:t>
    </dgm:pt>
    <dgm:pt modelId="{6A8AFA42-BE8D-469C-B291-9AE2774963C6}" type="parTrans" cxnId="{7EFD1CF3-0A01-4436-8FE5-2A3F2F8C20B2}">
      <dgm:prSet/>
      <dgm:spPr/>
      <dgm:t>
        <a:bodyPr/>
        <a:lstStyle/>
        <a:p>
          <a:endParaRPr lang="en-US"/>
        </a:p>
      </dgm:t>
    </dgm:pt>
    <dgm:pt modelId="{7FA9409D-1E15-4986-8940-588FDD1F6B9A}" type="sibTrans" cxnId="{7EFD1CF3-0A01-4436-8FE5-2A3F2F8C20B2}">
      <dgm:prSet/>
      <dgm:spPr/>
      <dgm:t>
        <a:bodyPr/>
        <a:lstStyle/>
        <a:p>
          <a:endParaRPr lang="en-US"/>
        </a:p>
      </dgm:t>
    </dgm:pt>
    <dgm:pt modelId="{0246B7F2-E494-472F-9B25-009657CE00BB}">
      <dgm:prSet/>
      <dgm:spPr/>
      <dgm:t>
        <a:bodyPr/>
        <a:lstStyle/>
        <a:p>
          <a:r>
            <a:rPr lang="en-US" dirty="0"/>
            <a:t>The process of threat hunting can't be fully automated, and the experience of the hunt is important. </a:t>
          </a:r>
        </a:p>
      </dgm:t>
    </dgm:pt>
    <dgm:pt modelId="{2A00F08A-0414-4148-8FA6-0C76F316FFF3}" type="parTrans" cxnId="{670EB688-5B61-407E-A4DE-E4A33866F8EA}">
      <dgm:prSet/>
      <dgm:spPr/>
      <dgm:t>
        <a:bodyPr/>
        <a:lstStyle/>
        <a:p>
          <a:endParaRPr lang="en-US"/>
        </a:p>
      </dgm:t>
    </dgm:pt>
    <dgm:pt modelId="{E9C9D0A4-5A70-46CB-BDD9-28483450FEB0}" type="sibTrans" cxnId="{670EB688-5B61-407E-A4DE-E4A33866F8EA}">
      <dgm:prSet/>
      <dgm:spPr/>
      <dgm:t>
        <a:bodyPr/>
        <a:lstStyle/>
        <a:p>
          <a:endParaRPr lang="en-US"/>
        </a:p>
      </dgm:t>
    </dgm:pt>
    <dgm:pt modelId="{18D8B454-00A7-4F42-9763-E0023EB2A145}">
      <dgm:prSet/>
      <dgm:spPr/>
      <dgm:t>
        <a:bodyPr/>
        <a:lstStyle/>
        <a:p>
          <a:r>
            <a:rPr lang="en-US" dirty="0"/>
            <a:t>Successful threat hunting requires expert resources, a central repository for logs, and data parsing or visualization tools.</a:t>
          </a:r>
        </a:p>
      </dgm:t>
    </dgm:pt>
    <dgm:pt modelId="{F90274D7-DD28-45EB-8F02-E54591E3500F}" type="parTrans" cxnId="{00C8E39C-A30A-4615-8050-E28D5BA5B21C}">
      <dgm:prSet/>
      <dgm:spPr/>
      <dgm:t>
        <a:bodyPr/>
        <a:lstStyle/>
        <a:p>
          <a:endParaRPr lang="en-US"/>
        </a:p>
      </dgm:t>
    </dgm:pt>
    <dgm:pt modelId="{16C12B7F-8A95-4236-AE6F-75C1FEBDAE18}" type="sibTrans" cxnId="{00C8E39C-A30A-4615-8050-E28D5BA5B21C}">
      <dgm:prSet/>
      <dgm:spPr/>
      <dgm:t>
        <a:bodyPr/>
        <a:lstStyle/>
        <a:p>
          <a:endParaRPr lang="en-US"/>
        </a:p>
      </dgm:t>
    </dgm:pt>
    <dgm:pt modelId="{2A079FC8-BF3F-47A8-9F52-3E5A0D696877}" type="pres">
      <dgm:prSet presAssocID="{85C8EBDF-A0D7-4AF0-9BA6-B139BC6B1B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A465EC-755D-434C-9E60-8016EF492DC9}" type="pres">
      <dgm:prSet presAssocID="{4E233134-F76A-4F66-847A-F1E11A401D4B}" presName="hierRoot1" presStyleCnt="0"/>
      <dgm:spPr/>
    </dgm:pt>
    <dgm:pt modelId="{F2654255-6510-4A26-B833-EEED7EEE0533}" type="pres">
      <dgm:prSet presAssocID="{4E233134-F76A-4F66-847A-F1E11A401D4B}" presName="composite" presStyleCnt="0"/>
      <dgm:spPr/>
    </dgm:pt>
    <dgm:pt modelId="{E465FA19-86C2-436B-84BE-BEA088BD7274}" type="pres">
      <dgm:prSet presAssocID="{4E233134-F76A-4F66-847A-F1E11A401D4B}" presName="background" presStyleLbl="node0" presStyleIdx="0" presStyleCnt="3"/>
      <dgm:spPr/>
    </dgm:pt>
    <dgm:pt modelId="{3BE87E33-FBC7-4195-8BAD-FA29E5103328}" type="pres">
      <dgm:prSet presAssocID="{4E233134-F76A-4F66-847A-F1E11A401D4B}" presName="text" presStyleLbl="fgAcc0" presStyleIdx="0" presStyleCnt="3">
        <dgm:presLayoutVars>
          <dgm:chPref val="3"/>
        </dgm:presLayoutVars>
      </dgm:prSet>
      <dgm:spPr/>
    </dgm:pt>
    <dgm:pt modelId="{42DC5B74-441F-48D2-A993-152C044B0A23}" type="pres">
      <dgm:prSet presAssocID="{4E233134-F76A-4F66-847A-F1E11A401D4B}" presName="hierChild2" presStyleCnt="0"/>
      <dgm:spPr/>
    </dgm:pt>
    <dgm:pt modelId="{13853A6A-6290-4312-B7EC-08DBE93C4ABF}" type="pres">
      <dgm:prSet presAssocID="{0246B7F2-E494-472F-9B25-009657CE00BB}" presName="hierRoot1" presStyleCnt="0"/>
      <dgm:spPr/>
    </dgm:pt>
    <dgm:pt modelId="{DD0045CA-1C86-48B4-9E1D-4D86BFAD6E07}" type="pres">
      <dgm:prSet presAssocID="{0246B7F2-E494-472F-9B25-009657CE00BB}" presName="composite" presStyleCnt="0"/>
      <dgm:spPr/>
    </dgm:pt>
    <dgm:pt modelId="{D637E355-0F6C-431A-BDBD-C1F0C56E2B41}" type="pres">
      <dgm:prSet presAssocID="{0246B7F2-E494-472F-9B25-009657CE00BB}" presName="background" presStyleLbl="node0" presStyleIdx="1" presStyleCnt="3"/>
      <dgm:spPr/>
    </dgm:pt>
    <dgm:pt modelId="{EBB8B9C7-72E9-4AFD-8E88-9B27E9583FC7}" type="pres">
      <dgm:prSet presAssocID="{0246B7F2-E494-472F-9B25-009657CE00BB}" presName="text" presStyleLbl="fgAcc0" presStyleIdx="1" presStyleCnt="3">
        <dgm:presLayoutVars>
          <dgm:chPref val="3"/>
        </dgm:presLayoutVars>
      </dgm:prSet>
      <dgm:spPr/>
    </dgm:pt>
    <dgm:pt modelId="{51E22780-50F6-42F7-A55F-FAAC85CDEB9B}" type="pres">
      <dgm:prSet presAssocID="{0246B7F2-E494-472F-9B25-009657CE00BB}" presName="hierChild2" presStyleCnt="0"/>
      <dgm:spPr/>
    </dgm:pt>
    <dgm:pt modelId="{482E9F22-5F44-4590-A0F8-3FED8868D54D}" type="pres">
      <dgm:prSet presAssocID="{18D8B454-00A7-4F42-9763-E0023EB2A145}" presName="hierRoot1" presStyleCnt="0"/>
      <dgm:spPr/>
    </dgm:pt>
    <dgm:pt modelId="{21661318-C8DD-45F6-8606-659A626192B4}" type="pres">
      <dgm:prSet presAssocID="{18D8B454-00A7-4F42-9763-E0023EB2A145}" presName="composite" presStyleCnt="0"/>
      <dgm:spPr/>
    </dgm:pt>
    <dgm:pt modelId="{6CD116E3-A8BF-4DEE-BC0F-09272E5B6B20}" type="pres">
      <dgm:prSet presAssocID="{18D8B454-00A7-4F42-9763-E0023EB2A145}" presName="background" presStyleLbl="node0" presStyleIdx="2" presStyleCnt="3"/>
      <dgm:spPr/>
    </dgm:pt>
    <dgm:pt modelId="{19E0640A-DEA9-42E9-8E2A-378DF8645AD5}" type="pres">
      <dgm:prSet presAssocID="{18D8B454-00A7-4F42-9763-E0023EB2A145}" presName="text" presStyleLbl="fgAcc0" presStyleIdx="2" presStyleCnt="3">
        <dgm:presLayoutVars>
          <dgm:chPref val="3"/>
        </dgm:presLayoutVars>
      </dgm:prSet>
      <dgm:spPr/>
    </dgm:pt>
    <dgm:pt modelId="{EF45A4E5-DB6A-44C5-B6A0-3B350321CA25}" type="pres">
      <dgm:prSet presAssocID="{18D8B454-00A7-4F42-9763-E0023EB2A145}" presName="hierChild2" presStyleCnt="0"/>
      <dgm:spPr/>
    </dgm:pt>
  </dgm:ptLst>
  <dgm:cxnLst>
    <dgm:cxn modelId="{F9856007-0667-4696-BF56-279FAB200630}" type="presOf" srcId="{85C8EBDF-A0D7-4AF0-9BA6-B139BC6B1BDA}" destId="{2A079FC8-BF3F-47A8-9F52-3E5A0D696877}" srcOrd="0" destOrd="0" presId="urn:microsoft.com/office/officeart/2005/8/layout/hierarchy1"/>
    <dgm:cxn modelId="{B0538B4D-68D2-4F3D-BEA2-FDF3F91D31AB}" type="presOf" srcId="{18D8B454-00A7-4F42-9763-E0023EB2A145}" destId="{19E0640A-DEA9-42E9-8E2A-378DF8645AD5}" srcOrd="0" destOrd="0" presId="urn:microsoft.com/office/officeart/2005/8/layout/hierarchy1"/>
    <dgm:cxn modelId="{670EB688-5B61-407E-A4DE-E4A33866F8EA}" srcId="{85C8EBDF-A0D7-4AF0-9BA6-B139BC6B1BDA}" destId="{0246B7F2-E494-472F-9B25-009657CE00BB}" srcOrd="1" destOrd="0" parTransId="{2A00F08A-0414-4148-8FA6-0C76F316FFF3}" sibTransId="{E9C9D0A4-5A70-46CB-BDD9-28483450FEB0}"/>
    <dgm:cxn modelId="{D59F5C96-2F0D-43ED-A111-49DF086C6CF5}" type="presOf" srcId="{4E233134-F76A-4F66-847A-F1E11A401D4B}" destId="{3BE87E33-FBC7-4195-8BAD-FA29E5103328}" srcOrd="0" destOrd="0" presId="urn:microsoft.com/office/officeart/2005/8/layout/hierarchy1"/>
    <dgm:cxn modelId="{00C8E39C-A30A-4615-8050-E28D5BA5B21C}" srcId="{85C8EBDF-A0D7-4AF0-9BA6-B139BC6B1BDA}" destId="{18D8B454-00A7-4F42-9763-E0023EB2A145}" srcOrd="2" destOrd="0" parTransId="{F90274D7-DD28-45EB-8F02-E54591E3500F}" sibTransId="{16C12B7F-8A95-4236-AE6F-75C1FEBDAE18}"/>
    <dgm:cxn modelId="{89CD38CD-4C1D-48D2-B3A7-5CA1526CF70A}" type="presOf" srcId="{0246B7F2-E494-472F-9B25-009657CE00BB}" destId="{EBB8B9C7-72E9-4AFD-8E88-9B27E9583FC7}" srcOrd="0" destOrd="0" presId="urn:microsoft.com/office/officeart/2005/8/layout/hierarchy1"/>
    <dgm:cxn modelId="{7EFD1CF3-0A01-4436-8FE5-2A3F2F8C20B2}" srcId="{85C8EBDF-A0D7-4AF0-9BA6-B139BC6B1BDA}" destId="{4E233134-F76A-4F66-847A-F1E11A401D4B}" srcOrd="0" destOrd="0" parTransId="{6A8AFA42-BE8D-469C-B291-9AE2774963C6}" sibTransId="{7FA9409D-1E15-4986-8940-588FDD1F6B9A}"/>
    <dgm:cxn modelId="{1B551934-600A-43EF-942F-5B60E2EAE76E}" type="presParOf" srcId="{2A079FC8-BF3F-47A8-9F52-3E5A0D696877}" destId="{88A465EC-755D-434C-9E60-8016EF492DC9}" srcOrd="0" destOrd="0" presId="urn:microsoft.com/office/officeart/2005/8/layout/hierarchy1"/>
    <dgm:cxn modelId="{C4B765C5-3EF0-4385-B442-BB32CC2AA4D4}" type="presParOf" srcId="{88A465EC-755D-434C-9E60-8016EF492DC9}" destId="{F2654255-6510-4A26-B833-EEED7EEE0533}" srcOrd="0" destOrd="0" presId="urn:microsoft.com/office/officeart/2005/8/layout/hierarchy1"/>
    <dgm:cxn modelId="{D78886AA-3716-494D-92F4-9BAAAC8BF90D}" type="presParOf" srcId="{F2654255-6510-4A26-B833-EEED7EEE0533}" destId="{E465FA19-86C2-436B-84BE-BEA088BD7274}" srcOrd="0" destOrd="0" presId="urn:microsoft.com/office/officeart/2005/8/layout/hierarchy1"/>
    <dgm:cxn modelId="{3DC0FB88-959B-4DEA-8FD7-4E848C38F859}" type="presParOf" srcId="{F2654255-6510-4A26-B833-EEED7EEE0533}" destId="{3BE87E33-FBC7-4195-8BAD-FA29E5103328}" srcOrd="1" destOrd="0" presId="urn:microsoft.com/office/officeart/2005/8/layout/hierarchy1"/>
    <dgm:cxn modelId="{0A6133AF-E154-4ED7-9E3C-99F7E05081D1}" type="presParOf" srcId="{88A465EC-755D-434C-9E60-8016EF492DC9}" destId="{42DC5B74-441F-48D2-A993-152C044B0A23}" srcOrd="1" destOrd="0" presId="urn:microsoft.com/office/officeart/2005/8/layout/hierarchy1"/>
    <dgm:cxn modelId="{84C3A6FB-3675-48F2-8FA2-2D528BCC2476}" type="presParOf" srcId="{2A079FC8-BF3F-47A8-9F52-3E5A0D696877}" destId="{13853A6A-6290-4312-B7EC-08DBE93C4ABF}" srcOrd="1" destOrd="0" presId="urn:microsoft.com/office/officeart/2005/8/layout/hierarchy1"/>
    <dgm:cxn modelId="{76C56666-89D6-4ACD-8B8F-B27E825FFE37}" type="presParOf" srcId="{13853A6A-6290-4312-B7EC-08DBE93C4ABF}" destId="{DD0045CA-1C86-48B4-9E1D-4D86BFAD6E07}" srcOrd="0" destOrd="0" presId="urn:microsoft.com/office/officeart/2005/8/layout/hierarchy1"/>
    <dgm:cxn modelId="{2D5DAE55-9D24-4D2B-92C7-9AE29E179133}" type="presParOf" srcId="{DD0045CA-1C86-48B4-9E1D-4D86BFAD6E07}" destId="{D637E355-0F6C-431A-BDBD-C1F0C56E2B41}" srcOrd="0" destOrd="0" presId="urn:microsoft.com/office/officeart/2005/8/layout/hierarchy1"/>
    <dgm:cxn modelId="{9D444DA8-2AE5-4F05-8569-4EEA58BF409E}" type="presParOf" srcId="{DD0045CA-1C86-48B4-9E1D-4D86BFAD6E07}" destId="{EBB8B9C7-72E9-4AFD-8E88-9B27E9583FC7}" srcOrd="1" destOrd="0" presId="urn:microsoft.com/office/officeart/2005/8/layout/hierarchy1"/>
    <dgm:cxn modelId="{599B5D16-2C78-4AA0-A729-77652DC3BB51}" type="presParOf" srcId="{13853A6A-6290-4312-B7EC-08DBE93C4ABF}" destId="{51E22780-50F6-42F7-A55F-FAAC85CDEB9B}" srcOrd="1" destOrd="0" presId="urn:microsoft.com/office/officeart/2005/8/layout/hierarchy1"/>
    <dgm:cxn modelId="{4E8F0E06-3C26-4A86-97A0-1832A2D66A21}" type="presParOf" srcId="{2A079FC8-BF3F-47A8-9F52-3E5A0D696877}" destId="{482E9F22-5F44-4590-A0F8-3FED8868D54D}" srcOrd="2" destOrd="0" presId="urn:microsoft.com/office/officeart/2005/8/layout/hierarchy1"/>
    <dgm:cxn modelId="{D663DD81-5736-47C5-AF01-CE1439EB753B}" type="presParOf" srcId="{482E9F22-5F44-4590-A0F8-3FED8868D54D}" destId="{21661318-C8DD-45F6-8606-659A626192B4}" srcOrd="0" destOrd="0" presId="urn:microsoft.com/office/officeart/2005/8/layout/hierarchy1"/>
    <dgm:cxn modelId="{3EB36417-EA5D-4B46-A17E-73B927CD2695}" type="presParOf" srcId="{21661318-C8DD-45F6-8606-659A626192B4}" destId="{6CD116E3-A8BF-4DEE-BC0F-09272E5B6B20}" srcOrd="0" destOrd="0" presId="urn:microsoft.com/office/officeart/2005/8/layout/hierarchy1"/>
    <dgm:cxn modelId="{333C4000-B072-4B26-A050-AD3AC5F0B9D9}" type="presParOf" srcId="{21661318-C8DD-45F6-8606-659A626192B4}" destId="{19E0640A-DEA9-42E9-8E2A-378DF8645AD5}" srcOrd="1" destOrd="0" presId="urn:microsoft.com/office/officeart/2005/8/layout/hierarchy1"/>
    <dgm:cxn modelId="{DC2C85E2-B828-4264-9B1B-AFC24FBEC11D}" type="presParOf" srcId="{482E9F22-5F44-4590-A0F8-3FED8868D54D}" destId="{EF45A4E5-DB6A-44C5-B6A0-3B350321CA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D26F5A-50C4-4D21-9B11-DE37BD7C528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E762FE-7137-47B6-9DDA-4F2CEF8162D4}">
      <dgm:prSet phldrT="[Text]"/>
      <dgm:spPr/>
      <dgm:t>
        <a:bodyPr/>
        <a:lstStyle/>
        <a:p>
          <a:r>
            <a:rPr lang="en-IN" dirty="0"/>
            <a:t>Lead Investigators</a:t>
          </a:r>
        </a:p>
      </dgm:t>
    </dgm:pt>
    <dgm:pt modelId="{C0FB042A-5A7F-42A2-AD02-78D2DB03FECF}" type="parTrans" cxnId="{F4C18EC6-0F7C-44A2-8EBF-D934D9DE52BD}">
      <dgm:prSet/>
      <dgm:spPr/>
      <dgm:t>
        <a:bodyPr/>
        <a:lstStyle/>
        <a:p>
          <a:endParaRPr lang="en-IN"/>
        </a:p>
      </dgm:t>
    </dgm:pt>
    <dgm:pt modelId="{90827ED5-9ECE-4EC4-B636-7AB273C1B7F9}" type="sibTrans" cxnId="{F4C18EC6-0F7C-44A2-8EBF-D934D9DE52BD}">
      <dgm:prSet/>
      <dgm:spPr/>
      <dgm:t>
        <a:bodyPr/>
        <a:lstStyle/>
        <a:p>
          <a:endParaRPr lang="en-IN"/>
        </a:p>
      </dgm:t>
    </dgm:pt>
    <dgm:pt modelId="{67B30289-A9D7-4683-84A8-0968C7254227}">
      <dgm:prSet phldrT="[Text]"/>
      <dgm:spPr/>
      <dgm:t>
        <a:bodyPr/>
        <a:lstStyle/>
        <a:p>
          <a:r>
            <a:rPr lang="en-IN" dirty="0"/>
            <a:t>Incident Managers</a:t>
          </a:r>
        </a:p>
      </dgm:t>
    </dgm:pt>
    <dgm:pt modelId="{E859752B-ADA2-4149-B8B1-DA84A5C568D5}" type="parTrans" cxnId="{23D14CE8-8F34-4F71-807F-88CFBF43A443}">
      <dgm:prSet/>
      <dgm:spPr/>
      <dgm:t>
        <a:bodyPr/>
        <a:lstStyle/>
        <a:p>
          <a:endParaRPr lang="en-IN"/>
        </a:p>
      </dgm:t>
    </dgm:pt>
    <dgm:pt modelId="{D761D7D6-4770-4413-8ACA-BEA6FE4C2D38}" type="sibTrans" cxnId="{23D14CE8-8F34-4F71-807F-88CFBF43A443}">
      <dgm:prSet/>
      <dgm:spPr/>
      <dgm:t>
        <a:bodyPr/>
        <a:lstStyle/>
        <a:p>
          <a:endParaRPr lang="en-IN"/>
        </a:p>
      </dgm:t>
    </dgm:pt>
    <dgm:pt modelId="{B3D445EE-72D7-4B52-8BA1-1A8715AACEEE}">
      <dgm:prSet phldrT="[Text]"/>
      <dgm:spPr/>
      <dgm:t>
        <a:bodyPr/>
        <a:lstStyle/>
        <a:p>
          <a:r>
            <a:rPr lang="en-IN" dirty="0"/>
            <a:t>Infra</a:t>
          </a:r>
        </a:p>
      </dgm:t>
    </dgm:pt>
    <dgm:pt modelId="{AB9847FF-622D-48FA-80FE-C1E8CF8ACA43}" type="parTrans" cxnId="{E04DEB63-65E0-4952-A9F6-44D127BBCB42}">
      <dgm:prSet/>
      <dgm:spPr/>
      <dgm:t>
        <a:bodyPr/>
        <a:lstStyle/>
        <a:p>
          <a:endParaRPr lang="en-IN"/>
        </a:p>
      </dgm:t>
    </dgm:pt>
    <dgm:pt modelId="{D873E601-23C5-415E-A512-42041A9D5281}" type="sibTrans" cxnId="{E04DEB63-65E0-4952-A9F6-44D127BBCB42}">
      <dgm:prSet/>
      <dgm:spPr/>
      <dgm:t>
        <a:bodyPr/>
        <a:lstStyle/>
        <a:p>
          <a:endParaRPr lang="en-IN"/>
        </a:p>
      </dgm:t>
    </dgm:pt>
    <dgm:pt modelId="{147FB119-2EE4-4964-A46E-B8C0BCAB520C}">
      <dgm:prSet phldrT="[Text]"/>
      <dgm:spPr/>
      <dgm:t>
        <a:bodyPr/>
        <a:lstStyle/>
        <a:p>
          <a:r>
            <a:rPr lang="en-IN" dirty="0"/>
            <a:t>Forensics</a:t>
          </a:r>
        </a:p>
      </dgm:t>
    </dgm:pt>
    <dgm:pt modelId="{8ADDD9AE-827E-4301-B2D5-317DF88282C1}" type="parTrans" cxnId="{9813A91A-18C3-492A-AEC3-25D7F384E0C2}">
      <dgm:prSet/>
      <dgm:spPr/>
      <dgm:t>
        <a:bodyPr/>
        <a:lstStyle/>
        <a:p>
          <a:endParaRPr lang="en-IN"/>
        </a:p>
      </dgm:t>
    </dgm:pt>
    <dgm:pt modelId="{EC8687C5-769D-4F54-AACC-2396D5B13967}" type="sibTrans" cxnId="{9813A91A-18C3-492A-AEC3-25D7F384E0C2}">
      <dgm:prSet/>
      <dgm:spPr/>
      <dgm:t>
        <a:bodyPr/>
        <a:lstStyle/>
        <a:p>
          <a:endParaRPr lang="en-IN"/>
        </a:p>
      </dgm:t>
    </dgm:pt>
    <dgm:pt modelId="{826079A1-48A3-4CC8-8C3D-A27BDFF5DEA0}">
      <dgm:prSet phldrT="[Text]"/>
      <dgm:spPr/>
      <dgm:t>
        <a:bodyPr/>
        <a:lstStyle/>
        <a:p>
          <a:r>
            <a:rPr lang="en-IN" dirty="0"/>
            <a:t>Reverse Engineers</a:t>
          </a:r>
        </a:p>
      </dgm:t>
    </dgm:pt>
    <dgm:pt modelId="{40637B5D-4BF2-4932-9028-87A2C2786EDD}" type="parTrans" cxnId="{733A1E70-B094-401A-966F-7D5E494CE8C7}">
      <dgm:prSet/>
      <dgm:spPr/>
      <dgm:t>
        <a:bodyPr/>
        <a:lstStyle/>
        <a:p>
          <a:endParaRPr lang="en-IN"/>
        </a:p>
      </dgm:t>
    </dgm:pt>
    <dgm:pt modelId="{4D1EBDB4-88C0-4458-980D-4DEF7AE878BC}" type="sibTrans" cxnId="{733A1E70-B094-401A-966F-7D5E494CE8C7}">
      <dgm:prSet/>
      <dgm:spPr/>
      <dgm:t>
        <a:bodyPr/>
        <a:lstStyle/>
        <a:p>
          <a:endParaRPr lang="en-IN"/>
        </a:p>
      </dgm:t>
    </dgm:pt>
    <dgm:pt modelId="{602FB5D4-C99D-4CE9-92B2-56B5821CD90E}">
      <dgm:prSet phldrT="[Text]"/>
      <dgm:spPr/>
      <dgm:t>
        <a:bodyPr/>
        <a:lstStyle/>
        <a:p>
          <a:r>
            <a:rPr lang="en-IN" dirty="0"/>
            <a:t>Developers</a:t>
          </a:r>
        </a:p>
      </dgm:t>
    </dgm:pt>
    <dgm:pt modelId="{6E82E6AA-C657-4739-8B4D-44EAD2C52A25}" type="parTrans" cxnId="{A372B260-92AF-48B3-B6AE-712010BCC650}">
      <dgm:prSet/>
      <dgm:spPr/>
      <dgm:t>
        <a:bodyPr/>
        <a:lstStyle/>
        <a:p>
          <a:endParaRPr lang="en-IN"/>
        </a:p>
      </dgm:t>
    </dgm:pt>
    <dgm:pt modelId="{DDC1BD16-E287-4343-AB05-68888F9D4001}" type="sibTrans" cxnId="{A372B260-92AF-48B3-B6AE-712010BCC650}">
      <dgm:prSet/>
      <dgm:spPr/>
      <dgm:t>
        <a:bodyPr/>
        <a:lstStyle/>
        <a:p>
          <a:endParaRPr lang="en-IN"/>
        </a:p>
      </dgm:t>
    </dgm:pt>
    <dgm:pt modelId="{D36C2F79-9BBA-4361-8634-F1677AA4DFE2}" type="pres">
      <dgm:prSet presAssocID="{39D26F5A-50C4-4D21-9B11-DE37BD7C5281}" presName="Name0" presStyleCnt="0">
        <dgm:presLayoutVars>
          <dgm:dir/>
          <dgm:resizeHandles val="exact"/>
        </dgm:presLayoutVars>
      </dgm:prSet>
      <dgm:spPr/>
    </dgm:pt>
    <dgm:pt modelId="{DA8A6CDC-36D2-4E7F-A243-24813B777776}" type="pres">
      <dgm:prSet presAssocID="{07E762FE-7137-47B6-9DDA-4F2CEF8162D4}" presName="compNode" presStyleCnt="0"/>
      <dgm:spPr/>
    </dgm:pt>
    <dgm:pt modelId="{4B8675B6-3575-48B0-B41F-9BA90A304F20}" type="pres">
      <dgm:prSet presAssocID="{07E762FE-7137-47B6-9DDA-4F2CEF8162D4}" presName="pict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 t="-23000" b="-23000"/>
          </a:stretch>
        </a:blipFill>
      </dgm:spPr>
    </dgm:pt>
    <dgm:pt modelId="{17ADD3C8-ED0F-4888-AB12-EFAB4ACEA22E}" type="pres">
      <dgm:prSet presAssocID="{07E762FE-7137-47B6-9DDA-4F2CEF8162D4}" presName="textRect" presStyleLbl="revTx" presStyleIdx="0" presStyleCnt="6">
        <dgm:presLayoutVars>
          <dgm:bulletEnabled val="1"/>
        </dgm:presLayoutVars>
      </dgm:prSet>
      <dgm:spPr/>
    </dgm:pt>
    <dgm:pt modelId="{97AA7757-CA95-4754-A129-7EF1F7056C47}" type="pres">
      <dgm:prSet presAssocID="{90827ED5-9ECE-4EC4-B636-7AB273C1B7F9}" presName="sibTrans" presStyleLbl="sibTrans2D1" presStyleIdx="0" presStyleCnt="0"/>
      <dgm:spPr/>
    </dgm:pt>
    <dgm:pt modelId="{E17BF29E-42DF-4BF2-A28D-B3C8E6913E30}" type="pres">
      <dgm:prSet presAssocID="{67B30289-A9D7-4683-84A8-0968C7254227}" presName="compNode" presStyleCnt="0"/>
      <dgm:spPr/>
    </dgm:pt>
    <dgm:pt modelId="{76A3307E-F34C-4344-AC64-7F22E8542D17}" type="pres">
      <dgm:prSet presAssocID="{67B30289-A9D7-4683-84A8-0968C7254227}" presName="pict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6E2662A-2B0F-479D-816A-ADA9CE0B3CE8}" type="pres">
      <dgm:prSet presAssocID="{67B30289-A9D7-4683-84A8-0968C7254227}" presName="textRect" presStyleLbl="revTx" presStyleIdx="1" presStyleCnt="6">
        <dgm:presLayoutVars>
          <dgm:bulletEnabled val="1"/>
        </dgm:presLayoutVars>
      </dgm:prSet>
      <dgm:spPr/>
    </dgm:pt>
    <dgm:pt modelId="{B5175904-0ACD-4E66-B8FE-41ADA56B6DD4}" type="pres">
      <dgm:prSet presAssocID="{D761D7D6-4770-4413-8ACA-BEA6FE4C2D38}" presName="sibTrans" presStyleLbl="sibTrans2D1" presStyleIdx="0" presStyleCnt="0"/>
      <dgm:spPr/>
    </dgm:pt>
    <dgm:pt modelId="{16B6EC7A-4F2C-4221-925F-CE65CC2ECB8D}" type="pres">
      <dgm:prSet presAssocID="{B3D445EE-72D7-4B52-8BA1-1A8715AACEEE}" presName="compNode" presStyleCnt="0"/>
      <dgm:spPr/>
    </dgm:pt>
    <dgm:pt modelId="{1984217D-F8B5-4EFF-A788-BDA73CD5B1CF}" type="pres">
      <dgm:prSet presAssocID="{B3D445EE-72D7-4B52-8BA1-1A8715AACEEE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63326B2-DFD1-4632-9318-A3FDFE98C3FE}" type="pres">
      <dgm:prSet presAssocID="{B3D445EE-72D7-4B52-8BA1-1A8715AACEEE}" presName="textRect" presStyleLbl="revTx" presStyleIdx="2" presStyleCnt="6">
        <dgm:presLayoutVars>
          <dgm:bulletEnabled val="1"/>
        </dgm:presLayoutVars>
      </dgm:prSet>
      <dgm:spPr/>
    </dgm:pt>
    <dgm:pt modelId="{AAAA47C8-3C18-4594-978F-6567157BBE74}" type="pres">
      <dgm:prSet presAssocID="{D873E601-23C5-415E-A512-42041A9D5281}" presName="sibTrans" presStyleLbl="sibTrans2D1" presStyleIdx="0" presStyleCnt="0"/>
      <dgm:spPr/>
    </dgm:pt>
    <dgm:pt modelId="{67B6F5AE-5BE2-4E81-91EF-7E5B7816C3FC}" type="pres">
      <dgm:prSet presAssocID="{147FB119-2EE4-4964-A46E-B8C0BCAB520C}" presName="compNode" presStyleCnt="0"/>
      <dgm:spPr/>
    </dgm:pt>
    <dgm:pt modelId="{CF82B979-FAD3-4EEA-BF30-4E724C4FF6E7}" type="pres">
      <dgm:prSet presAssocID="{147FB119-2EE4-4964-A46E-B8C0BCAB520C}" presName="pict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6899B6D-AB16-4453-B400-0E9797CAB218}" type="pres">
      <dgm:prSet presAssocID="{147FB119-2EE4-4964-A46E-B8C0BCAB520C}" presName="textRect" presStyleLbl="revTx" presStyleIdx="3" presStyleCnt="6">
        <dgm:presLayoutVars>
          <dgm:bulletEnabled val="1"/>
        </dgm:presLayoutVars>
      </dgm:prSet>
      <dgm:spPr/>
    </dgm:pt>
    <dgm:pt modelId="{504FB4EB-C3F0-44C1-925D-DB75F1E6C0BF}" type="pres">
      <dgm:prSet presAssocID="{EC8687C5-769D-4F54-AACC-2396D5B13967}" presName="sibTrans" presStyleLbl="sibTrans2D1" presStyleIdx="0" presStyleCnt="0"/>
      <dgm:spPr/>
    </dgm:pt>
    <dgm:pt modelId="{9990A3B8-1B2D-4CEC-ABEC-400429B0ED42}" type="pres">
      <dgm:prSet presAssocID="{826079A1-48A3-4CC8-8C3D-A27BDFF5DEA0}" presName="compNode" presStyleCnt="0"/>
      <dgm:spPr/>
    </dgm:pt>
    <dgm:pt modelId="{FB6A1CF3-AC80-46F2-96ED-44AC7AF4BDF0}" type="pres">
      <dgm:prSet presAssocID="{826079A1-48A3-4CC8-8C3D-A27BDFF5DEA0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D96F9AD-7360-431D-B47C-8874E9CDC8F8}" type="pres">
      <dgm:prSet presAssocID="{826079A1-48A3-4CC8-8C3D-A27BDFF5DEA0}" presName="textRect" presStyleLbl="revTx" presStyleIdx="4" presStyleCnt="6">
        <dgm:presLayoutVars>
          <dgm:bulletEnabled val="1"/>
        </dgm:presLayoutVars>
      </dgm:prSet>
      <dgm:spPr/>
    </dgm:pt>
    <dgm:pt modelId="{8E862E98-D621-45A5-B1C1-6B4B5DDF4584}" type="pres">
      <dgm:prSet presAssocID="{4D1EBDB4-88C0-4458-980D-4DEF7AE878BC}" presName="sibTrans" presStyleLbl="sibTrans2D1" presStyleIdx="0" presStyleCnt="0"/>
      <dgm:spPr/>
    </dgm:pt>
    <dgm:pt modelId="{CAADA2E6-62EE-47DD-B0D5-A877DF2764F1}" type="pres">
      <dgm:prSet presAssocID="{602FB5D4-C99D-4CE9-92B2-56B5821CD90E}" presName="compNode" presStyleCnt="0"/>
      <dgm:spPr/>
    </dgm:pt>
    <dgm:pt modelId="{0B1A9C3C-6A7E-4204-98D1-BD9FBEB51B21}" type="pres">
      <dgm:prSet presAssocID="{602FB5D4-C99D-4CE9-92B2-56B5821CD90E}" presName="pict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D33276DD-ACC7-436E-8F2C-19A7BDAF24D8}" type="pres">
      <dgm:prSet presAssocID="{602FB5D4-C99D-4CE9-92B2-56B5821CD90E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9813A91A-18C3-492A-AEC3-25D7F384E0C2}" srcId="{39D26F5A-50C4-4D21-9B11-DE37BD7C5281}" destId="{147FB119-2EE4-4964-A46E-B8C0BCAB520C}" srcOrd="3" destOrd="0" parTransId="{8ADDD9AE-827E-4301-B2D5-317DF88282C1}" sibTransId="{EC8687C5-769D-4F54-AACC-2396D5B13967}"/>
    <dgm:cxn modelId="{14A9EB3C-88FA-430B-BBD9-96D8C2D81CCB}" type="presOf" srcId="{826079A1-48A3-4CC8-8C3D-A27BDFF5DEA0}" destId="{ED96F9AD-7360-431D-B47C-8874E9CDC8F8}" srcOrd="0" destOrd="0" presId="urn:microsoft.com/office/officeart/2005/8/layout/pList1"/>
    <dgm:cxn modelId="{BE48125F-404D-46F9-8215-DA822275187B}" type="presOf" srcId="{39D26F5A-50C4-4D21-9B11-DE37BD7C5281}" destId="{D36C2F79-9BBA-4361-8634-F1677AA4DFE2}" srcOrd="0" destOrd="0" presId="urn:microsoft.com/office/officeart/2005/8/layout/pList1"/>
    <dgm:cxn modelId="{A372B260-92AF-48B3-B6AE-712010BCC650}" srcId="{39D26F5A-50C4-4D21-9B11-DE37BD7C5281}" destId="{602FB5D4-C99D-4CE9-92B2-56B5821CD90E}" srcOrd="5" destOrd="0" parTransId="{6E82E6AA-C657-4739-8B4D-44EAD2C52A25}" sibTransId="{DDC1BD16-E287-4343-AB05-68888F9D4001}"/>
    <dgm:cxn modelId="{CBCCB260-D373-4AC7-8A89-EBEC14B44EE9}" type="presOf" srcId="{07E762FE-7137-47B6-9DDA-4F2CEF8162D4}" destId="{17ADD3C8-ED0F-4888-AB12-EFAB4ACEA22E}" srcOrd="0" destOrd="0" presId="urn:microsoft.com/office/officeart/2005/8/layout/pList1"/>
    <dgm:cxn modelId="{8E096243-83F3-469C-97D9-5C5E5925C2BD}" type="presOf" srcId="{147FB119-2EE4-4964-A46E-B8C0BCAB520C}" destId="{46899B6D-AB16-4453-B400-0E9797CAB218}" srcOrd="0" destOrd="0" presId="urn:microsoft.com/office/officeart/2005/8/layout/pList1"/>
    <dgm:cxn modelId="{E04DEB63-65E0-4952-A9F6-44D127BBCB42}" srcId="{39D26F5A-50C4-4D21-9B11-DE37BD7C5281}" destId="{B3D445EE-72D7-4B52-8BA1-1A8715AACEEE}" srcOrd="2" destOrd="0" parTransId="{AB9847FF-622D-48FA-80FE-C1E8CF8ACA43}" sibTransId="{D873E601-23C5-415E-A512-42041A9D5281}"/>
    <dgm:cxn modelId="{53B36F48-F817-4477-B92F-BE97A3A4A9C2}" type="presOf" srcId="{EC8687C5-769D-4F54-AACC-2396D5B13967}" destId="{504FB4EB-C3F0-44C1-925D-DB75F1E6C0BF}" srcOrd="0" destOrd="0" presId="urn:microsoft.com/office/officeart/2005/8/layout/pList1"/>
    <dgm:cxn modelId="{733A1E70-B094-401A-966F-7D5E494CE8C7}" srcId="{39D26F5A-50C4-4D21-9B11-DE37BD7C5281}" destId="{826079A1-48A3-4CC8-8C3D-A27BDFF5DEA0}" srcOrd="4" destOrd="0" parTransId="{40637B5D-4BF2-4932-9028-87A2C2786EDD}" sibTransId="{4D1EBDB4-88C0-4458-980D-4DEF7AE878BC}"/>
    <dgm:cxn modelId="{33DAC171-BAA7-4185-8B55-91C257A78B95}" type="presOf" srcId="{90827ED5-9ECE-4EC4-B636-7AB273C1B7F9}" destId="{97AA7757-CA95-4754-A129-7EF1F7056C47}" srcOrd="0" destOrd="0" presId="urn:microsoft.com/office/officeart/2005/8/layout/pList1"/>
    <dgm:cxn modelId="{02917E72-AAB1-4B5F-B888-062E9409BAF9}" type="presOf" srcId="{602FB5D4-C99D-4CE9-92B2-56B5821CD90E}" destId="{D33276DD-ACC7-436E-8F2C-19A7BDAF24D8}" srcOrd="0" destOrd="0" presId="urn:microsoft.com/office/officeart/2005/8/layout/pList1"/>
    <dgm:cxn modelId="{26B56773-610C-4EEB-84B2-B63CE75E9C87}" type="presOf" srcId="{D873E601-23C5-415E-A512-42041A9D5281}" destId="{AAAA47C8-3C18-4594-978F-6567157BBE74}" srcOrd="0" destOrd="0" presId="urn:microsoft.com/office/officeart/2005/8/layout/pList1"/>
    <dgm:cxn modelId="{B821127A-1E74-4F9A-B4D2-E7539DCD9CC8}" type="presOf" srcId="{4D1EBDB4-88C0-4458-980D-4DEF7AE878BC}" destId="{8E862E98-D621-45A5-B1C1-6B4B5DDF4584}" srcOrd="0" destOrd="0" presId="urn:microsoft.com/office/officeart/2005/8/layout/pList1"/>
    <dgm:cxn modelId="{938EF1B9-F955-43D7-B7F1-AEF15535D461}" type="presOf" srcId="{B3D445EE-72D7-4B52-8BA1-1A8715AACEEE}" destId="{363326B2-DFD1-4632-9318-A3FDFE98C3FE}" srcOrd="0" destOrd="0" presId="urn:microsoft.com/office/officeart/2005/8/layout/pList1"/>
    <dgm:cxn modelId="{C0063ABA-DE5D-423B-A215-F4B8979AD3A1}" type="presOf" srcId="{D761D7D6-4770-4413-8ACA-BEA6FE4C2D38}" destId="{B5175904-0ACD-4E66-B8FE-41ADA56B6DD4}" srcOrd="0" destOrd="0" presId="urn:microsoft.com/office/officeart/2005/8/layout/pList1"/>
    <dgm:cxn modelId="{EC61C1BB-9954-4EEF-B0F3-CC46CDD70AA8}" type="presOf" srcId="{67B30289-A9D7-4683-84A8-0968C7254227}" destId="{36E2662A-2B0F-479D-816A-ADA9CE0B3CE8}" srcOrd="0" destOrd="0" presId="urn:microsoft.com/office/officeart/2005/8/layout/pList1"/>
    <dgm:cxn modelId="{F4C18EC6-0F7C-44A2-8EBF-D934D9DE52BD}" srcId="{39D26F5A-50C4-4D21-9B11-DE37BD7C5281}" destId="{07E762FE-7137-47B6-9DDA-4F2CEF8162D4}" srcOrd="0" destOrd="0" parTransId="{C0FB042A-5A7F-42A2-AD02-78D2DB03FECF}" sibTransId="{90827ED5-9ECE-4EC4-B636-7AB273C1B7F9}"/>
    <dgm:cxn modelId="{23D14CE8-8F34-4F71-807F-88CFBF43A443}" srcId="{39D26F5A-50C4-4D21-9B11-DE37BD7C5281}" destId="{67B30289-A9D7-4683-84A8-0968C7254227}" srcOrd="1" destOrd="0" parTransId="{E859752B-ADA2-4149-B8B1-DA84A5C568D5}" sibTransId="{D761D7D6-4770-4413-8ACA-BEA6FE4C2D38}"/>
    <dgm:cxn modelId="{7F517FBE-4301-4212-99D3-90373C345399}" type="presParOf" srcId="{D36C2F79-9BBA-4361-8634-F1677AA4DFE2}" destId="{DA8A6CDC-36D2-4E7F-A243-24813B777776}" srcOrd="0" destOrd="0" presId="urn:microsoft.com/office/officeart/2005/8/layout/pList1"/>
    <dgm:cxn modelId="{EC192B23-48B4-46EF-9F5D-AC4811D6B4F8}" type="presParOf" srcId="{DA8A6CDC-36D2-4E7F-A243-24813B777776}" destId="{4B8675B6-3575-48B0-B41F-9BA90A304F20}" srcOrd="0" destOrd="0" presId="urn:microsoft.com/office/officeart/2005/8/layout/pList1"/>
    <dgm:cxn modelId="{61EF35A4-FC98-4811-9D1F-58D9A0894E49}" type="presParOf" srcId="{DA8A6CDC-36D2-4E7F-A243-24813B777776}" destId="{17ADD3C8-ED0F-4888-AB12-EFAB4ACEA22E}" srcOrd="1" destOrd="0" presId="urn:microsoft.com/office/officeart/2005/8/layout/pList1"/>
    <dgm:cxn modelId="{0DFD8DF3-67F3-4783-B07B-B5BFE39FAC8B}" type="presParOf" srcId="{D36C2F79-9BBA-4361-8634-F1677AA4DFE2}" destId="{97AA7757-CA95-4754-A129-7EF1F7056C47}" srcOrd="1" destOrd="0" presId="urn:microsoft.com/office/officeart/2005/8/layout/pList1"/>
    <dgm:cxn modelId="{D787E190-2C6A-4B99-AE8A-D3B7C2174DAE}" type="presParOf" srcId="{D36C2F79-9BBA-4361-8634-F1677AA4DFE2}" destId="{E17BF29E-42DF-4BF2-A28D-B3C8E6913E30}" srcOrd="2" destOrd="0" presId="urn:microsoft.com/office/officeart/2005/8/layout/pList1"/>
    <dgm:cxn modelId="{C2F9A3EB-9CE5-47DB-BAE4-4A6DA2B27CD9}" type="presParOf" srcId="{E17BF29E-42DF-4BF2-A28D-B3C8E6913E30}" destId="{76A3307E-F34C-4344-AC64-7F22E8542D17}" srcOrd="0" destOrd="0" presId="urn:microsoft.com/office/officeart/2005/8/layout/pList1"/>
    <dgm:cxn modelId="{7AC66B99-713A-4F2D-8A73-ED4BE2E40AC9}" type="presParOf" srcId="{E17BF29E-42DF-4BF2-A28D-B3C8E6913E30}" destId="{36E2662A-2B0F-479D-816A-ADA9CE0B3CE8}" srcOrd="1" destOrd="0" presId="urn:microsoft.com/office/officeart/2005/8/layout/pList1"/>
    <dgm:cxn modelId="{ED5C02C9-C999-463F-9F49-5D429E7E0CC3}" type="presParOf" srcId="{D36C2F79-9BBA-4361-8634-F1677AA4DFE2}" destId="{B5175904-0ACD-4E66-B8FE-41ADA56B6DD4}" srcOrd="3" destOrd="0" presId="urn:microsoft.com/office/officeart/2005/8/layout/pList1"/>
    <dgm:cxn modelId="{722E8F6D-AABD-4CA8-887F-FF0171C6DFB5}" type="presParOf" srcId="{D36C2F79-9BBA-4361-8634-F1677AA4DFE2}" destId="{16B6EC7A-4F2C-4221-925F-CE65CC2ECB8D}" srcOrd="4" destOrd="0" presId="urn:microsoft.com/office/officeart/2005/8/layout/pList1"/>
    <dgm:cxn modelId="{E411961F-A44B-4DCD-A151-286A563AE04F}" type="presParOf" srcId="{16B6EC7A-4F2C-4221-925F-CE65CC2ECB8D}" destId="{1984217D-F8B5-4EFF-A788-BDA73CD5B1CF}" srcOrd="0" destOrd="0" presId="urn:microsoft.com/office/officeart/2005/8/layout/pList1"/>
    <dgm:cxn modelId="{8E7C35FF-2702-4CC2-9E31-A5F1D467B877}" type="presParOf" srcId="{16B6EC7A-4F2C-4221-925F-CE65CC2ECB8D}" destId="{363326B2-DFD1-4632-9318-A3FDFE98C3FE}" srcOrd="1" destOrd="0" presId="urn:microsoft.com/office/officeart/2005/8/layout/pList1"/>
    <dgm:cxn modelId="{DEBD433F-C5D6-43CB-A076-7B3100CACEFC}" type="presParOf" srcId="{D36C2F79-9BBA-4361-8634-F1677AA4DFE2}" destId="{AAAA47C8-3C18-4594-978F-6567157BBE74}" srcOrd="5" destOrd="0" presId="urn:microsoft.com/office/officeart/2005/8/layout/pList1"/>
    <dgm:cxn modelId="{9C2F4726-B001-4105-877B-AF7E4521E604}" type="presParOf" srcId="{D36C2F79-9BBA-4361-8634-F1677AA4DFE2}" destId="{67B6F5AE-5BE2-4E81-91EF-7E5B7816C3FC}" srcOrd="6" destOrd="0" presId="urn:microsoft.com/office/officeart/2005/8/layout/pList1"/>
    <dgm:cxn modelId="{F7D75FD1-6CC8-4467-BFF6-49171DA81B88}" type="presParOf" srcId="{67B6F5AE-5BE2-4E81-91EF-7E5B7816C3FC}" destId="{CF82B979-FAD3-4EEA-BF30-4E724C4FF6E7}" srcOrd="0" destOrd="0" presId="urn:microsoft.com/office/officeart/2005/8/layout/pList1"/>
    <dgm:cxn modelId="{A90E0CEE-75C4-414A-BF14-D1E3858B4587}" type="presParOf" srcId="{67B6F5AE-5BE2-4E81-91EF-7E5B7816C3FC}" destId="{46899B6D-AB16-4453-B400-0E9797CAB218}" srcOrd="1" destOrd="0" presId="urn:microsoft.com/office/officeart/2005/8/layout/pList1"/>
    <dgm:cxn modelId="{16B4F451-5583-4EB1-B171-84ADE537FEAB}" type="presParOf" srcId="{D36C2F79-9BBA-4361-8634-F1677AA4DFE2}" destId="{504FB4EB-C3F0-44C1-925D-DB75F1E6C0BF}" srcOrd="7" destOrd="0" presId="urn:microsoft.com/office/officeart/2005/8/layout/pList1"/>
    <dgm:cxn modelId="{2034215D-9F89-4E90-A2BF-A5660A5439CE}" type="presParOf" srcId="{D36C2F79-9BBA-4361-8634-F1677AA4DFE2}" destId="{9990A3B8-1B2D-4CEC-ABEC-400429B0ED42}" srcOrd="8" destOrd="0" presId="urn:microsoft.com/office/officeart/2005/8/layout/pList1"/>
    <dgm:cxn modelId="{50740377-C173-46BB-992E-6E24A034D968}" type="presParOf" srcId="{9990A3B8-1B2D-4CEC-ABEC-400429B0ED42}" destId="{FB6A1CF3-AC80-46F2-96ED-44AC7AF4BDF0}" srcOrd="0" destOrd="0" presId="urn:microsoft.com/office/officeart/2005/8/layout/pList1"/>
    <dgm:cxn modelId="{A6103F3E-EC35-402B-841A-237866EF4F1B}" type="presParOf" srcId="{9990A3B8-1B2D-4CEC-ABEC-400429B0ED42}" destId="{ED96F9AD-7360-431D-B47C-8874E9CDC8F8}" srcOrd="1" destOrd="0" presId="urn:microsoft.com/office/officeart/2005/8/layout/pList1"/>
    <dgm:cxn modelId="{1EFFD2DC-1BD4-4A03-A0EA-67B988FDB940}" type="presParOf" srcId="{D36C2F79-9BBA-4361-8634-F1677AA4DFE2}" destId="{8E862E98-D621-45A5-B1C1-6B4B5DDF4584}" srcOrd="9" destOrd="0" presId="urn:microsoft.com/office/officeart/2005/8/layout/pList1"/>
    <dgm:cxn modelId="{FE04FE09-886C-4EC3-BC8C-54D51A421621}" type="presParOf" srcId="{D36C2F79-9BBA-4361-8634-F1677AA4DFE2}" destId="{CAADA2E6-62EE-47DD-B0D5-A877DF2764F1}" srcOrd="10" destOrd="0" presId="urn:microsoft.com/office/officeart/2005/8/layout/pList1"/>
    <dgm:cxn modelId="{76214F69-0EC2-4C8D-87B4-294BF28B2BC7}" type="presParOf" srcId="{CAADA2E6-62EE-47DD-B0D5-A877DF2764F1}" destId="{0B1A9C3C-6A7E-4204-98D1-BD9FBEB51B21}" srcOrd="0" destOrd="0" presId="urn:microsoft.com/office/officeart/2005/8/layout/pList1"/>
    <dgm:cxn modelId="{2A9F0F09-D519-473A-9C51-ABF3656459FF}" type="presParOf" srcId="{CAADA2E6-62EE-47DD-B0D5-A877DF2764F1}" destId="{D33276DD-ACC7-436E-8F2C-19A7BDAF24D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A359C-7B37-4D69-B55C-6365473460AB}">
      <dsp:nvSpPr>
        <dsp:cNvPr id="0" name=""/>
        <dsp:cNvSpPr/>
      </dsp:nvSpPr>
      <dsp:spPr>
        <a:xfrm>
          <a:off x="1704772" y="1022778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5206" y="1066543"/>
        <a:ext cx="19550" cy="3910"/>
      </dsp:txXfrm>
    </dsp:sp>
    <dsp:sp modelId="{2516E969-6E51-430A-8A23-CF5F155C4F00}">
      <dsp:nvSpPr>
        <dsp:cNvPr id="0" name=""/>
        <dsp:cNvSpPr/>
      </dsp:nvSpPr>
      <dsp:spPr>
        <a:xfrm>
          <a:off x="6495" y="558475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What is Threat Hunting?</a:t>
          </a:r>
          <a:endParaRPr lang="en-US" sz="1500" kern="1200"/>
        </a:p>
      </dsp:txBody>
      <dsp:txXfrm>
        <a:off x="6495" y="558475"/>
        <a:ext cx="1700077" cy="1020046"/>
      </dsp:txXfrm>
    </dsp:sp>
    <dsp:sp modelId="{1D3A4670-5BCF-4087-9CBA-DC6B7AF7682A}">
      <dsp:nvSpPr>
        <dsp:cNvPr id="0" name=""/>
        <dsp:cNvSpPr/>
      </dsp:nvSpPr>
      <dsp:spPr>
        <a:xfrm>
          <a:off x="3795868" y="1022778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6301" y="1066543"/>
        <a:ext cx="19550" cy="3910"/>
      </dsp:txXfrm>
    </dsp:sp>
    <dsp:sp modelId="{5C421D1F-1B25-4196-8C7F-39835F447118}">
      <dsp:nvSpPr>
        <dsp:cNvPr id="0" name=""/>
        <dsp:cNvSpPr/>
      </dsp:nvSpPr>
      <dsp:spPr>
        <a:xfrm>
          <a:off x="2097590" y="558475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Why Threat Hunting and what are its benefits?</a:t>
          </a:r>
          <a:endParaRPr lang="en-US" sz="1500" kern="1200"/>
        </a:p>
      </dsp:txBody>
      <dsp:txXfrm>
        <a:off x="2097590" y="558475"/>
        <a:ext cx="1700077" cy="1020046"/>
      </dsp:txXfrm>
    </dsp:sp>
    <dsp:sp modelId="{245A6CBF-8CE5-41C5-B008-FA6B4831672C}">
      <dsp:nvSpPr>
        <dsp:cNvPr id="0" name=""/>
        <dsp:cNvSpPr/>
      </dsp:nvSpPr>
      <dsp:spPr>
        <a:xfrm>
          <a:off x="5886963" y="1022778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397" y="1066543"/>
        <a:ext cx="19550" cy="3910"/>
      </dsp:txXfrm>
    </dsp:sp>
    <dsp:sp modelId="{126598FC-41EE-4DC1-9096-49C6B2184E5B}">
      <dsp:nvSpPr>
        <dsp:cNvPr id="0" name=""/>
        <dsp:cNvSpPr/>
      </dsp:nvSpPr>
      <dsp:spPr>
        <a:xfrm>
          <a:off x="4188686" y="558475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Threat Hunting Maturity Model</a:t>
          </a:r>
          <a:endParaRPr lang="en-US" sz="1500" kern="1200"/>
        </a:p>
      </dsp:txBody>
      <dsp:txXfrm>
        <a:off x="4188686" y="558475"/>
        <a:ext cx="1700077" cy="1020046"/>
      </dsp:txXfrm>
    </dsp:sp>
    <dsp:sp modelId="{2500CD4A-F134-4F8F-BBD7-BC43A6BF453A}">
      <dsp:nvSpPr>
        <dsp:cNvPr id="0" name=""/>
        <dsp:cNvSpPr/>
      </dsp:nvSpPr>
      <dsp:spPr>
        <a:xfrm>
          <a:off x="7978059" y="1022778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8492" y="1066543"/>
        <a:ext cx="19550" cy="3910"/>
      </dsp:txXfrm>
    </dsp:sp>
    <dsp:sp modelId="{52606055-F01D-4A0D-92AE-FF2E1218D99B}">
      <dsp:nvSpPr>
        <dsp:cNvPr id="0" name=""/>
        <dsp:cNvSpPr/>
      </dsp:nvSpPr>
      <dsp:spPr>
        <a:xfrm>
          <a:off x="6279781" y="558475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Threat Hunting – The Slide Scale of Cyber Security</a:t>
          </a:r>
          <a:endParaRPr lang="en-US" sz="1500" kern="1200"/>
        </a:p>
      </dsp:txBody>
      <dsp:txXfrm>
        <a:off x="6279781" y="558475"/>
        <a:ext cx="1700077" cy="1020046"/>
      </dsp:txXfrm>
    </dsp:sp>
    <dsp:sp modelId="{652F4561-5276-44AD-9606-EF56449226D4}">
      <dsp:nvSpPr>
        <dsp:cNvPr id="0" name=""/>
        <dsp:cNvSpPr/>
      </dsp:nvSpPr>
      <dsp:spPr>
        <a:xfrm>
          <a:off x="856534" y="1576722"/>
          <a:ext cx="8364381" cy="360417"/>
        </a:xfrm>
        <a:custGeom>
          <a:avLst/>
          <a:gdLst/>
          <a:ahLst/>
          <a:cxnLst/>
          <a:rect l="0" t="0" r="0" b="0"/>
          <a:pathLst>
            <a:path>
              <a:moveTo>
                <a:pt x="8364381" y="0"/>
              </a:moveTo>
              <a:lnTo>
                <a:pt x="8364381" y="197308"/>
              </a:lnTo>
              <a:lnTo>
                <a:pt x="0" y="197308"/>
              </a:lnTo>
              <a:lnTo>
                <a:pt x="0" y="36041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9387" y="1754975"/>
        <a:ext cx="418675" cy="3910"/>
      </dsp:txXfrm>
    </dsp:sp>
    <dsp:sp modelId="{1DDCB86F-6B48-4A5A-AB39-C178731465FA}">
      <dsp:nvSpPr>
        <dsp:cNvPr id="0" name=""/>
        <dsp:cNvSpPr/>
      </dsp:nvSpPr>
      <dsp:spPr>
        <a:xfrm>
          <a:off x="8370877" y="558475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Threat Hunting – Critical Success Factors</a:t>
          </a:r>
          <a:endParaRPr lang="en-US" sz="1500" kern="1200"/>
        </a:p>
      </dsp:txBody>
      <dsp:txXfrm>
        <a:off x="8370877" y="558475"/>
        <a:ext cx="1700077" cy="1020046"/>
      </dsp:txXfrm>
    </dsp:sp>
    <dsp:sp modelId="{1E38A0CE-654F-4FE6-B4C9-3EE3C9EFE307}">
      <dsp:nvSpPr>
        <dsp:cNvPr id="0" name=""/>
        <dsp:cNvSpPr/>
      </dsp:nvSpPr>
      <dsp:spPr>
        <a:xfrm>
          <a:off x="1704772" y="2433843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5206" y="2477608"/>
        <a:ext cx="19550" cy="3910"/>
      </dsp:txXfrm>
    </dsp:sp>
    <dsp:sp modelId="{08BE4F56-7C9D-4219-BF22-CC6AA3016494}">
      <dsp:nvSpPr>
        <dsp:cNvPr id="0" name=""/>
        <dsp:cNvSpPr/>
      </dsp:nvSpPr>
      <dsp:spPr>
        <a:xfrm>
          <a:off x="6495" y="1969539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Threat Hunting – Overall Process</a:t>
          </a:r>
          <a:endParaRPr lang="en-US" sz="1500" kern="1200"/>
        </a:p>
      </dsp:txBody>
      <dsp:txXfrm>
        <a:off x="6495" y="1969539"/>
        <a:ext cx="1700077" cy="1020046"/>
      </dsp:txXfrm>
    </dsp:sp>
    <dsp:sp modelId="{19DBA7FC-C3D1-49EA-8F93-23069B11BA0E}">
      <dsp:nvSpPr>
        <dsp:cNvPr id="0" name=""/>
        <dsp:cNvSpPr/>
      </dsp:nvSpPr>
      <dsp:spPr>
        <a:xfrm>
          <a:off x="3795868" y="2433843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6301" y="2477608"/>
        <a:ext cx="19550" cy="3910"/>
      </dsp:txXfrm>
    </dsp:sp>
    <dsp:sp modelId="{E0EDD720-9CED-4400-A05D-01F8F75EB91D}">
      <dsp:nvSpPr>
        <dsp:cNvPr id="0" name=""/>
        <dsp:cNvSpPr/>
      </dsp:nvSpPr>
      <dsp:spPr>
        <a:xfrm>
          <a:off x="2097590" y="1969539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Threat Hunting : A Word on Automation</a:t>
          </a:r>
          <a:endParaRPr lang="en-US" sz="1500" kern="1200"/>
        </a:p>
      </dsp:txBody>
      <dsp:txXfrm>
        <a:off x="2097590" y="1969539"/>
        <a:ext cx="1700077" cy="1020046"/>
      </dsp:txXfrm>
    </dsp:sp>
    <dsp:sp modelId="{529C7A48-07E3-42F3-88B1-D0DF3C45E0C9}">
      <dsp:nvSpPr>
        <dsp:cNvPr id="0" name=""/>
        <dsp:cNvSpPr/>
      </dsp:nvSpPr>
      <dsp:spPr>
        <a:xfrm>
          <a:off x="5886963" y="2433843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397" y="2477608"/>
        <a:ext cx="19550" cy="3910"/>
      </dsp:txXfrm>
    </dsp:sp>
    <dsp:sp modelId="{502E9A88-F5A2-4026-A166-36B4FC20E872}">
      <dsp:nvSpPr>
        <dsp:cNvPr id="0" name=""/>
        <dsp:cNvSpPr/>
      </dsp:nvSpPr>
      <dsp:spPr>
        <a:xfrm>
          <a:off x="4188686" y="1969539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Incident Response</a:t>
          </a:r>
          <a:endParaRPr lang="en-US" sz="1500" kern="1200"/>
        </a:p>
      </dsp:txBody>
      <dsp:txXfrm>
        <a:off x="4188686" y="1969539"/>
        <a:ext cx="1700077" cy="1020046"/>
      </dsp:txXfrm>
    </dsp:sp>
    <dsp:sp modelId="{6C278FB9-2D84-4868-948F-535FF8BBA6B0}">
      <dsp:nvSpPr>
        <dsp:cNvPr id="0" name=""/>
        <dsp:cNvSpPr/>
      </dsp:nvSpPr>
      <dsp:spPr>
        <a:xfrm>
          <a:off x="7978059" y="2433843"/>
          <a:ext cx="360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41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8492" y="2477608"/>
        <a:ext cx="19550" cy="3910"/>
      </dsp:txXfrm>
    </dsp:sp>
    <dsp:sp modelId="{E0865746-251A-471D-9841-C6608C6651D4}">
      <dsp:nvSpPr>
        <dsp:cNvPr id="0" name=""/>
        <dsp:cNvSpPr/>
      </dsp:nvSpPr>
      <dsp:spPr>
        <a:xfrm>
          <a:off x="6279781" y="1969539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Incident Response Team Disciplines</a:t>
          </a:r>
          <a:endParaRPr lang="en-US" sz="1500" kern="1200"/>
        </a:p>
      </dsp:txBody>
      <dsp:txXfrm>
        <a:off x="6279781" y="1969539"/>
        <a:ext cx="1700077" cy="1020046"/>
      </dsp:txXfrm>
    </dsp:sp>
    <dsp:sp modelId="{5E90831B-D392-49A4-8BC9-4048FAC776A8}">
      <dsp:nvSpPr>
        <dsp:cNvPr id="0" name=""/>
        <dsp:cNvSpPr/>
      </dsp:nvSpPr>
      <dsp:spPr>
        <a:xfrm>
          <a:off x="8370877" y="1969539"/>
          <a:ext cx="1700077" cy="1020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05" tIns="87443" rIns="83305" bIns="874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Incident Response Process</a:t>
          </a:r>
          <a:endParaRPr lang="en-US" sz="1500" kern="1200"/>
        </a:p>
      </dsp:txBody>
      <dsp:txXfrm>
        <a:off x="8370877" y="1969539"/>
        <a:ext cx="1700077" cy="10200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66AA5-7A83-4ABB-936A-A8C208B400AF}">
      <dsp:nvSpPr>
        <dsp:cNvPr id="0" name=""/>
        <dsp:cNvSpPr/>
      </dsp:nvSpPr>
      <dsp:spPr>
        <a:xfrm>
          <a:off x="0" y="1425"/>
          <a:ext cx="11004385" cy="607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7ED06-D424-4DDB-A48A-4CA8315779DE}">
      <dsp:nvSpPr>
        <dsp:cNvPr id="0" name=""/>
        <dsp:cNvSpPr/>
      </dsp:nvSpPr>
      <dsp:spPr>
        <a:xfrm>
          <a:off x="183770" y="138114"/>
          <a:ext cx="334127" cy="334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15D88-7D6A-4E14-AB7F-D9F80112F7B6}">
      <dsp:nvSpPr>
        <dsp:cNvPr id="0" name=""/>
        <dsp:cNvSpPr/>
      </dsp:nvSpPr>
      <dsp:spPr>
        <a:xfrm>
          <a:off x="701668" y="1425"/>
          <a:ext cx="10302716" cy="607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94" tIns="64294" rIns="64294" bIns="64294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Proactive threat hunting is essential for staying ahead of evolving cyber threats and improving overall security posture.</a:t>
          </a:r>
          <a:r>
            <a:rPr lang="en-IN" sz="1600" kern="1200" dirty="0">
              <a:latin typeface="Georgia Pro Semibold"/>
            </a:rPr>
            <a:t> </a:t>
          </a:r>
          <a:endParaRPr lang="en-US" sz="1600" kern="1200" dirty="0"/>
        </a:p>
      </dsp:txBody>
      <dsp:txXfrm>
        <a:off x="701668" y="1425"/>
        <a:ext cx="10302716" cy="607505"/>
      </dsp:txXfrm>
    </dsp:sp>
    <dsp:sp modelId="{FB731116-EE22-4CD8-945F-785D5089A720}">
      <dsp:nvSpPr>
        <dsp:cNvPr id="0" name=""/>
        <dsp:cNvSpPr/>
      </dsp:nvSpPr>
      <dsp:spPr>
        <a:xfrm>
          <a:off x="0" y="760807"/>
          <a:ext cx="11004385" cy="607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F622A-90BA-4FEC-9A4B-51DEB357AF14}">
      <dsp:nvSpPr>
        <dsp:cNvPr id="0" name=""/>
        <dsp:cNvSpPr/>
      </dsp:nvSpPr>
      <dsp:spPr>
        <a:xfrm>
          <a:off x="183770" y="897495"/>
          <a:ext cx="334127" cy="334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02FC-644B-4979-BF54-6449287C6B56}">
      <dsp:nvSpPr>
        <dsp:cNvPr id="0" name=""/>
        <dsp:cNvSpPr/>
      </dsp:nvSpPr>
      <dsp:spPr>
        <a:xfrm>
          <a:off x="701668" y="760807"/>
          <a:ext cx="10302716" cy="607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94" tIns="64294" rIns="64294" bIns="64294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Threat hunting requires skilled analysts, effective</a:t>
          </a:r>
          <a:r>
            <a:rPr lang="en-IN" sz="1600" kern="1200" dirty="0">
              <a:latin typeface="Georgia Pro Semibold"/>
            </a:rPr>
            <a:t> </a:t>
          </a:r>
          <a:r>
            <a:rPr lang="en-IN" sz="1600" kern="1200" dirty="0"/>
            <a:t>processes, and the right tools to be successful.</a:t>
          </a:r>
          <a:r>
            <a:rPr lang="en-IN" sz="1600" kern="1200" dirty="0">
              <a:latin typeface="Georgia Pro Semibold"/>
            </a:rPr>
            <a:t> </a:t>
          </a:r>
          <a:endParaRPr lang="en-US" sz="1600" kern="1200" dirty="0"/>
        </a:p>
      </dsp:txBody>
      <dsp:txXfrm>
        <a:off x="701668" y="760807"/>
        <a:ext cx="10302716" cy="607505"/>
      </dsp:txXfrm>
    </dsp:sp>
    <dsp:sp modelId="{444C949E-30CE-4C3E-83CA-394F049D25DB}">
      <dsp:nvSpPr>
        <dsp:cNvPr id="0" name=""/>
        <dsp:cNvSpPr/>
      </dsp:nvSpPr>
      <dsp:spPr>
        <a:xfrm>
          <a:off x="0" y="1520188"/>
          <a:ext cx="11004385" cy="607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E160-2CE6-4C48-8041-629CF7500F45}">
      <dsp:nvSpPr>
        <dsp:cNvPr id="0" name=""/>
        <dsp:cNvSpPr/>
      </dsp:nvSpPr>
      <dsp:spPr>
        <a:xfrm>
          <a:off x="183770" y="1656877"/>
          <a:ext cx="334127" cy="334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793FF-187A-4A0F-80E3-1B3AA5E068D6}">
      <dsp:nvSpPr>
        <dsp:cNvPr id="0" name=""/>
        <dsp:cNvSpPr/>
      </dsp:nvSpPr>
      <dsp:spPr>
        <a:xfrm>
          <a:off x="701668" y="1520188"/>
          <a:ext cx="10302716" cy="607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94" tIns="64294" rIns="64294" bIns="642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Incident response is a structured approach to managing and responding to security incidents that helps organizations minimize the impact of a security breach and restore normal operations as quickly as possible.</a:t>
          </a:r>
          <a:endParaRPr lang="en-US" sz="1600" kern="1200" dirty="0"/>
        </a:p>
      </dsp:txBody>
      <dsp:txXfrm>
        <a:off x="701668" y="1520188"/>
        <a:ext cx="10302716" cy="607505"/>
      </dsp:txXfrm>
    </dsp:sp>
    <dsp:sp modelId="{03811CE9-8B4C-44BD-8F6A-85F52ECAF3F5}">
      <dsp:nvSpPr>
        <dsp:cNvPr id="0" name=""/>
        <dsp:cNvSpPr/>
      </dsp:nvSpPr>
      <dsp:spPr>
        <a:xfrm>
          <a:off x="0" y="2279570"/>
          <a:ext cx="11004385" cy="607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45839-5785-4DEB-B5C7-E8550540FD9C}">
      <dsp:nvSpPr>
        <dsp:cNvPr id="0" name=""/>
        <dsp:cNvSpPr/>
      </dsp:nvSpPr>
      <dsp:spPr>
        <a:xfrm>
          <a:off x="183770" y="2416258"/>
          <a:ext cx="334127" cy="3341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E983-B8C5-40D0-AC2D-67F0DDE36036}">
      <dsp:nvSpPr>
        <dsp:cNvPr id="0" name=""/>
        <dsp:cNvSpPr/>
      </dsp:nvSpPr>
      <dsp:spPr>
        <a:xfrm>
          <a:off x="701668" y="2279570"/>
          <a:ext cx="10302716" cy="607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94" tIns="64294" rIns="64294" bIns="642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Incident response requires collaboration between different teams and departments, and a well-defined plan with clear communication channels.</a:t>
          </a:r>
          <a:endParaRPr lang="en-US" sz="1600" kern="1200" dirty="0"/>
        </a:p>
      </dsp:txBody>
      <dsp:txXfrm>
        <a:off x="701668" y="2279570"/>
        <a:ext cx="10302716" cy="607505"/>
      </dsp:txXfrm>
    </dsp:sp>
    <dsp:sp modelId="{27B238DA-F799-46F1-9300-9FB73EF4C187}">
      <dsp:nvSpPr>
        <dsp:cNvPr id="0" name=""/>
        <dsp:cNvSpPr/>
      </dsp:nvSpPr>
      <dsp:spPr>
        <a:xfrm>
          <a:off x="0" y="3038951"/>
          <a:ext cx="11004385" cy="607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CB1D1-70B6-485C-ADE2-466DFACDA19E}">
      <dsp:nvSpPr>
        <dsp:cNvPr id="0" name=""/>
        <dsp:cNvSpPr/>
      </dsp:nvSpPr>
      <dsp:spPr>
        <a:xfrm>
          <a:off x="183770" y="3175640"/>
          <a:ext cx="334127" cy="3341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99129-1BC9-4F00-BE7F-3564B5D2DE2F}">
      <dsp:nvSpPr>
        <dsp:cNvPr id="0" name=""/>
        <dsp:cNvSpPr/>
      </dsp:nvSpPr>
      <dsp:spPr>
        <a:xfrm>
          <a:off x="701668" y="3038951"/>
          <a:ext cx="10302716" cy="607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94" tIns="64294" rIns="64294" bIns="64294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Automation can help streamline the threat hunting process and enable faster response times, but it should be used in conjunction with human analysis and decision-making.</a:t>
          </a:r>
          <a:r>
            <a:rPr lang="en-IN" sz="1600" kern="1200" dirty="0">
              <a:latin typeface="Georgia Pro Semibold"/>
            </a:rPr>
            <a:t> </a:t>
          </a:r>
          <a:endParaRPr lang="en-US" sz="1600" kern="1200" dirty="0"/>
        </a:p>
      </dsp:txBody>
      <dsp:txXfrm>
        <a:off x="701668" y="3038951"/>
        <a:ext cx="10302716" cy="607505"/>
      </dsp:txXfrm>
    </dsp:sp>
    <dsp:sp modelId="{E4CDBE40-9E17-4FAE-B0DB-E3DB2C9AD2B0}">
      <dsp:nvSpPr>
        <dsp:cNvPr id="0" name=""/>
        <dsp:cNvSpPr/>
      </dsp:nvSpPr>
      <dsp:spPr>
        <a:xfrm>
          <a:off x="0" y="3798333"/>
          <a:ext cx="11004385" cy="607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7343-0B56-425D-8E81-649D26C9904F}">
      <dsp:nvSpPr>
        <dsp:cNvPr id="0" name=""/>
        <dsp:cNvSpPr/>
      </dsp:nvSpPr>
      <dsp:spPr>
        <a:xfrm>
          <a:off x="183770" y="3935021"/>
          <a:ext cx="334127" cy="3341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67ACC-8741-469F-B708-E51C92CA30AC}">
      <dsp:nvSpPr>
        <dsp:cNvPr id="0" name=""/>
        <dsp:cNvSpPr/>
      </dsp:nvSpPr>
      <dsp:spPr>
        <a:xfrm>
          <a:off x="701668" y="3798333"/>
          <a:ext cx="10302716" cy="607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94" tIns="64294" rIns="64294" bIns="642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Finally, it's important for organizations to continuously assess and improve their threat hunting and incident response capabilities to stay ahead of the ever-evolving threat landscape.</a:t>
          </a:r>
          <a:endParaRPr lang="en-US" sz="1600" kern="1200" dirty="0"/>
        </a:p>
      </dsp:txBody>
      <dsp:txXfrm>
        <a:off x="701668" y="3798333"/>
        <a:ext cx="10302716" cy="607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48083-E78E-4A0B-ADBE-83BE1858B049}">
      <dsp:nvSpPr>
        <dsp:cNvPr id="0" name=""/>
        <dsp:cNvSpPr/>
      </dsp:nvSpPr>
      <dsp:spPr>
        <a:xfrm>
          <a:off x="0" y="686"/>
          <a:ext cx="6263662" cy="1605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32EDA-D73F-4B49-99A1-3605495C1712}">
      <dsp:nvSpPr>
        <dsp:cNvPr id="0" name=""/>
        <dsp:cNvSpPr/>
      </dsp:nvSpPr>
      <dsp:spPr>
        <a:xfrm>
          <a:off x="485796" y="362022"/>
          <a:ext cx="883266" cy="883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77465-7A4F-4153-94AD-6DE1190DC8D0}">
      <dsp:nvSpPr>
        <dsp:cNvPr id="0" name=""/>
        <dsp:cNvSpPr/>
      </dsp:nvSpPr>
      <dsp:spPr>
        <a:xfrm>
          <a:off x="1854859" y="686"/>
          <a:ext cx="4408802" cy="160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962" tIns="169962" rIns="169962" bIns="1699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Threat hunting complements normal security monitoring by manually identifying potentially malicious behavior.</a:t>
          </a:r>
        </a:p>
      </dsp:txBody>
      <dsp:txXfrm>
        <a:off x="1854859" y="686"/>
        <a:ext cx="4408802" cy="1605939"/>
      </dsp:txXfrm>
    </dsp:sp>
    <dsp:sp modelId="{6CBEF67D-0CAF-4AFF-92C3-95BB8222F935}">
      <dsp:nvSpPr>
        <dsp:cNvPr id="0" name=""/>
        <dsp:cNvSpPr/>
      </dsp:nvSpPr>
      <dsp:spPr>
        <a:xfrm>
          <a:off x="0" y="2008110"/>
          <a:ext cx="6263662" cy="1605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D4303-FFAB-4E84-BE98-4017FBF0D007}">
      <dsp:nvSpPr>
        <dsp:cNvPr id="0" name=""/>
        <dsp:cNvSpPr/>
      </dsp:nvSpPr>
      <dsp:spPr>
        <a:xfrm>
          <a:off x="485796" y="2369446"/>
          <a:ext cx="883266" cy="883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E5A2-E10D-4FF4-B262-A03E32B0F918}">
      <dsp:nvSpPr>
        <dsp:cNvPr id="0" name=""/>
        <dsp:cNvSpPr/>
      </dsp:nvSpPr>
      <dsp:spPr>
        <a:xfrm>
          <a:off x="1854859" y="2008110"/>
          <a:ext cx="4408802" cy="160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962" tIns="169962" rIns="169962" bIns="1699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helps to identify if anything is being missed and to improve monitoring capabilities. </a:t>
          </a:r>
        </a:p>
      </dsp:txBody>
      <dsp:txXfrm>
        <a:off x="1854859" y="2008110"/>
        <a:ext cx="4408802" cy="1605939"/>
      </dsp:txXfrm>
    </dsp:sp>
    <dsp:sp modelId="{233B7C8B-76E5-4E76-950D-4DD107901532}">
      <dsp:nvSpPr>
        <dsp:cNvPr id="0" name=""/>
        <dsp:cNvSpPr/>
      </dsp:nvSpPr>
      <dsp:spPr>
        <a:xfrm>
          <a:off x="0" y="4015534"/>
          <a:ext cx="6263662" cy="1605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F7FD1-C384-4798-9AEA-B2028741D78C}">
      <dsp:nvSpPr>
        <dsp:cNvPr id="0" name=""/>
        <dsp:cNvSpPr/>
      </dsp:nvSpPr>
      <dsp:spPr>
        <a:xfrm>
          <a:off x="485796" y="4376870"/>
          <a:ext cx="883266" cy="883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F031A-A029-4AAC-8EB7-70404FABEA95}">
      <dsp:nvSpPr>
        <dsp:cNvPr id="0" name=""/>
        <dsp:cNvSpPr/>
      </dsp:nvSpPr>
      <dsp:spPr>
        <a:xfrm>
          <a:off x="1854859" y="4015534"/>
          <a:ext cx="4408802" cy="160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962" tIns="169962" rIns="169962" bIns="1699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Threat hunting is valuable but requires a certain level of maturity and reinforces how monitoring is being done.</a:t>
          </a:r>
        </a:p>
      </dsp:txBody>
      <dsp:txXfrm>
        <a:off x="1854859" y="4015534"/>
        <a:ext cx="4408802" cy="1605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25EC9-97AB-43AF-A31D-FDAD4D0E32DE}">
      <dsp:nvSpPr>
        <dsp:cNvPr id="0" name=""/>
        <dsp:cNvSpPr/>
      </dsp:nvSpPr>
      <dsp:spPr>
        <a:xfrm>
          <a:off x="291436" y="894421"/>
          <a:ext cx="894269" cy="8942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146EB-8C9C-4CDB-8B78-84386910544D}">
      <dsp:nvSpPr>
        <dsp:cNvPr id="0" name=""/>
        <dsp:cNvSpPr/>
      </dsp:nvSpPr>
      <dsp:spPr>
        <a:xfrm>
          <a:off x="482018" y="1085003"/>
          <a:ext cx="513105" cy="51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A9630-51B5-403D-BD75-2EF0B3C523D7}">
      <dsp:nvSpPr>
        <dsp:cNvPr id="0" name=""/>
        <dsp:cNvSpPr/>
      </dsp:nvSpPr>
      <dsp:spPr>
        <a:xfrm>
          <a:off x="5563" y="2067234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1. Log Centralization</a:t>
          </a:r>
          <a:endParaRPr lang="en-US" sz="1300" kern="1200" dirty="0"/>
        </a:p>
      </dsp:txBody>
      <dsp:txXfrm>
        <a:off x="5563" y="2067234"/>
        <a:ext cx="1466015" cy="586406"/>
      </dsp:txXfrm>
    </dsp:sp>
    <dsp:sp modelId="{E529C8D1-7491-45BF-B898-6C9EAD6ECA4C}">
      <dsp:nvSpPr>
        <dsp:cNvPr id="0" name=""/>
        <dsp:cNvSpPr/>
      </dsp:nvSpPr>
      <dsp:spPr>
        <a:xfrm>
          <a:off x="2014005" y="894421"/>
          <a:ext cx="894269" cy="8942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BF5D7-061E-4EC8-B55A-A709E22CE179}">
      <dsp:nvSpPr>
        <dsp:cNvPr id="0" name=""/>
        <dsp:cNvSpPr/>
      </dsp:nvSpPr>
      <dsp:spPr>
        <a:xfrm>
          <a:off x="2204587" y="1085003"/>
          <a:ext cx="513105" cy="51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28EB9-DFE2-4AFC-B8E9-273DDDB297DC}">
      <dsp:nvSpPr>
        <dsp:cNvPr id="0" name=""/>
        <dsp:cNvSpPr/>
      </dsp:nvSpPr>
      <dsp:spPr>
        <a:xfrm>
          <a:off x="1728132" y="2067234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2. IDS</a:t>
          </a:r>
          <a:endParaRPr lang="en-US" sz="1300" kern="1200"/>
        </a:p>
      </dsp:txBody>
      <dsp:txXfrm>
        <a:off x="1728132" y="2067234"/>
        <a:ext cx="1466015" cy="586406"/>
      </dsp:txXfrm>
    </dsp:sp>
    <dsp:sp modelId="{A990622E-ACA4-4262-8E24-3B85EED1335B}">
      <dsp:nvSpPr>
        <dsp:cNvPr id="0" name=""/>
        <dsp:cNvSpPr/>
      </dsp:nvSpPr>
      <dsp:spPr>
        <a:xfrm>
          <a:off x="3736573" y="894421"/>
          <a:ext cx="894269" cy="8942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FA5-5E88-433C-A54F-F85ABB0AEE61}">
      <dsp:nvSpPr>
        <dsp:cNvPr id="0" name=""/>
        <dsp:cNvSpPr/>
      </dsp:nvSpPr>
      <dsp:spPr>
        <a:xfrm>
          <a:off x="3927155" y="1085003"/>
          <a:ext cx="513105" cy="51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CAD96-C690-4CB2-BC4B-1A2C54721C3E}">
      <dsp:nvSpPr>
        <dsp:cNvPr id="0" name=""/>
        <dsp:cNvSpPr/>
      </dsp:nvSpPr>
      <dsp:spPr>
        <a:xfrm>
          <a:off x="3450700" y="2067234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3. 24/7 SOC</a:t>
          </a:r>
          <a:endParaRPr lang="en-US" sz="1300" kern="1200"/>
        </a:p>
      </dsp:txBody>
      <dsp:txXfrm>
        <a:off x="3450700" y="2067234"/>
        <a:ext cx="1466015" cy="586406"/>
      </dsp:txXfrm>
    </dsp:sp>
    <dsp:sp modelId="{FBA619A6-D521-4CF3-931C-A44DCDEA8BDE}">
      <dsp:nvSpPr>
        <dsp:cNvPr id="0" name=""/>
        <dsp:cNvSpPr/>
      </dsp:nvSpPr>
      <dsp:spPr>
        <a:xfrm>
          <a:off x="5459141" y="894421"/>
          <a:ext cx="894269" cy="8942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E9530-82F8-4D45-BAB0-FFB8E540F5FD}">
      <dsp:nvSpPr>
        <dsp:cNvPr id="0" name=""/>
        <dsp:cNvSpPr/>
      </dsp:nvSpPr>
      <dsp:spPr>
        <a:xfrm>
          <a:off x="5649723" y="1085003"/>
          <a:ext cx="513105" cy="51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5847F-A5C1-47B0-A3CE-537DFBEC5C11}">
      <dsp:nvSpPr>
        <dsp:cNvPr id="0" name=""/>
        <dsp:cNvSpPr/>
      </dsp:nvSpPr>
      <dsp:spPr>
        <a:xfrm>
          <a:off x="5173268" y="2067234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4. SIEM Technology</a:t>
          </a:r>
          <a:endParaRPr lang="en-US" sz="1300" kern="1200"/>
        </a:p>
      </dsp:txBody>
      <dsp:txXfrm>
        <a:off x="5173268" y="2067234"/>
        <a:ext cx="1466015" cy="586406"/>
      </dsp:txXfrm>
    </dsp:sp>
    <dsp:sp modelId="{6FA23675-1BDE-4BDF-A5D4-4F34100E55A3}">
      <dsp:nvSpPr>
        <dsp:cNvPr id="0" name=""/>
        <dsp:cNvSpPr/>
      </dsp:nvSpPr>
      <dsp:spPr>
        <a:xfrm>
          <a:off x="7181710" y="894421"/>
          <a:ext cx="894269" cy="8942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4109A-5BB0-422C-AD0A-733DF0FC0FFA}">
      <dsp:nvSpPr>
        <dsp:cNvPr id="0" name=""/>
        <dsp:cNvSpPr/>
      </dsp:nvSpPr>
      <dsp:spPr>
        <a:xfrm>
          <a:off x="7372292" y="1085003"/>
          <a:ext cx="513105" cy="51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418A7-215B-4C1A-8270-EA78EDEF905D}">
      <dsp:nvSpPr>
        <dsp:cNvPr id="0" name=""/>
        <dsp:cNvSpPr/>
      </dsp:nvSpPr>
      <dsp:spPr>
        <a:xfrm>
          <a:off x="6895837" y="2067234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5. Next Gen Firewall</a:t>
          </a:r>
          <a:endParaRPr lang="en-US" sz="1300" kern="1200" dirty="0"/>
        </a:p>
      </dsp:txBody>
      <dsp:txXfrm>
        <a:off x="6895837" y="2067234"/>
        <a:ext cx="1466015" cy="586406"/>
      </dsp:txXfrm>
    </dsp:sp>
    <dsp:sp modelId="{5B11D1BD-5BE4-4807-807F-1B4BE55DE95E}">
      <dsp:nvSpPr>
        <dsp:cNvPr id="0" name=""/>
        <dsp:cNvSpPr/>
      </dsp:nvSpPr>
      <dsp:spPr>
        <a:xfrm>
          <a:off x="8904278" y="894421"/>
          <a:ext cx="894269" cy="8942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14B7A-23DC-4C7D-82A4-DE17BEA869CF}">
      <dsp:nvSpPr>
        <dsp:cNvPr id="0" name=""/>
        <dsp:cNvSpPr/>
      </dsp:nvSpPr>
      <dsp:spPr>
        <a:xfrm>
          <a:off x="9094860" y="1085003"/>
          <a:ext cx="513105" cy="5131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22FAF-E92A-4FAC-B8BB-457247E55FC4}">
      <dsp:nvSpPr>
        <dsp:cNvPr id="0" name=""/>
        <dsp:cNvSpPr/>
      </dsp:nvSpPr>
      <dsp:spPr>
        <a:xfrm>
          <a:off x="8619944" y="2068014"/>
          <a:ext cx="1466015" cy="5864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6. Alerting</a:t>
          </a:r>
          <a:endParaRPr lang="en-US" sz="1300" kern="1200" dirty="0"/>
        </a:p>
      </dsp:txBody>
      <dsp:txXfrm>
        <a:off x="8619944" y="2068014"/>
        <a:ext cx="1466015" cy="586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7C82-D070-47B9-A7D2-F5A727205367}">
      <dsp:nvSpPr>
        <dsp:cNvPr id="0" name=""/>
        <dsp:cNvSpPr/>
      </dsp:nvSpPr>
      <dsp:spPr>
        <a:xfrm>
          <a:off x="0" y="433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74B60-4B08-4C43-88C7-4BAF7DCD1176}">
      <dsp:nvSpPr>
        <dsp:cNvPr id="0" name=""/>
        <dsp:cNvSpPr/>
      </dsp:nvSpPr>
      <dsp:spPr>
        <a:xfrm>
          <a:off x="306664" y="228530"/>
          <a:ext cx="557570" cy="557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BB23D-E107-465F-805E-D436486AF70F}">
      <dsp:nvSpPr>
        <dsp:cNvPr id="0" name=""/>
        <dsp:cNvSpPr/>
      </dsp:nvSpPr>
      <dsp:spPr>
        <a:xfrm>
          <a:off x="1170898" y="433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Advanced adversaries use unknown techniques that can't be detected by predefined alerts or signatures. </a:t>
          </a:r>
        </a:p>
      </dsp:txBody>
      <dsp:txXfrm>
        <a:off x="1170898" y="433"/>
        <a:ext cx="8906658" cy="1013765"/>
      </dsp:txXfrm>
    </dsp:sp>
    <dsp:sp modelId="{E71A3C74-64CF-418F-A1BF-B67452388871}">
      <dsp:nvSpPr>
        <dsp:cNvPr id="0" name=""/>
        <dsp:cNvSpPr/>
      </dsp:nvSpPr>
      <dsp:spPr>
        <a:xfrm>
          <a:off x="0" y="1267639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62B50-ED50-4030-ADA7-90E1EBDCFA59}">
      <dsp:nvSpPr>
        <dsp:cNvPr id="0" name=""/>
        <dsp:cNvSpPr/>
      </dsp:nvSpPr>
      <dsp:spPr>
        <a:xfrm>
          <a:off x="306664" y="1495737"/>
          <a:ext cx="557570" cy="557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A83A9-76E2-4E08-9BBA-780D515FF460}">
      <dsp:nvSpPr>
        <dsp:cNvPr id="0" name=""/>
        <dsp:cNvSpPr/>
      </dsp:nvSpPr>
      <dsp:spPr>
        <a:xfrm>
          <a:off x="1170898" y="1267639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detection can result in false positives and noise due to lack of in-depth analytics. </a:t>
          </a:r>
        </a:p>
      </dsp:txBody>
      <dsp:txXfrm>
        <a:off x="1170898" y="1267639"/>
        <a:ext cx="8906658" cy="1013765"/>
      </dsp:txXfrm>
    </dsp:sp>
    <dsp:sp modelId="{F7B47B8F-C9BB-4598-8093-5F1A0D7FAA27}">
      <dsp:nvSpPr>
        <dsp:cNvPr id="0" name=""/>
        <dsp:cNvSpPr/>
      </dsp:nvSpPr>
      <dsp:spPr>
        <a:xfrm>
          <a:off x="0" y="2534846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3C955-6816-4135-A79E-4B9FE406890F}">
      <dsp:nvSpPr>
        <dsp:cNvPr id="0" name=""/>
        <dsp:cNvSpPr/>
      </dsp:nvSpPr>
      <dsp:spPr>
        <a:xfrm>
          <a:off x="306664" y="2762943"/>
          <a:ext cx="557570" cy="557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7C10-366B-48B6-A8DF-CC8E628F565F}">
      <dsp:nvSpPr>
        <dsp:cNvPr id="0" name=""/>
        <dsp:cNvSpPr/>
      </dsp:nvSpPr>
      <dsp:spPr>
        <a:xfrm>
          <a:off x="1170898" y="2534846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Outsourcing real-time detection to external SOCs can result in increased noise due to lack of context on your environment.</a:t>
          </a:r>
        </a:p>
      </dsp:txBody>
      <dsp:txXfrm>
        <a:off x="1170898" y="2534846"/>
        <a:ext cx="8906658" cy="1013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1981A-EA72-40AF-8523-2D80C71CFC4E}">
      <dsp:nvSpPr>
        <dsp:cNvPr id="0" name=""/>
        <dsp:cNvSpPr/>
      </dsp:nvSpPr>
      <dsp:spPr>
        <a:xfrm>
          <a:off x="782424" y="590562"/>
          <a:ext cx="1255788" cy="12557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B400E-7147-4751-9F52-C45D2E67AA6A}">
      <dsp:nvSpPr>
        <dsp:cNvPr id="0" name=""/>
        <dsp:cNvSpPr/>
      </dsp:nvSpPr>
      <dsp:spPr>
        <a:xfrm>
          <a:off x="1050051" y="858190"/>
          <a:ext cx="720534" cy="7205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02037-DC5A-4600-9874-A6E960040927}">
      <dsp:nvSpPr>
        <dsp:cNvPr id="0" name=""/>
        <dsp:cNvSpPr/>
      </dsp:nvSpPr>
      <dsp:spPr>
        <a:xfrm>
          <a:off x="380983" y="2237499"/>
          <a:ext cx="20586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Experienced analyst who understands attacks and your environment</a:t>
          </a:r>
        </a:p>
      </dsp:txBody>
      <dsp:txXfrm>
        <a:off x="380983" y="2237499"/>
        <a:ext cx="2058670" cy="720000"/>
      </dsp:txXfrm>
    </dsp:sp>
    <dsp:sp modelId="{93EC5A42-BD79-4C9A-83E4-FF149BCB4AB2}">
      <dsp:nvSpPr>
        <dsp:cNvPr id="0" name=""/>
        <dsp:cNvSpPr/>
      </dsp:nvSpPr>
      <dsp:spPr>
        <a:xfrm>
          <a:off x="3201361" y="590562"/>
          <a:ext cx="1255788" cy="12557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C284-6BC2-4A1C-8012-B1B920164CE9}">
      <dsp:nvSpPr>
        <dsp:cNvPr id="0" name=""/>
        <dsp:cNvSpPr/>
      </dsp:nvSpPr>
      <dsp:spPr>
        <a:xfrm>
          <a:off x="3468988" y="858190"/>
          <a:ext cx="720534" cy="7205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3B264-3F15-46FB-B792-B11BB8ACF042}">
      <dsp:nvSpPr>
        <dsp:cNvPr id="0" name=""/>
        <dsp:cNvSpPr/>
      </dsp:nvSpPr>
      <dsp:spPr>
        <a:xfrm>
          <a:off x="2799921" y="2237499"/>
          <a:ext cx="20586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Large collection of logs from different parts of your environment </a:t>
          </a:r>
        </a:p>
      </dsp:txBody>
      <dsp:txXfrm>
        <a:off x="2799921" y="2237499"/>
        <a:ext cx="2058670" cy="720000"/>
      </dsp:txXfrm>
    </dsp:sp>
    <dsp:sp modelId="{7A139C0B-EE72-4940-AA3D-D62A4289CC43}">
      <dsp:nvSpPr>
        <dsp:cNvPr id="0" name=""/>
        <dsp:cNvSpPr/>
      </dsp:nvSpPr>
      <dsp:spPr>
        <a:xfrm>
          <a:off x="5620299" y="590562"/>
          <a:ext cx="1255788" cy="12557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4FF73-F9E2-4B77-B1C1-AB955F5E51CC}">
      <dsp:nvSpPr>
        <dsp:cNvPr id="0" name=""/>
        <dsp:cNvSpPr/>
      </dsp:nvSpPr>
      <dsp:spPr>
        <a:xfrm>
          <a:off x="5887926" y="858190"/>
          <a:ext cx="720534" cy="7205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4F666-84E6-439E-A804-35C9BB3E2A37}">
      <dsp:nvSpPr>
        <dsp:cNvPr id="0" name=""/>
        <dsp:cNvSpPr/>
      </dsp:nvSpPr>
      <dsp:spPr>
        <a:xfrm>
          <a:off x="5218858" y="2237499"/>
          <a:ext cx="20586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Centralized data repository for collecting logs </a:t>
          </a:r>
        </a:p>
      </dsp:txBody>
      <dsp:txXfrm>
        <a:off x="5218858" y="2237499"/>
        <a:ext cx="2058670" cy="720000"/>
      </dsp:txXfrm>
    </dsp:sp>
    <dsp:sp modelId="{E28F6EC3-4B8A-4748-8356-2ED6FC6D246F}">
      <dsp:nvSpPr>
        <dsp:cNvPr id="0" name=""/>
        <dsp:cNvSpPr/>
      </dsp:nvSpPr>
      <dsp:spPr>
        <a:xfrm>
          <a:off x="8039236" y="590562"/>
          <a:ext cx="1255788" cy="12557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3A537-8EA2-41F1-B9B1-6557ED968189}">
      <dsp:nvSpPr>
        <dsp:cNvPr id="0" name=""/>
        <dsp:cNvSpPr/>
      </dsp:nvSpPr>
      <dsp:spPr>
        <a:xfrm>
          <a:off x="8306864" y="858190"/>
          <a:ext cx="720534" cy="7205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398D6-E388-4430-9EDB-D8054438C913}">
      <dsp:nvSpPr>
        <dsp:cNvPr id="0" name=""/>
        <dsp:cNvSpPr/>
      </dsp:nvSpPr>
      <dsp:spPr>
        <a:xfrm>
          <a:off x="7637796" y="2237499"/>
          <a:ext cx="20586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Visualization tool for deeper analysis and investigation</a:t>
          </a:r>
        </a:p>
      </dsp:txBody>
      <dsp:txXfrm>
        <a:off x="7637796" y="2237499"/>
        <a:ext cx="205867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B6DAA-A495-4E47-A2FE-1D6E08F64037}">
      <dsp:nvSpPr>
        <dsp:cNvPr id="0" name=""/>
        <dsp:cNvSpPr/>
      </dsp:nvSpPr>
      <dsp:spPr>
        <a:xfrm>
          <a:off x="0" y="433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92705-7716-4772-9D12-0563635F8252}">
      <dsp:nvSpPr>
        <dsp:cNvPr id="0" name=""/>
        <dsp:cNvSpPr/>
      </dsp:nvSpPr>
      <dsp:spPr>
        <a:xfrm>
          <a:off x="306664" y="228530"/>
          <a:ext cx="557570" cy="557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694A-5D1C-4C39-9272-BD5D4BBEF736}">
      <dsp:nvSpPr>
        <dsp:cNvPr id="0" name=""/>
        <dsp:cNvSpPr/>
      </dsp:nvSpPr>
      <dsp:spPr>
        <a:xfrm>
          <a:off x="1170898" y="433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Intelligence Driven hypothesis</a:t>
          </a:r>
          <a:endParaRPr lang="en-US" sz="2500" kern="1200"/>
        </a:p>
      </dsp:txBody>
      <dsp:txXfrm>
        <a:off x="1170898" y="433"/>
        <a:ext cx="8906658" cy="1013765"/>
      </dsp:txXfrm>
    </dsp:sp>
    <dsp:sp modelId="{A4E8B2C2-1715-4756-97E0-34F726CF40D5}">
      <dsp:nvSpPr>
        <dsp:cNvPr id="0" name=""/>
        <dsp:cNvSpPr/>
      </dsp:nvSpPr>
      <dsp:spPr>
        <a:xfrm>
          <a:off x="0" y="1267639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60FFA-F931-4F61-9BCC-095A84AFEBEE}">
      <dsp:nvSpPr>
        <dsp:cNvPr id="0" name=""/>
        <dsp:cNvSpPr/>
      </dsp:nvSpPr>
      <dsp:spPr>
        <a:xfrm>
          <a:off x="306664" y="1495737"/>
          <a:ext cx="557570" cy="557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DDF0F-6151-4242-BD0B-E442524AEC0B}">
      <dsp:nvSpPr>
        <dsp:cNvPr id="0" name=""/>
        <dsp:cNvSpPr/>
      </dsp:nvSpPr>
      <dsp:spPr>
        <a:xfrm>
          <a:off x="1170898" y="1267639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Situational Awareness hypothesis</a:t>
          </a:r>
          <a:endParaRPr lang="en-US" sz="2500" kern="1200"/>
        </a:p>
      </dsp:txBody>
      <dsp:txXfrm>
        <a:off x="1170898" y="1267639"/>
        <a:ext cx="8906658" cy="1013765"/>
      </dsp:txXfrm>
    </dsp:sp>
    <dsp:sp modelId="{7698E6D0-043F-41C6-B80B-C26A6F540BC9}">
      <dsp:nvSpPr>
        <dsp:cNvPr id="0" name=""/>
        <dsp:cNvSpPr/>
      </dsp:nvSpPr>
      <dsp:spPr>
        <a:xfrm>
          <a:off x="0" y="2534846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F383D-2AC0-4C7B-8A41-0D373DEE158D}">
      <dsp:nvSpPr>
        <dsp:cNvPr id="0" name=""/>
        <dsp:cNvSpPr/>
      </dsp:nvSpPr>
      <dsp:spPr>
        <a:xfrm>
          <a:off x="306664" y="2762943"/>
          <a:ext cx="557570" cy="557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C26D-231E-4936-9C88-E730F84C683A}">
      <dsp:nvSpPr>
        <dsp:cNvPr id="0" name=""/>
        <dsp:cNvSpPr/>
      </dsp:nvSpPr>
      <dsp:spPr>
        <a:xfrm>
          <a:off x="1170898" y="2534846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Domain expertise hypothesis</a:t>
          </a:r>
          <a:endParaRPr lang="en-US" sz="2500" kern="1200"/>
        </a:p>
      </dsp:txBody>
      <dsp:txXfrm>
        <a:off x="1170898" y="2534846"/>
        <a:ext cx="8906658" cy="10137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BD9EE-0A44-4D0C-A9C6-BA5681C33796}">
      <dsp:nvSpPr>
        <dsp:cNvPr id="0" name=""/>
        <dsp:cNvSpPr/>
      </dsp:nvSpPr>
      <dsp:spPr>
        <a:xfrm>
          <a:off x="351573" y="659812"/>
          <a:ext cx="812633" cy="8126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40EE5-80AB-4A38-9700-835879527359}">
      <dsp:nvSpPr>
        <dsp:cNvPr id="0" name=""/>
        <dsp:cNvSpPr/>
      </dsp:nvSpPr>
      <dsp:spPr>
        <a:xfrm>
          <a:off x="522226" y="830465"/>
          <a:ext cx="471327" cy="471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7D215-E675-4B6E-B79B-6623AC082561}">
      <dsp:nvSpPr>
        <dsp:cNvPr id="0" name=""/>
        <dsp:cNvSpPr/>
      </dsp:nvSpPr>
      <dsp:spPr>
        <a:xfrm>
          <a:off x="1338342" y="659812"/>
          <a:ext cx="1915492" cy="81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"Fully automated" threat hunting solutions do not exist </a:t>
          </a:r>
        </a:p>
      </dsp:txBody>
      <dsp:txXfrm>
        <a:off x="1338342" y="659812"/>
        <a:ext cx="1915492" cy="812633"/>
      </dsp:txXfrm>
    </dsp:sp>
    <dsp:sp modelId="{C9B7F86B-6742-4A15-A88C-1362BD8D8528}">
      <dsp:nvSpPr>
        <dsp:cNvPr id="0" name=""/>
        <dsp:cNvSpPr/>
      </dsp:nvSpPr>
      <dsp:spPr>
        <a:xfrm>
          <a:off x="3587594" y="659812"/>
          <a:ext cx="812633" cy="8126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F4BDC-A8D2-4300-B03D-383741DC13AF}">
      <dsp:nvSpPr>
        <dsp:cNvPr id="0" name=""/>
        <dsp:cNvSpPr/>
      </dsp:nvSpPr>
      <dsp:spPr>
        <a:xfrm>
          <a:off x="3758247" y="830465"/>
          <a:ext cx="471327" cy="471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DCE8E-099D-4858-B800-7A7A1B5D8942}">
      <dsp:nvSpPr>
        <dsp:cNvPr id="0" name=""/>
        <dsp:cNvSpPr/>
      </dsp:nvSpPr>
      <dsp:spPr>
        <a:xfrm>
          <a:off x="4574363" y="659812"/>
          <a:ext cx="1915492" cy="81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Automation can be useful, but it is not enough </a:t>
          </a:r>
        </a:p>
      </dsp:txBody>
      <dsp:txXfrm>
        <a:off x="4574363" y="659812"/>
        <a:ext cx="1915492" cy="812633"/>
      </dsp:txXfrm>
    </dsp:sp>
    <dsp:sp modelId="{B3ECEB6D-B570-4AAC-870A-6D5816A49730}">
      <dsp:nvSpPr>
        <dsp:cNvPr id="0" name=""/>
        <dsp:cNvSpPr/>
      </dsp:nvSpPr>
      <dsp:spPr>
        <a:xfrm>
          <a:off x="6823615" y="659812"/>
          <a:ext cx="812633" cy="8126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2CAF4-8B60-46FC-B887-F37A7E7D69A7}">
      <dsp:nvSpPr>
        <dsp:cNvPr id="0" name=""/>
        <dsp:cNvSpPr/>
      </dsp:nvSpPr>
      <dsp:spPr>
        <a:xfrm>
          <a:off x="6994268" y="830465"/>
          <a:ext cx="471327" cy="471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0D37A-2E7C-41D8-8616-14F3E630A5A1}">
      <dsp:nvSpPr>
        <dsp:cNvPr id="0" name=""/>
        <dsp:cNvSpPr/>
      </dsp:nvSpPr>
      <dsp:spPr>
        <a:xfrm>
          <a:off x="7810384" y="659812"/>
          <a:ext cx="1915492" cy="81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Threat hunting benefits from automation due to large volumes of data</a:t>
          </a:r>
        </a:p>
      </dsp:txBody>
      <dsp:txXfrm>
        <a:off x="7810384" y="659812"/>
        <a:ext cx="1915492" cy="812633"/>
      </dsp:txXfrm>
    </dsp:sp>
    <dsp:sp modelId="{82365F81-5929-481B-8F44-43C1994E88A4}">
      <dsp:nvSpPr>
        <dsp:cNvPr id="0" name=""/>
        <dsp:cNvSpPr/>
      </dsp:nvSpPr>
      <dsp:spPr>
        <a:xfrm>
          <a:off x="351573" y="2075616"/>
          <a:ext cx="812633" cy="8126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FC6CD-171D-4D48-AEA3-DCBF7376C114}">
      <dsp:nvSpPr>
        <dsp:cNvPr id="0" name=""/>
        <dsp:cNvSpPr/>
      </dsp:nvSpPr>
      <dsp:spPr>
        <a:xfrm>
          <a:off x="522226" y="2246269"/>
          <a:ext cx="471327" cy="471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216DC-6AE1-42C0-A2F8-706E3C26B955}">
      <dsp:nvSpPr>
        <dsp:cNvPr id="0" name=""/>
        <dsp:cNvSpPr/>
      </dsp:nvSpPr>
      <dsp:spPr>
        <a:xfrm>
          <a:off x="1338342" y="2075616"/>
          <a:ext cx="1915492" cy="81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Automated log collection from endpoint systems is helpful </a:t>
          </a:r>
        </a:p>
      </dsp:txBody>
      <dsp:txXfrm>
        <a:off x="1338342" y="2075616"/>
        <a:ext cx="1915492" cy="812633"/>
      </dsp:txXfrm>
    </dsp:sp>
    <dsp:sp modelId="{5ECFE839-A993-4CFE-82FB-1FF90B8EFB77}">
      <dsp:nvSpPr>
        <dsp:cNvPr id="0" name=""/>
        <dsp:cNvSpPr/>
      </dsp:nvSpPr>
      <dsp:spPr>
        <a:xfrm>
          <a:off x="3587594" y="2075616"/>
          <a:ext cx="812633" cy="8126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D442-BF9F-4C87-976C-B34ACCD0F172}">
      <dsp:nvSpPr>
        <dsp:cNvPr id="0" name=""/>
        <dsp:cNvSpPr/>
      </dsp:nvSpPr>
      <dsp:spPr>
        <a:xfrm>
          <a:off x="3758247" y="2246269"/>
          <a:ext cx="471327" cy="4713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CE4C-21A5-477A-A0B6-DA9E547DC7CE}">
      <dsp:nvSpPr>
        <dsp:cNvPr id="0" name=""/>
        <dsp:cNvSpPr/>
      </dsp:nvSpPr>
      <dsp:spPr>
        <a:xfrm>
          <a:off x="4574363" y="2075616"/>
          <a:ext cx="1915492" cy="81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analysis techniques can present data in a meaningful way to hunters </a:t>
          </a:r>
        </a:p>
      </dsp:txBody>
      <dsp:txXfrm>
        <a:off x="4574363" y="2075616"/>
        <a:ext cx="1915492" cy="812633"/>
      </dsp:txXfrm>
    </dsp:sp>
    <dsp:sp modelId="{D1BF2EF8-2F4D-4760-A369-EEBAAC06F6B7}">
      <dsp:nvSpPr>
        <dsp:cNvPr id="0" name=""/>
        <dsp:cNvSpPr/>
      </dsp:nvSpPr>
      <dsp:spPr>
        <a:xfrm>
          <a:off x="6823615" y="2075616"/>
          <a:ext cx="812633" cy="8126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069E6-8016-4A79-9614-DCA1560A471B}">
      <dsp:nvSpPr>
        <dsp:cNvPr id="0" name=""/>
        <dsp:cNvSpPr/>
      </dsp:nvSpPr>
      <dsp:spPr>
        <a:xfrm>
          <a:off x="6994268" y="2246269"/>
          <a:ext cx="471327" cy="4713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5B569-38DC-4972-8FF5-2CB7D006EDB0}">
      <dsp:nvSpPr>
        <dsp:cNvPr id="0" name=""/>
        <dsp:cNvSpPr/>
      </dsp:nvSpPr>
      <dsp:spPr>
        <a:xfrm>
          <a:off x="7810384" y="2075616"/>
          <a:ext cx="1915492" cy="81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Human effort is crucial in defining/creating data analysis techniques and reviewing results</a:t>
          </a:r>
        </a:p>
      </dsp:txBody>
      <dsp:txXfrm>
        <a:off x="7810384" y="2075616"/>
        <a:ext cx="1915492" cy="8126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FA19-86C2-436B-84BE-BEA088BD7274}">
      <dsp:nvSpPr>
        <dsp:cNvPr id="0" name=""/>
        <dsp:cNvSpPr/>
      </dsp:nvSpPr>
      <dsp:spPr>
        <a:xfrm>
          <a:off x="0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87E33-FBC7-4195-8BAD-FA29E5103328}">
      <dsp:nvSpPr>
        <dsp:cNvPr id="0" name=""/>
        <dsp:cNvSpPr/>
      </dsp:nvSpPr>
      <dsp:spPr>
        <a:xfrm>
          <a:off x="314920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Threat hunting can provide high ROI depending on the maturity of the organization. </a:t>
          </a:r>
        </a:p>
      </dsp:txBody>
      <dsp:txXfrm>
        <a:off x="367633" y="1076446"/>
        <a:ext cx="2728856" cy="1694343"/>
      </dsp:txXfrm>
    </dsp:sp>
    <dsp:sp modelId="{D637E355-0F6C-431A-BDBD-C1F0C56E2B41}">
      <dsp:nvSpPr>
        <dsp:cNvPr id="0" name=""/>
        <dsp:cNvSpPr/>
      </dsp:nvSpPr>
      <dsp:spPr>
        <a:xfrm>
          <a:off x="3464123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8B9C7-72E9-4AFD-8E88-9B27E9583FC7}">
      <dsp:nvSpPr>
        <dsp:cNvPr id="0" name=""/>
        <dsp:cNvSpPr/>
      </dsp:nvSpPr>
      <dsp:spPr>
        <a:xfrm>
          <a:off x="3779043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process of threat hunting can't be fully automated, and the experience of the hunt is important. </a:t>
          </a:r>
        </a:p>
      </dsp:txBody>
      <dsp:txXfrm>
        <a:off x="3831756" y="1076446"/>
        <a:ext cx="2728856" cy="1694343"/>
      </dsp:txXfrm>
    </dsp:sp>
    <dsp:sp modelId="{6CD116E3-A8BF-4DEE-BC0F-09272E5B6B20}">
      <dsp:nvSpPr>
        <dsp:cNvPr id="0" name=""/>
        <dsp:cNvSpPr/>
      </dsp:nvSpPr>
      <dsp:spPr>
        <a:xfrm>
          <a:off x="6928246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0640A-DEA9-42E9-8E2A-378DF8645AD5}">
      <dsp:nvSpPr>
        <dsp:cNvPr id="0" name=""/>
        <dsp:cNvSpPr/>
      </dsp:nvSpPr>
      <dsp:spPr>
        <a:xfrm>
          <a:off x="7243167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Successful threat hunting requires expert resources, a central repository for logs, and data parsing or visualization tools.</a:t>
          </a:r>
        </a:p>
      </dsp:txBody>
      <dsp:txXfrm>
        <a:off x="7295880" y="1076446"/>
        <a:ext cx="2728856" cy="16943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675B6-3575-48B0-B41F-9BA90A304F20}">
      <dsp:nvSpPr>
        <dsp:cNvPr id="0" name=""/>
        <dsp:cNvSpPr/>
      </dsp:nvSpPr>
      <dsp:spPr>
        <a:xfrm>
          <a:off x="729191" y="2389"/>
          <a:ext cx="1596073" cy="1099694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DD3C8-ED0F-4888-AB12-EFAB4ACEA22E}">
      <dsp:nvSpPr>
        <dsp:cNvPr id="0" name=""/>
        <dsp:cNvSpPr/>
      </dsp:nvSpPr>
      <dsp:spPr>
        <a:xfrm>
          <a:off x="729191" y="1102083"/>
          <a:ext cx="1596073" cy="59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Lead Investigators</a:t>
          </a:r>
        </a:p>
      </dsp:txBody>
      <dsp:txXfrm>
        <a:off x="729191" y="1102083"/>
        <a:ext cx="1596073" cy="592143"/>
      </dsp:txXfrm>
    </dsp:sp>
    <dsp:sp modelId="{76A3307E-F34C-4344-AC64-7F22E8542D17}">
      <dsp:nvSpPr>
        <dsp:cNvPr id="0" name=""/>
        <dsp:cNvSpPr/>
      </dsp:nvSpPr>
      <dsp:spPr>
        <a:xfrm>
          <a:off x="2484939" y="2389"/>
          <a:ext cx="1596073" cy="109969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62A-2B0F-479D-816A-ADA9CE0B3CE8}">
      <dsp:nvSpPr>
        <dsp:cNvPr id="0" name=""/>
        <dsp:cNvSpPr/>
      </dsp:nvSpPr>
      <dsp:spPr>
        <a:xfrm>
          <a:off x="2484939" y="1102083"/>
          <a:ext cx="1596073" cy="59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Incident Managers</a:t>
          </a:r>
        </a:p>
      </dsp:txBody>
      <dsp:txXfrm>
        <a:off x="2484939" y="1102083"/>
        <a:ext cx="1596073" cy="592143"/>
      </dsp:txXfrm>
    </dsp:sp>
    <dsp:sp modelId="{1984217D-F8B5-4EFF-A788-BDA73CD5B1CF}">
      <dsp:nvSpPr>
        <dsp:cNvPr id="0" name=""/>
        <dsp:cNvSpPr/>
      </dsp:nvSpPr>
      <dsp:spPr>
        <a:xfrm>
          <a:off x="4240688" y="2389"/>
          <a:ext cx="1596073" cy="109969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326B2-DFD1-4632-9318-A3FDFE98C3FE}">
      <dsp:nvSpPr>
        <dsp:cNvPr id="0" name=""/>
        <dsp:cNvSpPr/>
      </dsp:nvSpPr>
      <dsp:spPr>
        <a:xfrm>
          <a:off x="4240688" y="1102083"/>
          <a:ext cx="1596073" cy="59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Infra</a:t>
          </a:r>
        </a:p>
      </dsp:txBody>
      <dsp:txXfrm>
        <a:off x="4240688" y="1102083"/>
        <a:ext cx="1596073" cy="592143"/>
      </dsp:txXfrm>
    </dsp:sp>
    <dsp:sp modelId="{CF82B979-FAD3-4EEA-BF30-4E724C4FF6E7}">
      <dsp:nvSpPr>
        <dsp:cNvPr id="0" name=""/>
        <dsp:cNvSpPr/>
      </dsp:nvSpPr>
      <dsp:spPr>
        <a:xfrm>
          <a:off x="5996436" y="2389"/>
          <a:ext cx="1596073" cy="1099694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99B6D-AB16-4453-B400-0E9797CAB218}">
      <dsp:nvSpPr>
        <dsp:cNvPr id="0" name=""/>
        <dsp:cNvSpPr/>
      </dsp:nvSpPr>
      <dsp:spPr>
        <a:xfrm>
          <a:off x="5996436" y="1102083"/>
          <a:ext cx="1596073" cy="59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Forensics</a:t>
          </a:r>
        </a:p>
      </dsp:txBody>
      <dsp:txXfrm>
        <a:off x="5996436" y="1102083"/>
        <a:ext cx="1596073" cy="592143"/>
      </dsp:txXfrm>
    </dsp:sp>
    <dsp:sp modelId="{FB6A1CF3-AC80-46F2-96ED-44AC7AF4BDF0}">
      <dsp:nvSpPr>
        <dsp:cNvPr id="0" name=""/>
        <dsp:cNvSpPr/>
      </dsp:nvSpPr>
      <dsp:spPr>
        <a:xfrm>
          <a:off x="7752184" y="2389"/>
          <a:ext cx="1596073" cy="109969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6F9AD-7360-431D-B47C-8874E9CDC8F8}">
      <dsp:nvSpPr>
        <dsp:cNvPr id="0" name=""/>
        <dsp:cNvSpPr/>
      </dsp:nvSpPr>
      <dsp:spPr>
        <a:xfrm>
          <a:off x="7752184" y="1102083"/>
          <a:ext cx="1596073" cy="59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Reverse Engineers</a:t>
          </a:r>
        </a:p>
      </dsp:txBody>
      <dsp:txXfrm>
        <a:off x="7752184" y="1102083"/>
        <a:ext cx="1596073" cy="592143"/>
      </dsp:txXfrm>
    </dsp:sp>
    <dsp:sp modelId="{0B1A9C3C-6A7E-4204-98D1-BD9FBEB51B21}">
      <dsp:nvSpPr>
        <dsp:cNvPr id="0" name=""/>
        <dsp:cNvSpPr/>
      </dsp:nvSpPr>
      <dsp:spPr>
        <a:xfrm>
          <a:off x="4240688" y="1853834"/>
          <a:ext cx="1596073" cy="1099694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276DD-ACC7-436E-8F2C-19A7BDAF24D8}">
      <dsp:nvSpPr>
        <dsp:cNvPr id="0" name=""/>
        <dsp:cNvSpPr/>
      </dsp:nvSpPr>
      <dsp:spPr>
        <a:xfrm>
          <a:off x="4240688" y="2953529"/>
          <a:ext cx="1596073" cy="59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Developers</a:t>
          </a:r>
        </a:p>
      </dsp:txBody>
      <dsp:txXfrm>
        <a:off x="4240688" y="2953529"/>
        <a:ext cx="1596073" cy="592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7:42:2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42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6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2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67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2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24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9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63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32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6E447-8DD6-7A4B-F9C2-6D4F1DAA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101" r="-1" b="1463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528D5-9EC3-09DC-51E4-5C7EE70B0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Unveiling the Cybersecurity Frontier: Tales of a Threat Hunter’s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0785-6B4C-BF7F-F4A0-F21B351AF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Sneha Banerjee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Cyber Threat Hunt Analyst 2, Microsoft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linkedin.com/in/sneha-banerjee-b10a2b1aa/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40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9635A-C5D7-D9DC-C12A-A743D092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IN" dirty="0"/>
              <a:t>Threat Hunting vs. Real Time Detection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4ED2CE-7C70-3D73-0ABF-B6CA647B2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765837"/>
              </p:ext>
            </p:extLst>
          </p:nvPr>
        </p:nvGraphicFramePr>
        <p:xfrm>
          <a:off x="927255" y="1804163"/>
          <a:ext cx="10200800" cy="476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349">
                  <a:extLst>
                    <a:ext uri="{9D8B030D-6E8A-4147-A177-3AD203B41FA5}">
                      <a16:colId xmlns:a16="http://schemas.microsoft.com/office/drawing/2014/main" val="2103507175"/>
                    </a:ext>
                  </a:extLst>
                </a:gridCol>
                <a:gridCol w="5361451">
                  <a:extLst>
                    <a:ext uri="{9D8B030D-6E8A-4147-A177-3AD203B41FA5}">
                      <a16:colId xmlns:a16="http://schemas.microsoft.com/office/drawing/2014/main" val="1973936528"/>
                    </a:ext>
                  </a:extLst>
                </a:gridCol>
              </a:tblGrid>
              <a:tr h="570352">
                <a:tc>
                  <a:txBody>
                    <a:bodyPr/>
                    <a:lstStyle/>
                    <a:p>
                      <a:pPr algn="ctr"/>
                      <a:r>
                        <a:rPr lang="en-IN" sz="2600"/>
                        <a:t>Real Time Detection</a:t>
                      </a:r>
                    </a:p>
                  </a:txBody>
                  <a:tcPr marL="129625" marR="129625" marT="64813" marB="648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/>
                        <a:t>Threat Hunting</a:t>
                      </a:r>
                    </a:p>
                  </a:txBody>
                  <a:tcPr marL="129625" marR="129625" marT="64813" marB="64813"/>
                </a:tc>
                <a:extLst>
                  <a:ext uri="{0D108BD9-81ED-4DB2-BD59-A6C34878D82A}">
                    <a16:rowId xmlns:a16="http://schemas.microsoft.com/office/drawing/2014/main" val="2944472915"/>
                  </a:ext>
                </a:extLst>
              </a:tr>
              <a:tr h="959228">
                <a:tc>
                  <a:txBody>
                    <a:bodyPr/>
                    <a:lstStyle/>
                    <a:p>
                      <a:r>
                        <a:rPr lang="en-IN" sz="2600"/>
                        <a:t>Relies on known bads (e.g., Signatures, Rules)</a:t>
                      </a:r>
                    </a:p>
                  </a:txBody>
                  <a:tcPr marL="129625" marR="129625" marT="64813" marB="64813"/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“Hunt” environment for unknown bads</a:t>
                      </a:r>
                    </a:p>
                  </a:txBody>
                  <a:tcPr marL="129625" marR="129625" marT="64813" marB="64813"/>
                </a:tc>
                <a:extLst>
                  <a:ext uri="{0D108BD9-81ED-4DB2-BD59-A6C34878D82A}">
                    <a16:rowId xmlns:a16="http://schemas.microsoft.com/office/drawing/2014/main" val="3806630909"/>
                  </a:ext>
                </a:extLst>
              </a:tr>
              <a:tr h="959228">
                <a:tc>
                  <a:txBody>
                    <a:bodyPr/>
                    <a:lstStyle/>
                    <a:p>
                      <a:r>
                        <a:rPr lang="en-IN" sz="2600"/>
                        <a:t>Generates alerts that are to be further investigated by analyst</a:t>
                      </a:r>
                    </a:p>
                  </a:txBody>
                  <a:tcPr marL="129625" marR="129625" marT="64813" marB="64813"/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Generates confirmed incidents, which trigger incident response</a:t>
                      </a:r>
                    </a:p>
                  </a:txBody>
                  <a:tcPr marL="129625" marR="129625" marT="64813" marB="64813"/>
                </a:tc>
                <a:extLst>
                  <a:ext uri="{0D108BD9-81ED-4DB2-BD59-A6C34878D82A}">
                    <a16:rowId xmlns:a16="http://schemas.microsoft.com/office/drawing/2014/main" val="261103954"/>
                  </a:ext>
                </a:extLst>
              </a:tr>
              <a:tr h="959228">
                <a:tc>
                  <a:txBody>
                    <a:bodyPr/>
                    <a:lstStyle/>
                    <a:p>
                      <a:r>
                        <a:rPr lang="en-IN" sz="2600"/>
                        <a:t>Is highly automated</a:t>
                      </a:r>
                    </a:p>
                  </a:txBody>
                  <a:tcPr marL="129625" marR="129625" marT="64813" marB="64813"/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Can partially leverage automation, but majority is manual effort</a:t>
                      </a:r>
                    </a:p>
                  </a:txBody>
                  <a:tcPr marL="129625" marR="129625" marT="64813" marB="64813"/>
                </a:tc>
                <a:extLst>
                  <a:ext uri="{0D108BD9-81ED-4DB2-BD59-A6C34878D82A}">
                    <a16:rowId xmlns:a16="http://schemas.microsoft.com/office/drawing/2014/main" val="1879576536"/>
                  </a:ext>
                </a:extLst>
              </a:tr>
              <a:tr h="959228">
                <a:tc>
                  <a:txBody>
                    <a:bodyPr/>
                    <a:lstStyle/>
                    <a:p>
                      <a:r>
                        <a:rPr lang="en-IN" sz="2600"/>
                        <a:t>Can leverage Indicators of Compromise</a:t>
                      </a:r>
                    </a:p>
                  </a:txBody>
                  <a:tcPr marL="129625" marR="129625" marT="64813" marB="64813"/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Can generate Indicators of Compromise</a:t>
                      </a:r>
                    </a:p>
                  </a:txBody>
                  <a:tcPr marL="129625" marR="129625" marT="64813" marB="64813"/>
                </a:tc>
                <a:extLst>
                  <a:ext uri="{0D108BD9-81ED-4DB2-BD59-A6C34878D82A}">
                    <a16:rowId xmlns:a16="http://schemas.microsoft.com/office/drawing/2014/main" val="78371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8534F-CE16-C321-1D8F-EB1C8E07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Threat Hunting Maturity Model</a:t>
            </a:r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Content Placeholder 8" descr="A blue and white diagram with arrows&#10;&#10;Description automatically generated">
            <a:extLst>
              <a:ext uri="{FF2B5EF4-FFF2-40B4-BE49-F238E27FC236}">
                <a16:creationId xmlns:a16="http://schemas.microsoft.com/office/drawing/2014/main" id="{2E13853B-AE44-DAA5-29C3-47C48B1C2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2" y="3177935"/>
            <a:ext cx="11123820" cy="27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34E-A379-446A-052B-118C00A2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Hunting – The Slidescale of Cybersecurity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22D1B-0427-7093-643F-609AA8ADE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80" y="2522538"/>
            <a:ext cx="9709894" cy="36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AB8E3-9529-F9DD-E729-F0A083DB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IN" dirty="0"/>
              <a:t>Threat Hunting – Critical Success Factors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9404BC-9370-6595-2BF2-61BCD4C2C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3846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78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A9AF-E282-8BA7-3AB0-1EE7DF2B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24" y="124286"/>
            <a:ext cx="10077557" cy="1325563"/>
          </a:xfrm>
        </p:spPr>
        <p:txBody>
          <a:bodyPr/>
          <a:lstStyle/>
          <a:p>
            <a:r>
              <a:rPr lang="en-IN" dirty="0"/>
              <a:t>Threat Hunting – Overall Process</a:t>
            </a:r>
          </a:p>
        </p:txBody>
      </p:sp>
      <p:pic>
        <p:nvPicPr>
          <p:cNvPr id="17" name="Content Placeholder 16" descr="A diagram of a diagram&#10;&#10;Description automatically generated">
            <a:extLst>
              <a:ext uri="{FF2B5EF4-FFF2-40B4-BE49-F238E27FC236}">
                <a16:creationId xmlns:a16="http://schemas.microsoft.com/office/drawing/2014/main" id="{45EA5D28-B68A-ECB5-BD9B-50530737D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35" y="1322258"/>
            <a:ext cx="4658849" cy="530923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6D774D-380B-D0BC-0EBE-C1FA642DD684}"/>
                  </a:ext>
                </a:extLst>
              </p14:cNvPr>
              <p14:cNvContentPartPr/>
              <p14:nvPr/>
            </p14:nvContentPartPr>
            <p14:xfrm>
              <a:off x="13611813" y="180757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6D774D-380B-D0BC-0EBE-C1FA642DD6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2813" y="1798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65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7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20EC-98F6-294A-7276-4501605D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TaHiTi Model</a:t>
            </a:r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5528D-150E-F046-C2A0-758631C7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154" y="2946588"/>
            <a:ext cx="5417184" cy="32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BD456-F24D-9AFF-FE1C-7F550140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92" y="2977446"/>
            <a:ext cx="5417184" cy="1611613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21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90B0-FDFE-9747-40B5-DA13F08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Hunting – Definition of Hypothesis is Key!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9BE4A-7FD7-4549-31E1-EA7D03DE6D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2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FDF17-5419-F43B-E638-C7980909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IN" dirty="0"/>
              <a:t>Threat Hunting: A Word on Automation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98F82D-7F2F-BB15-C722-87A047493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19296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57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3188F-D47C-F7A5-C430-DA2728E7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IN" dirty="0"/>
              <a:t>Threat Hunting - Summary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505D84-7EFF-5706-37FE-97FA9E97C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14079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70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8C96-8A2E-B040-8A25-5734425F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87A4-2756-42CE-EF31-63BC2B8C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neue-haas-grotesk-display"/>
              </a:rPr>
              <a:t>Incident response (IR) is the steps used to prepare for, detect, contain, and recover from a data breach.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566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6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B23BD-3B47-1F66-068B-101F2BA1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1114691"/>
            <a:ext cx="5512288" cy="1880555"/>
          </a:xfrm>
        </p:spPr>
        <p:txBody>
          <a:bodyPr anchor="t">
            <a:normAutofit/>
          </a:bodyPr>
          <a:lstStyle/>
          <a:p>
            <a:r>
              <a:rPr lang="en-IN" dirty="0"/>
              <a:t>About me</a:t>
            </a:r>
          </a:p>
        </p:txBody>
      </p:sp>
      <p:sp>
        <p:nvSpPr>
          <p:cNvPr id="88" name="Freeform: Shape 65">
            <a:extLst>
              <a:ext uri="{FF2B5EF4-FFF2-40B4-BE49-F238E27FC236}">
                <a16:creationId xmlns:a16="http://schemas.microsoft.com/office/drawing/2014/main" id="{E9BFB270-A887-4B62-B243-50F9250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0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person sitting at a desk&#10;&#10;Description automatically generated">
            <a:extLst>
              <a:ext uri="{FF2B5EF4-FFF2-40B4-BE49-F238E27FC236}">
                <a16:creationId xmlns:a16="http://schemas.microsoft.com/office/drawing/2014/main" id="{A82D2691-7EC4-CFAA-085F-CBC0B380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r="2" b="23138"/>
          <a:stretch/>
        </p:blipFill>
        <p:spPr>
          <a:xfrm>
            <a:off x="525718" y="3279660"/>
            <a:ext cx="5512288" cy="29809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48B73C-1430-C9E5-EBBF-4A81274D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5508268" cy="51459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Sneha Banerjee</a:t>
            </a:r>
            <a:br>
              <a:rPr lang="en-US" sz="1400" dirty="0"/>
            </a:br>
            <a:br>
              <a:rPr lang="en-US" sz="1600" dirty="0"/>
            </a:br>
            <a:r>
              <a:rPr lang="en-US" sz="1600" b="1" dirty="0"/>
              <a:t>Cyber Threat Hunt Analyst at Microsoft’s Cloud and AI Global Threat Hunting Team</a:t>
            </a:r>
            <a:br>
              <a:rPr lang="en-US" sz="1600" dirty="0"/>
            </a:br>
            <a:br>
              <a:rPr lang="en-US" sz="1600" dirty="0"/>
            </a:br>
            <a:r>
              <a:rPr lang="en-US" sz="1400" dirty="0"/>
              <a:t>- Specializes in Threat Hunting, Incident Response and Cyber Investigations</a:t>
            </a:r>
            <a:br>
              <a:rPr lang="en-US" sz="1400" dirty="0"/>
            </a:br>
            <a:r>
              <a:rPr lang="en-US" sz="1400" dirty="0"/>
              <a:t>- Azure Red Teaming Operations</a:t>
            </a:r>
            <a:br>
              <a:rPr lang="en-US" sz="1400" dirty="0"/>
            </a:br>
            <a:r>
              <a:rPr lang="en-US" sz="1400" dirty="0"/>
              <a:t>- Visualization of Threats for scaling future hunt operations</a:t>
            </a:r>
            <a:br>
              <a:rPr lang="en-US" sz="1400" dirty="0"/>
            </a:br>
            <a:r>
              <a:rPr lang="en-US" sz="1400" dirty="0"/>
              <a:t>- Detection Engineering</a:t>
            </a:r>
            <a:br>
              <a:rPr lang="en-US" sz="1400" dirty="0"/>
            </a:br>
            <a:br>
              <a:rPr lang="en-US" sz="1400" dirty="0"/>
            </a:br>
            <a:r>
              <a:rPr lang="en-US" sz="1600" b="1" dirty="0"/>
              <a:t>Certifications</a:t>
            </a:r>
            <a:br>
              <a:rPr lang="en-US" sz="1600" b="1" dirty="0"/>
            </a:br>
            <a:br>
              <a:rPr lang="en-US" sz="1400" dirty="0"/>
            </a:br>
            <a:r>
              <a:rPr lang="en-US" sz="1400" dirty="0"/>
              <a:t>- Certified Ethical Hacker (CEHv10)</a:t>
            </a:r>
            <a:br>
              <a:rPr lang="en-US" sz="1400" dirty="0"/>
            </a:br>
            <a:r>
              <a:rPr lang="en-US" sz="1400" dirty="0"/>
              <a:t>- Certified Azure Red Team Professional</a:t>
            </a:r>
            <a:br>
              <a:rPr lang="en-US" sz="1400" dirty="0"/>
            </a:br>
            <a:r>
              <a:rPr lang="en-US" sz="1400" dirty="0"/>
              <a:t>- AWS Certified Solutions Architect</a:t>
            </a:r>
            <a:br>
              <a:rPr lang="en-US" sz="1400" dirty="0"/>
            </a:br>
            <a:br>
              <a:rPr lang="en-US" sz="1400" dirty="0"/>
            </a:br>
            <a:r>
              <a:rPr lang="en-US" sz="1600" b="1" dirty="0"/>
              <a:t>Education</a:t>
            </a:r>
            <a:br>
              <a:rPr lang="en-US" sz="1600" b="1" dirty="0"/>
            </a:br>
            <a:br>
              <a:rPr lang="en-US" sz="1400" dirty="0"/>
            </a:br>
            <a:r>
              <a:rPr lang="en-US" sz="1400" dirty="0"/>
              <a:t>- B. Tech in Computer Science and Engineering</a:t>
            </a:r>
            <a:br>
              <a:rPr lang="en-US" sz="1400" dirty="0"/>
            </a:br>
            <a:r>
              <a:rPr lang="en-US" sz="1400" dirty="0"/>
              <a:t>- Professional Training in Applied Data Science and Machine Learning – IIT Kanpur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95" name="Freeform: Shape 75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915833"/>
            <a:ext cx="2438970" cy="942167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6" name="Group 77">
            <a:extLst>
              <a:ext uri="{FF2B5EF4-FFF2-40B4-BE49-F238E27FC236}">
                <a16:creationId xmlns:a16="http://schemas.microsoft.com/office/drawing/2014/main" id="{3B108AF4-088E-4064-B983-46D04AE2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771377" y="5278254"/>
            <a:ext cx="623078" cy="1834221"/>
            <a:chOff x="10948005" y="3272152"/>
            <a:chExt cx="623078" cy="183422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7" name="Freeform: Shape 78">
              <a:extLst>
                <a:ext uri="{FF2B5EF4-FFF2-40B4-BE49-F238E27FC236}">
                  <a16:creationId xmlns:a16="http://schemas.microsoft.com/office/drawing/2014/main" id="{B0072F45-87A5-41AF-8A5F-AA1169606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8" name="Freeform: Shape 79">
              <a:extLst>
                <a:ext uri="{FF2B5EF4-FFF2-40B4-BE49-F238E27FC236}">
                  <a16:creationId xmlns:a16="http://schemas.microsoft.com/office/drawing/2014/main" id="{39543D5C-6314-4A56-96D8-66138F7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9" name="Freeform: Shape 80">
              <a:extLst>
                <a:ext uri="{FF2B5EF4-FFF2-40B4-BE49-F238E27FC236}">
                  <a16:creationId xmlns:a16="http://schemas.microsoft.com/office/drawing/2014/main" id="{43B17B08-2B11-4A2F-9E2C-DE23C7250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8962" y="5013367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0" name="Graphic 12">
              <a:extLst>
                <a:ext uri="{FF2B5EF4-FFF2-40B4-BE49-F238E27FC236}">
                  <a16:creationId xmlns:a16="http://schemas.microsoft.com/office/drawing/2014/main" id="{1C07DBD2-276A-4A72-BF25-6FB2FCD05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Graphic 15">
              <a:extLst>
                <a:ext uri="{FF2B5EF4-FFF2-40B4-BE49-F238E27FC236}">
                  <a16:creationId xmlns:a16="http://schemas.microsoft.com/office/drawing/2014/main" id="{C354B108-DB71-4484-8743-68C8D5030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574" y="4484929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Graphic 15">
              <a:extLst>
                <a:ext uri="{FF2B5EF4-FFF2-40B4-BE49-F238E27FC236}">
                  <a16:creationId xmlns:a16="http://schemas.microsoft.com/office/drawing/2014/main" id="{C50B8508-ED23-4F52-B6D0-18C4EFC54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84">
              <a:extLst>
                <a:ext uri="{FF2B5EF4-FFF2-40B4-BE49-F238E27FC236}">
                  <a16:creationId xmlns:a16="http://schemas.microsoft.com/office/drawing/2014/main" id="{37C296D5-FE18-49F2-BECF-3BBFD7834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98165" y="4772395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58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BC4C-09E3-B2EF-0E86-AF8FEC6E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Incident Response Team Disciplines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0F63D5-FE64-FDE7-D68D-D921BE1AE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223661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41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3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3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Freeform: Shape 4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2" name="Rectangle 5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10224-CBAD-4739-BA4E-B6D9C718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Dynamic Approach to Incident Response</a:t>
            </a:r>
          </a:p>
        </p:txBody>
      </p:sp>
      <p:grpSp>
        <p:nvGrpSpPr>
          <p:cNvPr id="9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7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diagram of a decision maker&#10;&#10;Description automatically generated">
            <a:extLst>
              <a:ext uri="{FF2B5EF4-FFF2-40B4-BE49-F238E27FC236}">
                <a16:creationId xmlns:a16="http://schemas.microsoft.com/office/drawing/2014/main" id="{345E73E8-E10E-10FD-6AA5-C5C80EDD5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0" b="3792"/>
          <a:stretch/>
        </p:blipFill>
        <p:spPr>
          <a:xfrm>
            <a:off x="6824" y="2882642"/>
            <a:ext cx="12178352" cy="40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EA473-2837-3203-8119-9753827C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IN" dirty="0"/>
              <a:t>Key Takeaways</a:t>
            </a:r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8C83517-A77D-14F7-3C82-A4834D7E7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7051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0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13CF7-B619-0E72-04A2-DB7053CE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116B43-4CFD-905A-135A-7610E616B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02217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57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5058D-18C3-3459-C4CB-DF0FA8D1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105" y="501650"/>
            <a:ext cx="4266544" cy="2998295"/>
          </a:xfrm>
        </p:spPr>
        <p:txBody>
          <a:bodyPr anchor="b">
            <a:normAutofit/>
          </a:bodyPr>
          <a:lstStyle/>
          <a:p>
            <a:r>
              <a:rPr lang="en-IN" dirty="0"/>
              <a:t>So, what is Threat Hunting all about?</a:t>
            </a:r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510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3C4755B-955E-8B5E-C35B-CFAFF1AE1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127140"/>
              </p:ext>
            </p:extLst>
          </p:nvPr>
        </p:nvGraphicFramePr>
        <p:xfrm>
          <a:off x="525719" y="593834"/>
          <a:ext cx="6263662" cy="562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3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6AFF6-2A26-244A-7DCC-BEEC7AB9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IN" dirty="0"/>
              <a:t>Can we detect advanced adversaries in Real Time? 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38BFA-6CBE-D8C8-7437-70F5BDE99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363620"/>
              </p:ext>
            </p:extLst>
          </p:nvPr>
        </p:nvGraphicFramePr>
        <p:xfrm>
          <a:off x="525462" y="2522538"/>
          <a:ext cx="10089985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4E8C08-1729-C0BF-F085-050A7C9E3645}"/>
              </a:ext>
            </a:extLst>
          </p:cNvPr>
          <p:cNvSpPr/>
          <p:nvPr/>
        </p:nvSpPr>
        <p:spPr>
          <a:xfrm>
            <a:off x="1153391" y="5440641"/>
            <a:ext cx="7267737" cy="1039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+mj-lt"/>
              </a:rPr>
              <a:t>However, we do not have alerts or signatures for all kinds of threats. This is not going to cover everything</a:t>
            </a:r>
          </a:p>
        </p:txBody>
      </p:sp>
    </p:spTree>
    <p:extLst>
      <p:ext uri="{BB962C8B-B14F-4D97-AF65-F5344CB8AC3E}">
        <p14:creationId xmlns:p14="http://schemas.microsoft.com/office/powerpoint/2010/main" val="348312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A98E-198D-D110-BA3A-23F3C96B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Detection Issues: Security Alert Fatigue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2C61-93DA-0480-BCA5-936D8AF9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b="1" dirty="0"/>
              <a:t>74 %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Reported that Security Events or Alerts are simply ignored because their teams can’t keep up with the suffocating volume </a:t>
            </a:r>
          </a:p>
        </p:txBody>
      </p:sp>
    </p:spTree>
    <p:extLst>
      <p:ext uri="{BB962C8B-B14F-4D97-AF65-F5344CB8AC3E}">
        <p14:creationId xmlns:p14="http://schemas.microsoft.com/office/powerpoint/2010/main" val="22804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24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D0A2-43A7-6AF2-4B7E-FEF482F8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0" y="4352296"/>
            <a:ext cx="5512288" cy="189747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/>
              <a:t>Real Time Detection Issues: Sophisticated attacks have different steps</a:t>
            </a:r>
          </a:p>
        </p:txBody>
      </p:sp>
      <p:pic>
        <p:nvPicPr>
          <p:cNvPr id="5" name="Content Placeholder 4" descr="A blue and white sign&#10;&#10;Description automatically generated">
            <a:extLst>
              <a:ext uri="{FF2B5EF4-FFF2-40B4-BE49-F238E27FC236}">
                <a16:creationId xmlns:a16="http://schemas.microsoft.com/office/drawing/2014/main" id="{F8B75AE4-C5B2-07F7-29BE-C94EB1775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r="7343" b="-1"/>
          <a:stretch/>
        </p:blipFill>
        <p:spPr>
          <a:xfrm>
            <a:off x="555170" y="481586"/>
            <a:ext cx="11087101" cy="3431928"/>
          </a:xfrm>
          <a:prstGeom prst="rect">
            <a:avLst/>
          </a:prstGeom>
        </p:spPr>
      </p:pic>
      <p:grpSp>
        <p:nvGrpSpPr>
          <p:cNvPr id="68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42786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9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867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9DC-28A8-61B9-A28A-53B3F601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you really detect sophisticated attacks in real-time?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7D9D-76B7-A3AE-DF97-EE66028F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sz="9600" b="1" dirty="0"/>
              <a:t>99 days *</a:t>
            </a:r>
            <a:br>
              <a:rPr lang="en-IN" sz="9600" b="1" dirty="0"/>
            </a:br>
            <a:br>
              <a:rPr lang="en-IN" sz="8000" b="1" dirty="0"/>
            </a:br>
            <a:r>
              <a:rPr lang="en-IN" sz="1600" dirty="0">
                <a:latin typeface="+mj-lt"/>
              </a:rPr>
              <a:t>The global median time between compromise and detection is 99 days * (Source: FireEye M-Trends 2017)</a:t>
            </a:r>
            <a:endParaRPr lang="en-I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055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DC25-F770-12A8-7EF3-DBE6AF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Detection Issues: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B023E4-6E52-8EB5-45FB-2E9A443006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01271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749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RocaVTI</vt:lpstr>
      <vt:lpstr>Unveiling the Cybersecurity Frontier: Tales of a Threat Hunter’s Journey</vt:lpstr>
      <vt:lpstr>About me</vt:lpstr>
      <vt:lpstr>Agenda</vt:lpstr>
      <vt:lpstr>So, what is Threat Hunting all about?</vt:lpstr>
      <vt:lpstr>Can we detect advanced adversaries in Real Time? </vt:lpstr>
      <vt:lpstr>Real Time Detection Issues: Security Alert Fatigue</vt:lpstr>
      <vt:lpstr>Real Time Detection Issues: Sophisticated attacks have different steps</vt:lpstr>
      <vt:lpstr>Can you really detect sophisticated attacks in real-time?</vt:lpstr>
      <vt:lpstr>Real-Time Detection Issues: Summary</vt:lpstr>
      <vt:lpstr>Threat Hunting vs. Real Time Detection</vt:lpstr>
      <vt:lpstr>Threat Hunting Maturity Model</vt:lpstr>
      <vt:lpstr>Threat Hunting – The Slidescale of Cybersecurity</vt:lpstr>
      <vt:lpstr>Threat Hunting – Critical Success Factors</vt:lpstr>
      <vt:lpstr>Threat Hunting – Overall Process</vt:lpstr>
      <vt:lpstr>TaHiTi Model</vt:lpstr>
      <vt:lpstr>Threat Hunting – Definition of Hypothesis is Key!</vt:lpstr>
      <vt:lpstr>Threat Hunting: A Word on Automation</vt:lpstr>
      <vt:lpstr>Threat Hunting - Summary</vt:lpstr>
      <vt:lpstr>Incident Response</vt:lpstr>
      <vt:lpstr>Incident Response Team Disciplines</vt:lpstr>
      <vt:lpstr>Dynamic Approach to Incident Response</vt:lpstr>
      <vt:lpstr>Key Takeaways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Cybersecurity Frontier: Tales of a Threat Hunter’s Journey</dc:title>
  <dc:creator>Sneha Banerjee</dc:creator>
  <cp:lastModifiedBy>Sneha Banerjee</cp:lastModifiedBy>
  <cp:revision>25</cp:revision>
  <dcterms:created xsi:type="dcterms:W3CDTF">2023-07-07T15:18:56Z</dcterms:created>
  <dcterms:modified xsi:type="dcterms:W3CDTF">2023-07-07T19:52:03Z</dcterms:modified>
</cp:coreProperties>
</file>