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B2239-9655-4E27-8365-64C1B1651352}" v="16" dt="2025-05-18T17:08:02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2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493167-60A2-488C-A03C-BEB503D3B25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77EA37-8846-4CB2-9C0F-B86097AE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13DA-67AB-E234-3E91-C3A0BA70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4"/>
            <a:ext cx="9144000" cy="56028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46CB0E-3889-AA43-604B-40AF113BFE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417901"/>
            <a:ext cx="958288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and cleaned the dataset sales_data_sample.csv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null values and duplicates using Power Query.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important KPIs : Total Sales, Total Profit,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summary cards to display KPIs at the top of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interactive visuals like line charts, bar charts, and Map.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slicers for filtering by Date, Product Line, City, and Customer.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Sales table with Order Number, Order Date, Customer Name, ProductName, Sales, Quantity.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Arranged visuals in a structured layout for easy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34799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</TotalTime>
  <Words>110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Parcel</vt:lpstr>
      <vt:lpstr>Dashboard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Patil</dc:creator>
  <cp:lastModifiedBy>Sneha Patil</cp:lastModifiedBy>
  <cp:revision>2</cp:revision>
  <dcterms:created xsi:type="dcterms:W3CDTF">2025-05-18T17:02:29Z</dcterms:created>
  <dcterms:modified xsi:type="dcterms:W3CDTF">2025-05-18T17:10:33Z</dcterms:modified>
</cp:coreProperties>
</file>